
<file path=[Content_Types].xml><?xml version="1.0" encoding="utf-8"?>
<Types xmlns="http://schemas.openxmlformats.org/package/2006/content-types">
  <Default Extension="jpg" ContentType="image/jpeg"/>
  <Default Extension="wmf" ContentType="image/x-wmf"/>
  <Default Extension="png" ContentType="image/png"/>
  <Default Extension="xml" ContentType="application/xml"/>
  <Default Extension="jpeg" ContentType="image/jpeg"/>
  <Default Extension="rels" ContentType="application/vnd.openxmlformats-package.relationships+xml"/>
  <Default Extension="bin" ContentType="application/vnd.openxmlformats-officedocument.oleObject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</p:sldIdLst>
  <p:sldSz cx="12192000" cy="6858000"/>
  <p:notesSz cx="6858000" cy="12192000"/>
  <p:defaultTextStyle>
    <a:defPPr>
      <a:defRPr lang="fr-F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esProps" Target="presProps.xml" /><Relationship Id="rId6" Type="http://schemas.openxmlformats.org/officeDocument/2006/relationships/tableStyles" Target="tableStyles.xml" /><Relationship Id="rId7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Title Slid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fr-FR"/>
              <a:t>Click to edit Master title style</a:t>
            </a:r>
            <a:endParaRPr lang="fr-FR"/>
          </a:p>
        </p:txBody>
      </p:sp>
      <p:sp>
        <p:nvSpPr>
          <p:cNvPr id="5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fr-FR"/>
              <a:t>Click to edit Master subtitle style</a:t>
            </a:r>
            <a:endParaRPr lang="fr-FR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/>
            </a:fld>
            <a:endParaRPr lang="fr-FR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 and Conten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Click to edit Master title style</a:t>
            </a:r>
            <a:endParaRPr lang="fr-FR"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fr-FR"/>
              <a:t>Click to edit Master text styles</a:t>
            </a:r>
            <a:endParaRPr/>
          </a:p>
          <a:p>
            <a:pPr lvl="1">
              <a:defRPr/>
            </a:pPr>
            <a:r>
              <a:rPr lang="fr-FR"/>
              <a:t>Second level</a:t>
            </a:r>
            <a:endParaRPr/>
          </a:p>
          <a:p>
            <a:pPr lvl="2">
              <a:defRPr/>
            </a:pPr>
            <a:r>
              <a:rPr lang="fr-FR"/>
              <a:t>Third level</a:t>
            </a:r>
            <a:endParaRPr/>
          </a:p>
          <a:p>
            <a:pPr lvl="3">
              <a:defRPr/>
            </a:pPr>
            <a:r>
              <a:rPr lang="fr-FR"/>
              <a:t>Fourth level</a:t>
            </a:r>
            <a:endParaRPr/>
          </a:p>
          <a:p>
            <a:pPr lvl="4">
              <a:defRPr/>
            </a:pPr>
            <a:r>
              <a:rPr lang="fr-FR"/>
              <a:t>Fifth level</a:t>
            </a:r>
            <a:endParaRPr lang="fr-FR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/>
            </a:fld>
            <a:endParaRPr lang="fr-FR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Section Header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fr-FR"/>
              <a:t>Click to edit Master title style</a:t>
            </a:r>
            <a:endParaRPr lang="fr-FR"/>
          </a:p>
        </p:txBody>
      </p:sp>
      <p:sp>
        <p:nvSpPr>
          <p:cNvPr id="5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Click to edit Master text styles</a:t>
            </a:r>
            <a:endParaRPr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/>
            </a:fld>
            <a:endParaRPr lang="fr-FR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wo Conten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Click to edit Master title style</a:t>
            </a:r>
            <a:endParaRPr lang="fr-FR"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fr-FR"/>
              <a:t>Click to edit Master text styles</a:t>
            </a:r>
            <a:endParaRPr/>
          </a:p>
          <a:p>
            <a:pPr lvl="1">
              <a:defRPr/>
            </a:pPr>
            <a:r>
              <a:rPr lang="fr-FR"/>
              <a:t>Second level</a:t>
            </a:r>
            <a:endParaRPr/>
          </a:p>
          <a:p>
            <a:pPr lvl="2">
              <a:defRPr/>
            </a:pPr>
            <a:r>
              <a:rPr lang="fr-FR"/>
              <a:t>Third level</a:t>
            </a:r>
            <a:endParaRPr/>
          </a:p>
          <a:p>
            <a:pPr lvl="3">
              <a:defRPr/>
            </a:pPr>
            <a:r>
              <a:rPr lang="fr-FR"/>
              <a:t>Fourth level</a:t>
            </a:r>
            <a:endParaRPr/>
          </a:p>
          <a:p>
            <a:pPr lvl="4">
              <a:defRPr/>
            </a:pPr>
            <a:r>
              <a:rPr lang="fr-FR"/>
              <a:t>Fifth level</a:t>
            </a:r>
            <a:endParaRPr lang="fr-FR"/>
          </a:p>
        </p:txBody>
      </p:sp>
      <p:sp>
        <p:nvSpPr>
          <p:cNvPr id="6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fr-FR"/>
              <a:t>Click to edit Master text styles</a:t>
            </a:r>
            <a:endParaRPr/>
          </a:p>
          <a:p>
            <a:pPr lvl="1">
              <a:defRPr/>
            </a:pPr>
            <a:r>
              <a:rPr lang="fr-FR"/>
              <a:t>Second level</a:t>
            </a:r>
            <a:endParaRPr/>
          </a:p>
          <a:p>
            <a:pPr lvl="2">
              <a:defRPr/>
            </a:pPr>
            <a:r>
              <a:rPr lang="fr-FR"/>
              <a:t>Third level</a:t>
            </a:r>
            <a:endParaRPr/>
          </a:p>
          <a:p>
            <a:pPr lvl="3">
              <a:defRPr/>
            </a:pPr>
            <a:r>
              <a:rPr lang="fr-FR"/>
              <a:t>Fourth level</a:t>
            </a:r>
            <a:endParaRPr/>
          </a:p>
          <a:p>
            <a:pPr lvl="4">
              <a:defRPr/>
            </a:pPr>
            <a:r>
              <a:rPr lang="fr-FR"/>
              <a:t>Fifth level</a:t>
            </a:r>
            <a:endParaRPr lang="fr-FR"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/>
            </a:fld>
            <a:endParaRPr lang="fr-FR"/>
          </a:p>
        </p:txBody>
      </p:sp>
      <p:sp>
        <p:nvSpPr>
          <p:cNvPr id="8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Comparis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fr-FR"/>
              <a:t>Click to edit Master title style</a:t>
            </a:r>
            <a:endParaRPr lang="fr-FR"/>
          </a:p>
        </p:txBody>
      </p:sp>
      <p:sp>
        <p:nvSpPr>
          <p:cNvPr id="5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Click to edit Master text styles</a:t>
            </a:r>
            <a:endParaRPr/>
          </a:p>
        </p:txBody>
      </p:sp>
      <p:sp>
        <p:nvSpPr>
          <p:cNvPr id="6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fr-FR"/>
              <a:t>Click to edit Master text styles</a:t>
            </a:r>
            <a:endParaRPr/>
          </a:p>
          <a:p>
            <a:pPr lvl="1">
              <a:defRPr/>
            </a:pPr>
            <a:r>
              <a:rPr lang="fr-FR"/>
              <a:t>Second level</a:t>
            </a:r>
            <a:endParaRPr/>
          </a:p>
          <a:p>
            <a:pPr lvl="2">
              <a:defRPr/>
            </a:pPr>
            <a:r>
              <a:rPr lang="fr-FR"/>
              <a:t>Third level</a:t>
            </a:r>
            <a:endParaRPr/>
          </a:p>
          <a:p>
            <a:pPr lvl="3">
              <a:defRPr/>
            </a:pPr>
            <a:r>
              <a:rPr lang="fr-FR"/>
              <a:t>Fourth level</a:t>
            </a:r>
            <a:endParaRPr/>
          </a:p>
          <a:p>
            <a:pPr lvl="4">
              <a:defRPr/>
            </a:pPr>
            <a:r>
              <a:rPr lang="fr-FR"/>
              <a:t>Fifth level</a:t>
            </a:r>
            <a:endParaRPr lang="fr-FR"/>
          </a:p>
        </p:txBody>
      </p:sp>
      <p:sp>
        <p:nvSpPr>
          <p:cNvPr id="7" name="Text Placeholder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Click to edit Master text styles</a:t>
            </a:r>
            <a:endParaRPr/>
          </a:p>
        </p:txBody>
      </p:sp>
      <p:sp>
        <p:nvSpPr>
          <p:cNvPr id="8" name="Content Placeholder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fr-FR"/>
              <a:t>Click to edit Master text styles</a:t>
            </a:r>
            <a:endParaRPr/>
          </a:p>
          <a:p>
            <a:pPr lvl="1">
              <a:defRPr/>
            </a:pPr>
            <a:r>
              <a:rPr lang="fr-FR"/>
              <a:t>Second level</a:t>
            </a:r>
            <a:endParaRPr/>
          </a:p>
          <a:p>
            <a:pPr lvl="2">
              <a:defRPr/>
            </a:pPr>
            <a:r>
              <a:rPr lang="fr-FR"/>
              <a:t>Third level</a:t>
            </a:r>
            <a:endParaRPr/>
          </a:p>
          <a:p>
            <a:pPr lvl="3">
              <a:defRPr/>
            </a:pPr>
            <a:r>
              <a:rPr lang="fr-FR"/>
              <a:t>Fourth level</a:t>
            </a:r>
            <a:endParaRPr/>
          </a:p>
          <a:p>
            <a:pPr lvl="4">
              <a:defRPr/>
            </a:pPr>
            <a:r>
              <a:rPr lang="fr-FR"/>
              <a:t>Fifth level</a:t>
            </a:r>
            <a:endParaRPr lang="fr-FR"/>
          </a:p>
        </p:txBody>
      </p:sp>
      <p:sp>
        <p:nvSpPr>
          <p:cNvPr id="9" name="Date Placeholder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/>
            </a:fld>
            <a:endParaRPr lang="fr-FR"/>
          </a:p>
        </p:txBody>
      </p:sp>
      <p:sp>
        <p:nvSpPr>
          <p:cNvPr id="10" name="Footer Placeholder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1" name="Slide Number Placeholder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Click to edit Master title style</a:t>
            </a:r>
            <a:endParaRPr lang="fr-FR"/>
          </a:p>
        </p:txBody>
      </p:sp>
      <p:sp>
        <p:nvSpPr>
          <p:cNvPr id="5" name="Date Placeholder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/>
            </a:fld>
            <a:endParaRPr lang="fr-FR"/>
          </a:p>
        </p:txBody>
      </p:sp>
      <p:sp>
        <p:nvSpPr>
          <p:cNvPr id="6" name="Footer Placeholder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/>
            </a:fld>
            <a:endParaRPr lang="fr-FR"/>
          </a:p>
        </p:txBody>
      </p:sp>
      <p:sp>
        <p:nvSpPr>
          <p:cNvPr id="5" name="Footer Placeholder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Content with Cap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fr-FR"/>
              <a:t>Click to edit Master title style</a:t>
            </a:r>
            <a:endParaRPr lang="fr-FR"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fr-FR"/>
              <a:t>Click to edit Master text styles</a:t>
            </a:r>
            <a:endParaRPr/>
          </a:p>
          <a:p>
            <a:pPr lvl="1">
              <a:defRPr/>
            </a:pPr>
            <a:r>
              <a:rPr lang="fr-FR"/>
              <a:t>Second level</a:t>
            </a:r>
            <a:endParaRPr/>
          </a:p>
          <a:p>
            <a:pPr lvl="2">
              <a:defRPr/>
            </a:pPr>
            <a:r>
              <a:rPr lang="fr-FR"/>
              <a:t>Third level</a:t>
            </a:r>
            <a:endParaRPr/>
          </a:p>
          <a:p>
            <a:pPr lvl="3">
              <a:defRPr/>
            </a:pPr>
            <a:r>
              <a:rPr lang="fr-FR"/>
              <a:t>Fourth level</a:t>
            </a:r>
            <a:endParaRPr/>
          </a:p>
          <a:p>
            <a:pPr lvl="4">
              <a:defRPr/>
            </a:pPr>
            <a:r>
              <a:rPr lang="fr-FR"/>
              <a:t>Fifth level</a:t>
            </a:r>
            <a:endParaRPr lang="fr-FR"/>
          </a:p>
        </p:txBody>
      </p:sp>
      <p:sp>
        <p:nvSpPr>
          <p:cNvPr id="6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fr-FR"/>
              <a:t>Click to edit Master text styles</a:t>
            </a:r>
            <a:endParaRPr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/>
            </a:fld>
            <a:endParaRPr lang="fr-FR"/>
          </a:p>
        </p:txBody>
      </p:sp>
      <p:sp>
        <p:nvSpPr>
          <p:cNvPr id="8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Picture with Cap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fr-FR"/>
              <a:t>Click to edit Master title style</a:t>
            </a:r>
            <a:endParaRPr lang="fr-FR"/>
          </a:p>
        </p:txBody>
      </p:sp>
      <p:sp>
        <p:nvSpPr>
          <p:cNvPr id="5" name="Picture Placeholder 2" hidden="0"/>
          <p:cNvSpPr>
            <a:spLocks noChangeAspect="1" noGrp="1"/>
          </p:cNvSpPr>
          <p:nvPr isPhoto="0" userDrawn="0">
            <p:ph type="pic"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fr-FR"/>
              <a:t>Click icon to add picture</a:t>
            </a:r>
            <a:endParaRPr lang="fr-FR"/>
          </a:p>
        </p:txBody>
      </p:sp>
      <p:sp>
        <p:nvSpPr>
          <p:cNvPr id="6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fr-FR"/>
              <a:t>Click to edit Master text styles</a:t>
            </a:r>
            <a:endParaRPr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/>
            </a:fld>
            <a:endParaRPr lang="fr-FR"/>
          </a:p>
        </p:txBody>
      </p:sp>
      <p:sp>
        <p:nvSpPr>
          <p:cNvPr id="8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le and Vertical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Click to edit Master title style</a:t>
            </a:r>
            <a:endParaRPr lang="fr-FR"/>
          </a:p>
        </p:txBody>
      </p:sp>
      <p:sp>
        <p:nvSpPr>
          <p:cNvPr id="5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fr-FR"/>
              <a:t>Click to edit Master text styles</a:t>
            </a:r>
            <a:endParaRPr/>
          </a:p>
          <a:p>
            <a:pPr lvl="1">
              <a:defRPr/>
            </a:pPr>
            <a:r>
              <a:rPr lang="fr-FR"/>
              <a:t>Second level</a:t>
            </a:r>
            <a:endParaRPr/>
          </a:p>
          <a:p>
            <a:pPr lvl="2">
              <a:defRPr/>
            </a:pPr>
            <a:r>
              <a:rPr lang="fr-FR"/>
              <a:t>Third level</a:t>
            </a:r>
            <a:endParaRPr/>
          </a:p>
          <a:p>
            <a:pPr lvl="3">
              <a:defRPr/>
            </a:pPr>
            <a:r>
              <a:rPr lang="fr-FR"/>
              <a:t>Fourth level</a:t>
            </a:r>
            <a:endParaRPr/>
          </a:p>
          <a:p>
            <a:pPr lvl="4">
              <a:defRPr/>
            </a:pPr>
            <a:r>
              <a:rPr lang="fr-FR"/>
              <a:t>Fifth level</a:t>
            </a:r>
            <a:endParaRPr lang="fr-FR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/>
            </a:fld>
            <a:endParaRPr lang="fr-FR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Vertical Title and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cal Title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fr-FR"/>
              <a:t>Click to edit Master title style</a:t>
            </a:r>
            <a:endParaRPr lang="fr-FR"/>
          </a:p>
        </p:txBody>
      </p:sp>
      <p:sp>
        <p:nvSpPr>
          <p:cNvPr id="5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fr-FR"/>
              <a:t>Click to edit Master text styles</a:t>
            </a:r>
            <a:endParaRPr/>
          </a:p>
          <a:p>
            <a:pPr lvl="1">
              <a:defRPr/>
            </a:pPr>
            <a:r>
              <a:rPr lang="fr-FR"/>
              <a:t>Second level</a:t>
            </a:r>
            <a:endParaRPr/>
          </a:p>
          <a:p>
            <a:pPr lvl="2">
              <a:defRPr/>
            </a:pPr>
            <a:r>
              <a:rPr lang="fr-FR"/>
              <a:t>Third level</a:t>
            </a:r>
            <a:endParaRPr/>
          </a:p>
          <a:p>
            <a:pPr lvl="3">
              <a:defRPr/>
            </a:pPr>
            <a:r>
              <a:rPr lang="fr-FR"/>
              <a:t>Fourth level</a:t>
            </a:r>
            <a:endParaRPr/>
          </a:p>
          <a:p>
            <a:pPr lvl="4">
              <a:defRPr/>
            </a:pPr>
            <a:r>
              <a:rPr lang="fr-FR"/>
              <a:t>Fifth level</a:t>
            </a:r>
            <a:endParaRPr lang="fr-FR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/>
            </a:fld>
            <a:endParaRPr lang="fr-FR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Placeholder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Click to edit Master title style</a:t>
            </a:r>
            <a:endParaRPr lang="fr-FR"/>
          </a:p>
        </p:txBody>
      </p:sp>
      <p:sp>
        <p:nvSpPr>
          <p:cNvPr id="5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Click to edit Master text styles</a:t>
            </a:r>
            <a:endParaRPr/>
          </a:p>
          <a:p>
            <a:pPr lvl="1">
              <a:defRPr/>
            </a:pPr>
            <a:r>
              <a:rPr lang="fr-FR"/>
              <a:t>Second level</a:t>
            </a:r>
            <a:endParaRPr/>
          </a:p>
          <a:p>
            <a:pPr lvl="2">
              <a:defRPr/>
            </a:pPr>
            <a:r>
              <a:rPr lang="fr-FR"/>
              <a:t>Third level</a:t>
            </a:r>
            <a:endParaRPr/>
          </a:p>
          <a:p>
            <a:pPr lvl="3">
              <a:defRPr/>
            </a:pPr>
            <a:r>
              <a:rPr lang="fr-FR"/>
              <a:t>Fourth level</a:t>
            </a:r>
            <a:endParaRPr/>
          </a:p>
          <a:p>
            <a:pPr lvl="4">
              <a:defRPr/>
            </a:pPr>
            <a:r>
              <a:rPr lang="fr-FR"/>
              <a:t>Fifth level</a:t>
            </a:r>
            <a:endParaRPr lang="fr-FR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fr-FR"/>
              <a:t/>
            </a:fld>
            <a:endParaRPr lang="fr-FR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fr-FR"/>
              <a:t/>
            </a:fld>
            <a:endParaRPr lang="fr-FR"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Why does this matter?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- Being watched is losing liberty</a:t>
            </a:r>
            <a:endParaRPr/>
          </a:p>
          <a:p>
            <a:pPr>
              <a:defRPr/>
            </a:pPr>
            <a:endParaRPr/>
          </a:p>
          <a:p>
            <a:pPr>
              <a:defRPr/>
            </a:pPr>
            <a:r>
              <a:rPr/>
              <a:t>- Jérémy Bentham (1748 - 1832): English Philosopher, created the Panopticon</a:t>
            </a:r>
            <a:endParaRPr/>
          </a:p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7889999" y="4099828"/>
            <a:ext cx="4249447" cy="25496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ONLYOFFICE/5.5.0.165</Application>
  <DocSecurity>0</DocSecurity>
  <PresentationFormat>Widescreen</PresentationFormat>
  <Paragraphs>0</Paragraphs>
  <Slides>2</Slides>
  <Notes>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Theme 1</vt:lpstr>
      <vt:lpstr>Slide 1</vt:lpstr>
      <vt:lpstr>Slide 2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identifier/>
  <dc:language/>
  <cp:lastModifiedBy>Anonymous</cp:lastModifiedBy>
  <cp:revision>6</cp:revision>
  <dcterms:created xsi:type="dcterms:W3CDTF">2012-12-03T06:56:55Z</dcterms:created>
  <dcterms:modified xsi:type="dcterms:W3CDTF">2020-03-22T14:23:16Z</dcterms:modified>
  <cp:category/>
  <cp:contentStatus/>
  <cp:version/>
</cp:coreProperties>
</file>