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"/>
  </p:notesMasterIdLst>
  <p:sldIdLst>
    <p:sldId id="256" r:id="rId2"/>
    <p:sldId id="273" r:id="rId3"/>
    <p:sldId id="272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96" y="3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2A4C75-A9E2-41FC-B1D4-1B3FF3CC6390}" type="datetimeFigureOut">
              <a:rPr lang="fr-FR" smtClean="0"/>
              <a:t>10/03/2020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2BC372-F1FA-4385-BC80-936FC229EF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8447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30486-500B-465E-AF04-AA3A52DCAAA7}" type="datetimeFigureOut">
              <a:rPr lang="fr-FR" smtClean="0"/>
              <a:t>10/03/2020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C4C08-757A-4612-8D98-687674628549}" type="slidenum">
              <a:rPr lang="fr-FR" smtClean="0"/>
              <a:t>‹N°›</a:t>
            </a:fld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30486-500B-465E-AF04-AA3A52DCAAA7}" type="datetimeFigureOut">
              <a:rPr lang="fr-FR" smtClean="0"/>
              <a:t>10/03/2020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C4C08-757A-4612-8D98-687674628549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30486-500B-465E-AF04-AA3A52DCAAA7}" type="datetimeFigureOut">
              <a:rPr lang="fr-FR" smtClean="0"/>
              <a:t>10/03/2020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C4C08-757A-4612-8D98-68767462854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30486-500B-465E-AF04-AA3A52DCAAA7}" type="datetimeFigureOut">
              <a:rPr lang="fr-FR" smtClean="0"/>
              <a:t>10/03/2020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C4C08-757A-4612-8D98-687674628549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30486-500B-465E-AF04-AA3A52DCAAA7}" type="datetimeFigureOut">
              <a:rPr lang="fr-FR" smtClean="0"/>
              <a:t>10/03/2020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C4C08-757A-4612-8D98-687674628549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30486-500B-465E-AF04-AA3A52DCAAA7}" type="datetimeFigureOut">
              <a:rPr lang="fr-FR" smtClean="0"/>
              <a:t>10/03/2020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C4C08-757A-4612-8D98-68767462854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30486-500B-465E-AF04-AA3A52DCAAA7}" type="datetimeFigureOut">
              <a:rPr lang="fr-FR" smtClean="0"/>
              <a:t>10/03/2020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C4C08-757A-4612-8D98-68767462854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30486-500B-465E-AF04-AA3A52DCAAA7}" type="datetimeFigureOut">
              <a:rPr lang="fr-FR" smtClean="0"/>
              <a:t>10/03/2020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C4C08-757A-4612-8D98-68767462854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30486-500B-465E-AF04-AA3A52DCAAA7}" type="datetimeFigureOut">
              <a:rPr lang="fr-FR" smtClean="0"/>
              <a:t>10/03/2020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C4C08-757A-4612-8D98-687674628549}" type="slidenum">
              <a:rPr lang="fr-FR" smtClean="0"/>
              <a:t>‹N°›</a:t>
            </a:fld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30486-500B-465E-AF04-AA3A52DCAAA7}" type="datetimeFigureOut">
              <a:rPr lang="fr-FR" smtClean="0"/>
              <a:t>10/03/2020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C4C08-757A-4612-8D98-68767462854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30486-500B-465E-AF04-AA3A52DCAAA7}" type="datetimeFigureOut">
              <a:rPr lang="fr-FR" smtClean="0"/>
              <a:t>10/03/2020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C4C08-757A-4612-8D98-68767462854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1430486-500B-465E-AF04-AA3A52DCAAA7}" type="datetimeFigureOut">
              <a:rPr lang="fr-FR" smtClean="0"/>
              <a:t>10/03/2020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7DC4C08-757A-4612-8D98-687674628549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-36512" y="6520259"/>
            <a:ext cx="3352801" cy="365125"/>
          </a:xfrm>
        </p:spPr>
        <p:txBody>
          <a:bodyPr/>
          <a:lstStyle/>
          <a:p>
            <a:r>
              <a:rPr lang="fr-FR" dirty="0"/>
              <a:t>3CA-Coaching.com</a:t>
            </a:r>
          </a:p>
        </p:txBody>
      </p:sp>
      <p:sp>
        <p:nvSpPr>
          <p:cNvPr id="6" name="Titre 1"/>
          <p:cNvSpPr>
            <a:spLocks noGrp="1"/>
          </p:cNvSpPr>
          <p:nvPr>
            <p:ph type="ctrTitle"/>
          </p:nvPr>
        </p:nvSpPr>
        <p:spPr>
          <a:xfrm>
            <a:off x="0" y="5796"/>
            <a:ext cx="3635896" cy="758908"/>
          </a:xfrm>
          <a:prstGeom prst="rect">
            <a:avLst/>
          </a:prstGeom>
          <a:effectLst/>
        </p:spPr>
        <p:txBody>
          <a:bodyPr anchor="ctr" anchorCtr="1">
            <a:normAutofit fontScale="90000"/>
          </a:bodyPr>
          <a:lstStyle/>
          <a:p>
            <a:pPr marL="0" lvl="0" indent="0">
              <a:spcBef>
                <a:spcPts val="0"/>
              </a:spcBef>
              <a:buClrTx/>
              <a:buSzTx/>
              <a:buNone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Peter SANDERSON-DYKES</a:t>
            </a:r>
            <a:b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</a:b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Executive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kern="0" dirty="0">
                <a:solidFill>
                  <a:srgbClr val="1F497D">
                    <a:lumMod val="75000"/>
                  </a:srgbClr>
                </a:solidFill>
                <a:effectLst/>
                <a:latin typeface="Calibri" pitchFamily="34" charset="0"/>
                <a:cs typeface="Calibri" pitchFamily="34" charset="0"/>
              </a:rPr>
              <a:t>Coach &amp; Trainer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Sous-titre 2"/>
          <p:cNvSpPr txBox="1">
            <a:spLocks/>
          </p:cNvSpPr>
          <p:nvPr/>
        </p:nvSpPr>
        <p:spPr>
          <a:xfrm>
            <a:off x="677744" y="692696"/>
            <a:ext cx="7854696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5400" b="1" kern="0" dirty="0">
                <a:solidFill>
                  <a:srgbClr val="1F497D">
                    <a:lumMod val="75000"/>
                  </a:srgbClr>
                </a:solidFill>
                <a:latin typeface="Calibri" pitchFamily="34" charset="0"/>
                <a:cs typeface="Calibri" pitchFamily="34" charset="0"/>
              </a:rPr>
              <a:t>WHAT WENT WRONG?</a:t>
            </a:r>
            <a:endParaRPr lang="fr-FR" sz="5400" b="1" dirty="0">
              <a:solidFill>
                <a:srgbClr val="FFFFFF"/>
              </a:solidFill>
            </a:endParaRPr>
          </a:p>
        </p:txBody>
      </p:sp>
      <p:sp>
        <p:nvSpPr>
          <p:cNvPr id="8" name="Espace réservé du pied de page 4"/>
          <p:cNvSpPr txBox="1">
            <a:spLocks/>
          </p:cNvSpPr>
          <p:nvPr/>
        </p:nvSpPr>
        <p:spPr>
          <a:xfrm>
            <a:off x="6732240" y="6520259"/>
            <a:ext cx="24482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 err="1"/>
              <a:t>Clarity</a:t>
            </a:r>
            <a:r>
              <a:rPr lang="fr-FR" dirty="0"/>
              <a:t> – </a:t>
            </a:r>
            <a:r>
              <a:rPr lang="fr-FR" dirty="0" err="1"/>
              <a:t>Coherence</a:t>
            </a:r>
            <a:r>
              <a:rPr lang="fr-FR" dirty="0"/>
              <a:t> - </a:t>
            </a:r>
            <a:r>
              <a:rPr lang="fr-FR" dirty="0" err="1"/>
              <a:t>Credibility</a:t>
            </a:r>
            <a:endParaRPr lang="fr-FR" dirty="0"/>
          </a:p>
        </p:txBody>
      </p:sp>
      <p:sp>
        <p:nvSpPr>
          <p:cNvPr id="9" name="Sous-titre 2"/>
          <p:cNvSpPr txBox="1">
            <a:spLocks/>
          </p:cNvSpPr>
          <p:nvPr/>
        </p:nvSpPr>
        <p:spPr>
          <a:xfrm>
            <a:off x="395536" y="1700808"/>
            <a:ext cx="84417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800" b="1" kern="0" dirty="0">
                <a:solidFill>
                  <a:srgbClr val="1F497D">
                    <a:lumMod val="75000"/>
                  </a:srgbClr>
                </a:solidFill>
                <a:latin typeface="Calibri" pitchFamily="34" charset="0"/>
                <a:cs typeface="Calibri" pitchFamily="34" charset="0"/>
              </a:rPr>
              <a:t>Some projects don’t work and some products fail to sell as well as originally planned; in your opinion, what went wrong in these cases?</a:t>
            </a:r>
          </a:p>
        </p:txBody>
      </p:sp>
      <p:sp>
        <p:nvSpPr>
          <p:cNvPr id="13" name="Sous-titre 2"/>
          <p:cNvSpPr txBox="1">
            <a:spLocks/>
          </p:cNvSpPr>
          <p:nvPr/>
        </p:nvSpPr>
        <p:spPr>
          <a:xfrm>
            <a:off x="720000" y="3429000"/>
            <a:ext cx="7854696" cy="963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en-US" sz="2000" b="1" kern="0" dirty="0">
                <a:solidFill>
                  <a:srgbClr val="1F497D">
                    <a:lumMod val="75000"/>
                  </a:srgbClr>
                </a:solidFill>
                <a:latin typeface="Calibri" pitchFamily="34" charset="0"/>
                <a:cs typeface="Calibri" pitchFamily="34" charset="0"/>
              </a:rPr>
              <a:t>2. In Saudi Arabia, newspaper adverts for an airline showed an attractive hostess serving champagne to happy passengers. Many passengers cancelled their flight reservations.</a:t>
            </a:r>
          </a:p>
        </p:txBody>
      </p:sp>
      <p:sp>
        <p:nvSpPr>
          <p:cNvPr id="11" name="Sous-titre 2"/>
          <p:cNvSpPr txBox="1">
            <a:spLocks/>
          </p:cNvSpPr>
          <p:nvPr/>
        </p:nvSpPr>
        <p:spPr>
          <a:xfrm>
            <a:off x="720000" y="2564904"/>
            <a:ext cx="7854696" cy="6930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en-US" sz="2000" b="1" kern="0" dirty="0">
                <a:solidFill>
                  <a:srgbClr val="1F497D">
                    <a:lumMod val="75000"/>
                  </a:srgbClr>
                </a:solidFill>
                <a:latin typeface="Calibri" pitchFamily="34" charset="0"/>
                <a:cs typeface="Calibri" pitchFamily="34" charset="0"/>
              </a:rPr>
              <a:t>1. Western companies had problems selling refrigerators in Japan… until they changed part of the design.</a:t>
            </a:r>
          </a:p>
        </p:txBody>
      </p:sp>
      <p:sp>
        <p:nvSpPr>
          <p:cNvPr id="16" name="Sous-titre 2"/>
          <p:cNvSpPr txBox="1">
            <a:spLocks/>
          </p:cNvSpPr>
          <p:nvPr/>
        </p:nvSpPr>
        <p:spPr>
          <a:xfrm>
            <a:off x="720000" y="4581128"/>
            <a:ext cx="7854696" cy="6930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en-US" sz="2000" b="1" kern="0" dirty="0">
                <a:solidFill>
                  <a:srgbClr val="1F497D">
                    <a:lumMod val="75000"/>
                  </a:srgbClr>
                </a:solidFill>
                <a:latin typeface="Calibri" pitchFamily="34" charset="0"/>
                <a:cs typeface="Calibri" pitchFamily="34" charset="0"/>
              </a:rPr>
              <a:t>3. An airline company called itself Emu Airways after the Australian bird; but Australians didn’t want to use the airline.</a:t>
            </a:r>
          </a:p>
        </p:txBody>
      </p:sp>
      <p:sp>
        <p:nvSpPr>
          <p:cNvPr id="17" name="Sous-titre 2"/>
          <p:cNvSpPr txBox="1">
            <a:spLocks/>
          </p:cNvSpPr>
          <p:nvPr/>
        </p:nvSpPr>
        <p:spPr>
          <a:xfrm>
            <a:off x="720000" y="5445224"/>
            <a:ext cx="8344742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en-US" sz="2000" b="1" kern="0" dirty="0">
                <a:solidFill>
                  <a:srgbClr val="1F497D">
                    <a:lumMod val="75000"/>
                  </a:srgbClr>
                </a:solidFill>
                <a:latin typeface="Calibri" pitchFamily="34" charset="0"/>
                <a:cs typeface="Calibri" pitchFamily="34" charset="0"/>
              </a:rPr>
              <a:t>4. A TV commercial for a cleaning product showed a little girl cleaning up the mess her brother had made. The commercial caused problems in Canada.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4682545"/>
            <a:ext cx="423863" cy="50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756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3" grpId="0"/>
      <p:bldP spid="11" grpId="0"/>
      <p:bldP spid="16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-36512" y="6520259"/>
            <a:ext cx="3352801" cy="365125"/>
          </a:xfrm>
        </p:spPr>
        <p:txBody>
          <a:bodyPr/>
          <a:lstStyle/>
          <a:p>
            <a:r>
              <a:rPr lang="fr-FR" dirty="0"/>
              <a:t>3CA-Coaching.com</a:t>
            </a:r>
          </a:p>
        </p:txBody>
      </p:sp>
      <p:sp>
        <p:nvSpPr>
          <p:cNvPr id="7" name="Sous-titre 2"/>
          <p:cNvSpPr txBox="1">
            <a:spLocks/>
          </p:cNvSpPr>
          <p:nvPr/>
        </p:nvSpPr>
        <p:spPr>
          <a:xfrm>
            <a:off x="677744" y="-27384"/>
            <a:ext cx="7854696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5400" b="1" kern="0" dirty="0">
                <a:solidFill>
                  <a:srgbClr val="1F497D">
                    <a:lumMod val="75000"/>
                  </a:srgbClr>
                </a:solidFill>
                <a:latin typeface="Calibri" pitchFamily="34" charset="0"/>
                <a:cs typeface="Calibri" pitchFamily="34" charset="0"/>
              </a:rPr>
              <a:t>WHAT WENT WRONG?</a:t>
            </a:r>
            <a:endParaRPr lang="fr-FR" sz="5400" b="1" dirty="0">
              <a:solidFill>
                <a:srgbClr val="FFFFFF"/>
              </a:solidFill>
            </a:endParaRPr>
          </a:p>
        </p:txBody>
      </p:sp>
      <p:sp>
        <p:nvSpPr>
          <p:cNvPr id="8" name="Espace réservé du pied de page 4"/>
          <p:cNvSpPr txBox="1">
            <a:spLocks/>
          </p:cNvSpPr>
          <p:nvPr/>
        </p:nvSpPr>
        <p:spPr>
          <a:xfrm>
            <a:off x="6732240" y="6520259"/>
            <a:ext cx="24482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 err="1"/>
              <a:t>Clarity</a:t>
            </a:r>
            <a:r>
              <a:rPr lang="fr-FR" dirty="0"/>
              <a:t> – </a:t>
            </a:r>
            <a:r>
              <a:rPr lang="fr-FR" dirty="0" err="1"/>
              <a:t>Coherence</a:t>
            </a:r>
            <a:r>
              <a:rPr lang="fr-FR" dirty="0"/>
              <a:t> - </a:t>
            </a:r>
            <a:r>
              <a:rPr lang="fr-FR" dirty="0" err="1"/>
              <a:t>Credibility</a:t>
            </a:r>
            <a:endParaRPr lang="fr-FR" dirty="0"/>
          </a:p>
        </p:txBody>
      </p:sp>
      <p:sp>
        <p:nvSpPr>
          <p:cNvPr id="13" name="Sous-titre 2"/>
          <p:cNvSpPr txBox="1">
            <a:spLocks/>
          </p:cNvSpPr>
          <p:nvPr/>
        </p:nvSpPr>
        <p:spPr>
          <a:xfrm>
            <a:off x="720000" y="1700808"/>
            <a:ext cx="7854696" cy="963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en-US" sz="2000" b="1" kern="0" dirty="0">
                <a:solidFill>
                  <a:srgbClr val="1F497D">
                    <a:lumMod val="75000"/>
                  </a:srgbClr>
                </a:solidFill>
                <a:latin typeface="Calibri" pitchFamily="34" charset="0"/>
                <a:cs typeface="Calibri" pitchFamily="34" charset="0"/>
              </a:rPr>
              <a:t>6. A soap powder ad had a picture of dirty clothes on the left, a box of soap powder in the middle and clean clothes on the right. The product did not sell well in the Middle East.</a:t>
            </a:r>
          </a:p>
        </p:txBody>
      </p:sp>
      <p:sp>
        <p:nvSpPr>
          <p:cNvPr id="11" name="Sous-titre 2"/>
          <p:cNvSpPr txBox="1">
            <a:spLocks/>
          </p:cNvSpPr>
          <p:nvPr/>
        </p:nvSpPr>
        <p:spPr>
          <a:xfrm>
            <a:off x="720000" y="908720"/>
            <a:ext cx="7854696" cy="6930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en-US" sz="2000" b="1" kern="0" dirty="0">
                <a:solidFill>
                  <a:srgbClr val="1F497D">
                    <a:lumMod val="75000"/>
                  </a:srgbClr>
                </a:solidFill>
                <a:latin typeface="Calibri" pitchFamily="34" charset="0"/>
                <a:cs typeface="Calibri" pitchFamily="34" charset="0"/>
              </a:rPr>
              <a:t>5. Several European and American firms couldn’t sell their products in Dubai when they ran their advertising campaign in Arabic.</a:t>
            </a:r>
          </a:p>
        </p:txBody>
      </p:sp>
      <p:sp>
        <p:nvSpPr>
          <p:cNvPr id="16" name="Sous-titre 2"/>
          <p:cNvSpPr txBox="1">
            <a:spLocks/>
          </p:cNvSpPr>
          <p:nvPr/>
        </p:nvSpPr>
        <p:spPr>
          <a:xfrm>
            <a:off x="720000" y="2780928"/>
            <a:ext cx="5868224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en-US" sz="2000" b="1" kern="0" dirty="0">
                <a:solidFill>
                  <a:srgbClr val="1F497D">
                    <a:lumMod val="75000"/>
                  </a:srgbClr>
                </a:solidFill>
                <a:latin typeface="Calibri" pitchFamily="34" charset="0"/>
                <a:cs typeface="Calibri" pitchFamily="34" charset="0"/>
              </a:rPr>
              <a:t>7. The toothpaste manufacturer </a:t>
            </a:r>
            <a:r>
              <a:rPr lang="en-US" sz="2000" b="1" kern="0" dirty="0" err="1">
                <a:solidFill>
                  <a:srgbClr val="1F497D">
                    <a:lumMod val="75000"/>
                  </a:srgbClr>
                </a:solidFill>
                <a:latin typeface="Calibri" pitchFamily="34" charset="0"/>
                <a:cs typeface="Calibri" pitchFamily="34" charset="0"/>
              </a:rPr>
              <a:t>Pepsodent</a:t>
            </a:r>
            <a:r>
              <a:rPr lang="en-US" sz="2000" b="1" kern="0" dirty="0">
                <a:solidFill>
                  <a:srgbClr val="1F497D">
                    <a:lumMod val="75000"/>
                  </a:srgbClr>
                </a:solidFill>
                <a:latin typeface="Calibri" pitchFamily="34" charset="0"/>
                <a:cs typeface="Calibri" pitchFamily="34" charset="0"/>
              </a:rPr>
              <a:t> couldn’t sell its products in certain parts of South-East Asia.</a:t>
            </a:r>
          </a:p>
        </p:txBody>
      </p:sp>
      <p:sp>
        <p:nvSpPr>
          <p:cNvPr id="17" name="Sous-titre 2"/>
          <p:cNvSpPr txBox="1">
            <a:spLocks/>
          </p:cNvSpPr>
          <p:nvPr/>
        </p:nvSpPr>
        <p:spPr>
          <a:xfrm>
            <a:off x="720000" y="3573016"/>
            <a:ext cx="7855200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en-US" sz="2000" b="1" kern="0" dirty="0">
                <a:solidFill>
                  <a:srgbClr val="1F497D">
                    <a:lumMod val="75000"/>
                  </a:srgbClr>
                </a:solidFill>
                <a:latin typeface="Calibri" pitchFamily="34" charset="0"/>
                <a:cs typeface="Calibri" pitchFamily="34" charset="0"/>
              </a:rPr>
              <a:t>8. An American golf ball manufacturer launched its products in Japan packed in boxes of four. It had to change the pack size.</a:t>
            </a:r>
          </a:p>
        </p:txBody>
      </p:sp>
      <p:sp>
        <p:nvSpPr>
          <p:cNvPr id="14" name="Sous-titre 2"/>
          <p:cNvSpPr txBox="1">
            <a:spLocks/>
          </p:cNvSpPr>
          <p:nvPr/>
        </p:nvSpPr>
        <p:spPr>
          <a:xfrm>
            <a:off x="720000" y="4437112"/>
            <a:ext cx="7855200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en-US" sz="2000" b="1" kern="0" dirty="0">
                <a:solidFill>
                  <a:srgbClr val="1F497D">
                    <a:lumMod val="75000"/>
                  </a:srgbClr>
                </a:solidFill>
                <a:latin typeface="Calibri" pitchFamily="34" charset="0"/>
                <a:cs typeface="Calibri" pitchFamily="34" charset="0"/>
              </a:rPr>
              <a:t>9. A company advertised eyeglasses in Thailand by featuring a variety of cute animals wearing glasses. The product did not sell well.</a:t>
            </a:r>
          </a:p>
        </p:txBody>
      </p:sp>
      <p:sp>
        <p:nvSpPr>
          <p:cNvPr id="15" name="Sous-titre 2"/>
          <p:cNvSpPr txBox="1">
            <a:spLocks/>
          </p:cNvSpPr>
          <p:nvPr/>
        </p:nvSpPr>
        <p:spPr>
          <a:xfrm>
            <a:off x="720000" y="5229200"/>
            <a:ext cx="6300272" cy="12961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en-US" sz="2000" b="1" kern="0" dirty="0">
                <a:solidFill>
                  <a:srgbClr val="1F497D">
                    <a:lumMod val="75000"/>
                  </a:srgbClr>
                </a:solidFill>
                <a:latin typeface="Calibri" pitchFamily="34" charset="0"/>
                <a:cs typeface="Calibri" pitchFamily="34" charset="0"/>
              </a:rPr>
              <a:t>10. For their 1983 “Born Again” tour, the rock group Black Sabbath ordered a specially built replica of Stonehenge. It was very expensive, but rarely used and then abandoned. Why?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0272" y="2780928"/>
            <a:ext cx="1380952" cy="580952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288" y="5139050"/>
            <a:ext cx="1914286" cy="13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381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1" grpId="0"/>
      <p:bldP spid="16" grpId="0"/>
      <p:bldP spid="17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3CA-Coaching.com</a:t>
            </a:r>
          </a:p>
        </p:txBody>
      </p:sp>
      <p:sp>
        <p:nvSpPr>
          <p:cNvPr id="8" name="Espace réservé du pied de page 4"/>
          <p:cNvSpPr txBox="1">
            <a:spLocks/>
          </p:cNvSpPr>
          <p:nvPr/>
        </p:nvSpPr>
        <p:spPr>
          <a:xfrm>
            <a:off x="5220000" y="6174000"/>
            <a:ext cx="24482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err="1"/>
              <a:t>Clarity</a:t>
            </a:r>
            <a:r>
              <a:rPr lang="fr-FR" dirty="0"/>
              <a:t> – </a:t>
            </a:r>
            <a:r>
              <a:rPr lang="fr-FR" dirty="0" err="1"/>
              <a:t>Coherence</a:t>
            </a:r>
            <a:r>
              <a:rPr lang="fr-FR" dirty="0"/>
              <a:t> - </a:t>
            </a:r>
            <a:r>
              <a:rPr lang="fr-FR" dirty="0" err="1"/>
              <a:t>Credibility</a:t>
            </a:r>
            <a:endParaRPr lang="fr-FR" dirty="0"/>
          </a:p>
        </p:txBody>
      </p:sp>
      <p:sp>
        <p:nvSpPr>
          <p:cNvPr id="12" name="Sous-titre 2"/>
          <p:cNvSpPr txBox="1">
            <a:spLocks/>
          </p:cNvSpPr>
          <p:nvPr/>
        </p:nvSpPr>
        <p:spPr>
          <a:xfrm>
            <a:off x="637425" y="116632"/>
            <a:ext cx="7854696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400" b="1" kern="0">
                <a:solidFill>
                  <a:srgbClr val="1F497D">
                    <a:lumMod val="75000"/>
                  </a:srgbClr>
                </a:solidFill>
                <a:latin typeface="Calibri" pitchFamily="34" charset="0"/>
                <a:cs typeface="Calibri" pitchFamily="34" charset="0"/>
              </a:rPr>
              <a:t>WHAT WENT WRONG?</a:t>
            </a:r>
          </a:p>
        </p:txBody>
      </p:sp>
      <p:pic>
        <p:nvPicPr>
          <p:cNvPr id="4098" name="Picture 2" descr="I:\AA. Training\123. Supports\101. Pictures to Use\Over to yo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693" y="1974646"/>
            <a:ext cx="5250160" cy="303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261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llage">
  <a:themeElements>
    <a:clrScheme name="Sillage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illage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illage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373</TotalTime>
  <Words>328</Words>
  <Application>Microsoft Office PowerPoint</Application>
  <PresentationFormat>Affichage à l'écran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Sillage</vt:lpstr>
      <vt:lpstr>Peter SANDERSON-DYKES Executive Coach &amp; Trainer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admin</dc:creator>
  <cp:lastModifiedBy>demo</cp:lastModifiedBy>
  <cp:revision>32</cp:revision>
  <dcterms:created xsi:type="dcterms:W3CDTF">2015-02-25T17:44:12Z</dcterms:created>
  <dcterms:modified xsi:type="dcterms:W3CDTF">2020-03-10T11:41:42Z</dcterms:modified>
</cp:coreProperties>
</file>