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sldIdLst>
    <p:sldId id="256" r:id="rId3"/>
    <p:sldId id="261" r:id="rId4"/>
    <p:sldId id="262" r:id="rId5"/>
    <p:sldId id="263" r:id="rId6"/>
    <p:sldId id="265" r:id="rId7"/>
    <p:sldId id="264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98D4"/>
    <a:srgbClr val="51A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94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8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E438B0-2223-4E40-8030-258866262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B4263D-6820-7249-A708-7B2CACF46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0860B3-FC51-AC43-A489-98876EF8B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7A1C3-C55B-7D40-AF0B-53E90C0DD0BF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AA98D4-8443-D843-A9C9-A76A1016D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AE3E69-C717-C140-9C2E-62A2B1F68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D074-6BB7-F141-85AE-79F08F7EC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544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ED83F7-DAFD-7B42-A46F-5EC3CF9EC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5521CE-7C2F-4148-BE85-CE31AABF8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185D51-0A5E-D34D-97DE-BCD84EEE8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7A1C3-C55B-7D40-AF0B-53E90C0DD0BF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7387E1-9977-8549-822B-DF1575E65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7D04AC-0360-2A4A-BBAE-469FD50B4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D074-6BB7-F141-85AE-79F08F7EC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437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5302BC-D932-544C-B44A-F014384B4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9A421A-465B-9B4D-9F94-3C6425058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713A16-DABB-6649-B0F6-FD151118D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7A1C3-C55B-7D40-AF0B-53E90C0DD0BF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B3D87D-E59F-3C45-90D2-C762A9841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59C09F-774B-A341-8390-E9D0D0F4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D074-6BB7-F141-85AE-79F08F7EC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686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2392A4-1018-0F4C-84BC-195E69D7F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3EE1E8-5912-AB40-9352-EB7BEF6F7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32523C-B92A-6A46-A5A4-BE47EEFD3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766D7AA-B09C-BA41-B79C-2A142D843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7A1C3-C55B-7D40-AF0B-53E90C0DD0BF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BD2164-F745-5544-9013-CE6903008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4B9918-DC13-9D4E-927C-6C5FE1574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D074-6BB7-F141-85AE-79F08F7EC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4448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140E09-C56B-A24D-A887-1DE3A3A54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910619-2D88-7349-BF8D-BA780C799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0C100CC-FE5D-564B-8A10-27FE51B7A7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6634620-62AF-EB49-B11C-01286B2CC0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C8F40D2-DD3D-EB45-8513-EC34524BC8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A2C0C56-746E-BF42-9FB4-E67648A33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7A1C3-C55B-7D40-AF0B-53E90C0DD0BF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0E6C7A8-7CEA-614C-8983-17E814C82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763927F-A43B-784E-86E6-53FD93228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D074-6BB7-F141-85AE-79F08F7EC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579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B9ABA8-9FB5-4742-B819-11E3D7B55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635CED2-656B-2949-887E-C5DE5832C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7A1C3-C55B-7D40-AF0B-53E90C0DD0BF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4BC5DDA-47CA-DC4A-9067-128A13628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48F5079-17F6-4346-92FE-0263F1D97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D074-6BB7-F141-85AE-79F08F7EC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045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F48C650-FEFE-B446-A978-D9E7BC32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7A1C3-C55B-7D40-AF0B-53E90C0DD0BF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20C0034-E2C9-384A-8284-B6D60A48C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F128EA-CA81-CE46-8620-4D877AB8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D074-6BB7-F141-85AE-79F08F7EC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57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3B5AEC-B7A3-EF42-8B82-4E5142753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F4C147-29CD-3E4F-9EF9-CFC0CABC6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358384-7EF0-0845-B7CC-FBDCD9B54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BC701-5B34-6B4B-986B-F86AD6DF1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7A1C3-C55B-7D40-AF0B-53E90C0DD0BF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923DD4-DE64-0542-838E-020CCF3CB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92081E-53E0-3942-8FF1-C233C9E0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D074-6BB7-F141-85AE-79F08F7EC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11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5103BD-3AE8-234A-8E6F-7D30FFCC8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260C715-57D0-FC40-944D-BA892D7BC4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9D8342-E9B5-AC49-BCD6-E7F52A4B2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BEFD81-20F4-124F-BD0D-7AD60D090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7A1C3-C55B-7D40-AF0B-53E90C0DD0BF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B34EEA-B88A-FA41-8EF2-70D84FB83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332636-C8C8-2745-BAC6-A3171CB25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D074-6BB7-F141-85AE-79F08F7EC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249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D7B52-3DB1-434F-BC75-B2D50A800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877E33-5165-9A4C-B014-4F8D513D8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59178C-ABA3-FC4E-A228-9808D09E5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7A1C3-C55B-7D40-AF0B-53E90C0DD0BF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BEE6E3-8428-2C4B-92F5-791D36074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079B37-FD7D-4244-B154-655E2BA05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D074-6BB7-F141-85AE-79F08F7EC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697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974CE5D-1092-6A4A-8649-C7C76E3CB7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4247EAD-099E-A349-B97F-3059C25D6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9FD8BC-EE2A-8043-A480-9BC2D3BE6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7A1C3-C55B-7D40-AF0B-53E90C0DD0BF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77A5B8-5B9F-0646-8BB1-04B3DAFEB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5D9313-07A0-E246-8A6B-93E8C345A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8D074-6BB7-F141-85AE-79F08F7EC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3161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BC84A7-C943-0C4D-B13C-0B8E2E204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196E25D-1053-3A4C-885A-5AD1C14F1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67F496-3820-CF4C-8CC5-40AAE71FD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54751-E207-7942-AD82-EC708F25AD37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1CE9C8-A7CF-7E40-B286-AD5FABB02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F95D72-60A4-3349-B8BA-F51F656B7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8FB1-4F17-204A-9CD2-34BAD91E69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18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45C04E-79D5-664C-8D20-B536D0F1B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EFEA18-25F0-934F-B7E4-4F0AFD1A8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E2145D-F9A9-5746-A429-B42F1F100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54751-E207-7942-AD82-EC708F25AD37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A87C19-E95A-B04B-9B82-CB8C3A2F3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420AE3-7870-954C-9EC7-AA303780A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8FB1-4F17-204A-9CD2-34BAD91E69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8926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33F6E-C4BC-6A4F-832A-3BD4324B2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F375DC-A47E-9646-A661-93C9EBC34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504DCC-7EDF-B946-99EB-7CD67AE5D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54751-E207-7942-AD82-EC708F25AD37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568619-AB2B-504B-BD59-4760376EC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B15BD8-DC52-5541-B8A7-07C7B3F20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8FB1-4F17-204A-9CD2-34BAD91E69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492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90D5D0-AB92-BC4B-A414-337A88B66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F53054-602C-9E4E-A6E0-E5C1174F51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8D849C7-6EEE-B04B-838F-56B1654625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B1F106-3531-8741-B767-1B4DB79F8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54751-E207-7942-AD82-EC708F25AD37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C1909-7EB7-A64D-A35E-34178EA38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1D8E2F8-A17B-8D4E-AEFB-335F73E8D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8FB1-4F17-204A-9CD2-34BAD91E69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7357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2019AF-10F0-5C41-B654-E6FDBFF4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63B81C-4EC9-ED4C-ADCB-201C833F8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88FC3DF-4883-8749-8253-CC4FBAA47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D50C19-1123-8643-A67C-7CAE1FA5A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1DA8250-CECA-B149-AF33-CF45D936C3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29C3E22-6140-2C43-91EB-4AD3EE1EF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54751-E207-7942-AD82-EC708F25AD37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90D424-BC9D-6241-93E7-E3C31EC77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14EA84B-1819-FD43-8EFB-139362A99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8FB1-4F17-204A-9CD2-34BAD91E69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152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33588-523F-CF48-838C-19D203083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D76915-1F4A-234E-A0B1-762CBF473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54751-E207-7942-AD82-EC708F25AD37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2347BEB-00F8-1A48-B29F-CAFA40A41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97B8B2-95C6-CA42-BE1F-412F31A9B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8FB1-4F17-204A-9CD2-34BAD91E69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04341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8CFA2AA-3E9A-F54C-8B00-A549733CB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54751-E207-7942-AD82-EC708F25AD37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26ED77-D1AC-FF46-BBD8-FA287D581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2E8D96-27F8-114B-9B85-53B563769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8FB1-4F17-204A-9CD2-34BAD91E69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096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C19847-3C2F-2649-8AD3-CF3D208D8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4789F7-EEEA-CB49-9229-3C9A95E73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1A1F7D4-D1C3-1349-8D0B-5936F3CD5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2A7A3D-633C-2443-A073-413FE5D98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54751-E207-7942-AD82-EC708F25AD37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0DA588-B60D-C342-B307-F8E6A5CB9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CC3DBBE-45BA-3847-8FE9-6F55FBF33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8FB1-4F17-204A-9CD2-34BAD91E69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77353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98424C-87C6-8642-BC69-368CF9B0E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08B2EC-B346-F445-B86D-3EACD768E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76943AC-EDE5-224D-8F87-01DB57B6D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3E04D8-3FEB-B249-9FFC-818368894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54751-E207-7942-AD82-EC708F25AD37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12C988-AE59-2F49-85C1-3AE651283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5C46D1-2FE2-024C-9CB9-E76B76EDB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8FB1-4F17-204A-9CD2-34BAD91E69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2725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02E0AA-0F5F-8F4E-A3FC-50ECAE908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78812F9-A094-7A4E-A35B-337A8EE8D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FBE386-0D08-EF47-ADBF-74B72C31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54751-E207-7942-AD82-EC708F25AD37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99AD1B-9668-7747-8FA4-263173679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8222-475B-374A-BD1F-7ABAD5E34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8FB1-4F17-204A-9CD2-34BAD91E69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4148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F3C9B29-4CCE-B243-B4DE-50D6C7E60A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7F6F1F9-F42C-8148-9BEC-E448064F4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41BCDF-9865-6849-A718-3B0B9EA1E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54751-E207-7942-AD82-EC708F25AD37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AB11FD-211E-D142-8816-BA3EFE74A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5E91C8-6A6A-4C45-AF90-F193D0F9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8FB1-4F17-204A-9CD2-34BAD91E69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995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2A8A1D5-3DF3-C24F-87DC-0B43A870A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F123EA-07EF-614F-99A5-A7456B366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EF5748-75CA-5540-A704-760B8ACADA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7A1C3-C55B-7D40-AF0B-53E90C0DD0BF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C0897B-2408-7046-ACAD-E100421C36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69C473-3580-AC43-824A-C61FAE548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8D074-6BB7-F141-85AE-79F08F7EC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12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21F6A3-E1B1-FD40-B886-0FCD1FADB6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54751-E207-7942-AD82-EC708F25AD37}" type="datetimeFigureOut">
              <a:rPr lang="fr-FR" smtClean="0"/>
              <a:t>12/06/2018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87231F-379C-8840-B21C-ED61B083B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8FB1-4F17-204A-9CD2-34BAD91E6958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1DF5233B-D72B-8641-AA2F-49E40DE160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DAFC9C-57DB-9D44-A245-C28D4FE3C346}"/>
              </a:ext>
            </a:extLst>
          </p:cNvPr>
          <p:cNvSpPr/>
          <p:nvPr userDrawn="1"/>
        </p:nvSpPr>
        <p:spPr>
          <a:xfrm>
            <a:off x="1061414" y="421176"/>
            <a:ext cx="11269727" cy="940020"/>
          </a:xfrm>
          <a:prstGeom prst="rect">
            <a:avLst/>
          </a:prstGeom>
          <a:gradFill flip="none" rotWithShape="1">
            <a:gsLst>
              <a:gs pos="0">
                <a:srgbClr val="4298D4">
                  <a:lumMod val="88000"/>
                </a:srgbClr>
              </a:gs>
              <a:gs pos="50000">
                <a:srgbClr val="4298D4"/>
              </a:gs>
              <a:gs pos="100000">
                <a:srgbClr val="4298D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4298D4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7DD1F8D-4A35-0F4C-BA69-1BCEFB45EBF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biLevel thresh="25000"/>
          </a:blip>
          <a:stretch>
            <a:fillRect/>
          </a:stretch>
        </p:blipFill>
        <p:spPr>
          <a:xfrm>
            <a:off x="-1486759" y="-799598"/>
            <a:ext cx="5181358" cy="24183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790D4C3-2B90-F64A-8BF6-2B3286AE256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424974" y="-764027"/>
            <a:ext cx="4972776" cy="2320979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4E16D8A-1E9E-E240-A7AA-26BEEAED2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236" y="217156"/>
            <a:ext cx="7834210" cy="1348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65910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+mn-lt"/>
          <a:ea typeface="+mj-ea"/>
          <a:cs typeface="Arial Hebrew Scholar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FFDD216-EA1B-6942-B428-7CF9D48DD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898" y="281354"/>
            <a:ext cx="11149625" cy="625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3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7F2238-6433-8A4A-AE90-7F268A3E2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Salesforce</a:t>
            </a:r>
            <a:r>
              <a:rPr lang="fr-FR" dirty="0"/>
              <a:t> – CRM (GRC)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B2BF9C-7BDE-6B4A-B904-803B4FD2F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235" y="2686048"/>
            <a:ext cx="7296703" cy="30687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61AF326-EF31-A945-A8B8-AB3263AC3F68}"/>
              </a:ext>
            </a:extLst>
          </p:cNvPr>
          <p:cNvSpPr txBox="1"/>
          <p:nvPr/>
        </p:nvSpPr>
        <p:spPr>
          <a:xfrm>
            <a:off x="3868296" y="1937605"/>
            <a:ext cx="4512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Capter – Traiter - Analyser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C5CB91-75E0-C14E-B9A5-43361C1B3DEB}"/>
              </a:ext>
            </a:extLst>
          </p:cNvPr>
          <p:cNvSpPr txBox="1"/>
          <p:nvPr/>
        </p:nvSpPr>
        <p:spPr>
          <a:xfrm>
            <a:off x="5284485" y="6418422"/>
            <a:ext cx="16802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bg2">
                    <a:lumMod val="50000"/>
                  </a:schemeClr>
                </a:solidFill>
              </a:rPr>
              <a:t>Benjamin TROTIN</a:t>
            </a:r>
          </a:p>
        </p:txBody>
      </p:sp>
    </p:spTree>
    <p:extLst>
      <p:ext uri="{BB962C8B-B14F-4D97-AF65-F5344CB8AC3E}">
        <p14:creationId xmlns:p14="http://schemas.microsoft.com/office/powerpoint/2010/main" val="1116800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7F2238-6433-8A4A-AE90-7F268A3E2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Salesforce</a:t>
            </a:r>
            <a:r>
              <a:rPr lang="fr-FR" dirty="0"/>
              <a:t> – Qu’est ce que c’est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C5CB91-75E0-C14E-B9A5-43361C1B3DEB}"/>
              </a:ext>
            </a:extLst>
          </p:cNvPr>
          <p:cNvSpPr txBox="1"/>
          <p:nvPr/>
        </p:nvSpPr>
        <p:spPr>
          <a:xfrm>
            <a:off x="5284485" y="6418422"/>
            <a:ext cx="16802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bg2">
                    <a:lumMod val="50000"/>
                  </a:schemeClr>
                </a:solidFill>
              </a:rPr>
              <a:t>Benjamin TROTIN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ACF4AE-126D-BD4B-89C2-D36151A1AE38}"/>
              </a:ext>
            </a:extLst>
          </p:cNvPr>
          <p:cNvSpPr txBox="1"/>
          <p:nvPr/>
        </p:nvSpPr>
        <p:spPr>
          <a:xfrm>
            <a:off x="2989678" y="2008929"/>
            <a:ext cx="20058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/>
              <a:t>Progiciel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3E099B9-DFF4-F748-A262-D63AB304B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87" y="2895356"/>
            <a:ext cx="3175000" cy="24638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48D456B-D457-8C49-9661-3D0343599093}"/>
              </a:ext>
            </a:extLst>
          </p:cNvPr>
          <p:cNvSpPr txBox="1"/>
          <p:nvPr/>
        </p:nvSpPr>
        <p:spPr>
          <a:xfrm>
            <a:off x="7319609" y="2008929"/>
            <a:ext cx="14093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/>
              <a:t>Cloud</a:t>
            </a:r>
          </a:p>
        </p:txBody>
      </p:sp>
    </p:spTree>
    <p:extLst>
      <p:ext uri="{BB962C8B-B14F-4D97-AF65-F5344CB8AC3E}">
        <p14:creationId xmlns:p14="http://schemas.microsoft.com/office/powerpoint/2010/main" val="3832954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7F2238-6433-8A4A-AE90-7F268A3E2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Salesforce</a:t>
            </a:r>
            <a:r>
              <a:rPr lang="fr-FR" dirty="0"/>
              <a:t> </a:t>
            </a:r>
            <a:r>
              <a:rPr lang="fr-FR"/>
              <a:t>– Développement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C5CB91-75E0-C14E-B9A5-43361C1B3DEB}"/>
              </a:ext>
            </a:extLst>
          </p:cNvPr>
          <p:cNvSpPr txBox="1"/>
          <p:nvPr/>
        </p:nvSpPr>
        <p:spPr>
          <a:xfrm>
            <a:off x="5284485" y="6418422"/>
            <a:ext cx="16802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bg2">
                    <a:lumMod val="50000"/>
                  </a:schemeClr>
                </a:solidFill>
              </a:rPr>
              <a:t>Benjamin TROTIN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09952C1-05C4-E44D-B13E-FD29C47CB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260" y="2610280"/>
            <a:ext cx="2875722" cy="21567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924866-C289-C140-9132-9039E7104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211" y="2794000"/>
            <a:ext cx="1645478" cy="16454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261E31-4EF4-594C-91E7-1FAB771F4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4968" y="2794000"/>
            <a:ext cx="1645478" cy="164547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22F82B0-DE61-244D-B282-A29493F9373C}"/>
              </a:ext>
            </a:extLst>
          </p:cNvPr>
          <p:cNvSpPr txBox="1"/>
          <p:nvPr/>
        </p:nvSpPr>
        <p:spPr>
          <a:xfrm>
            <a:off x="1847698" y="4522459"/>
            <a:ext cx="12570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/>
              <a:t>Apex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BA729E7-6104-0E4D-9718-1EA9F4C2EF2C}"/>
              </a:ext>
            </a:extLst>
          </p:cNvPr>
          <p:cNvSpPr txBox="1"/>
          <p:nvPr/>
        </p:nvSpPr>
        <p:spPr>
          <a:xfrm>
            <a:off x="5070951" y="4522459"/>
            <a:ext cx="21419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/>
              <a:t>Lightning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27A7EA3-318E-E346-8811-EF5CE805190E}"/>
              </a:ext>
            </a:extLst>
          </p:cNvPr>
          <p:cNvSpPr txBox="1"/>
          <p:nvPr/>
        </p:nvSpPr>
        <p:spPr>
          <a:xfrm>
            <a:off x="8198917" y="4522459"/>
            <a:ext cx="25533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err="1"/>
              <a:t>Visualforce</a:t>
            </a:r>
            <a:endParaRPr lang="fr-FR" sz="4000" b="1" dirty="0"/>
          </a:p>
        </p:txBody>
      </p:sp>
    </p:spTree>
    <p:extLst>
      <p:ext uri="{BB962C8B-B14F-4D97-AF65-F5344CB8AC3E}">
        <p14:creationId xmlns:p14="http://schemas.microsoft.com/office/powerpoint/2010/main" val="2354328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7F2238-6433-8A4A-AE90-7F268A3E2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Salesforce</a:t>
            </a:r>
            <a:r>
              <a:rPr lang="fr-FR" dirty="0"/>
              <a:t> – Mon Expérience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C5CB91-75E0-C14E-B9A5-43361C1B3DEB}"/>
              </a:ext>
            </a:extLst>
          </p:cNvPr>
          <p:cNvSpPr txBox="1"/>
          <p:nvPr/>
        </p:nvSpPr>
        <p:spPr>
          <a:xfrm>
            <a:off x="5284485" y="6418422"/>
            <a:ext cx="16802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bg2">
                    <a:lumMod val="50000"/>
                  </a:schemeClr>
                </a:solidFill>
              </a:rPr>
              <a:t>Benjamin TROTIN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2EB3F6-CB09-CB40-8598-6F81326EF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52" y="2070100"/>
            <a:ext cx="5080000" cy="3175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D8027F-305B-2047-9B96-F37A4D4DA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152" y="2925693"/>
            <a:ext cx="60579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42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7F2238-6433-8A4A-AE90-7F268A3E2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Salesforce</a:t>
            </a:r>
            <a:r>
              <a:rPr lang="fr-FR" dirty="0"/>
              <a:t> – Mes missions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C5CB91-75E0-C14E-B9A5-43361C1B3DEB}"/>
              </a:ext>
            </a:extLst>
          </p:cNvPr>
          <p:cNvSpPr txBox="1"/>
          <p:nvPr/>
        </p:nvSpPr>
        <p:spPr>
          <a:xfrm>
            <a:off x="5284485" y="6418422"/>
            <a:ext cx="16802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bg2">
                    <a:lumMod val="50000"/>
                  </a:schemeClr>
                </a:solidFill>
              </a:rPr>
              <a:t>Benjamin TROTIN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E3A3693-7CAF-9841-B1A6-01CCE033C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036" y="4441020"/>
            <a:ext cx="2714028" cy="82501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285391-0B83-4F46-9BAC-F5E882D71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125" y="2164798"/>
            <a:ext cx="3327850" cy="20891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271B2-6A55-6D48-B2DF-BEFC02026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917" y="2351870"/>
            <a:ext cx="3327850" cy="20891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329AE4-B79E-2E4B-967B-142265872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8119" y="4441020"/>
            <a:ext cx="3383446" cy="108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668521"/>
      </p:ext>
    </p:extLst>
  </p:cSld>
  <p:clrMapOvr>
    <a:masterClrMapping/>
  </p:clrMapOvr>
</p:sld>
</file>

<file path=ppt/theme/theme1.xml><?xml version="1.0" encoding="utf-8"?>
<a:theme xmlns:a="http://schemas.openxmlformats.org/drawingml/2006/main" name="salesfor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esforce" id="{BA14B0E4-F897-5A44-844C-3AEE8D2ED039}" vid="{E0A2D2EF-4C13-534B-886C-19E9EFF86D9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</TotalTime>
  <Words>44</Words>
  <Application>Microsoft Macintosh PowerPoint</Application>
  <PresentationFormat>Grand écran</PresentationFormat>
  <Paragraphs>16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Arial Hebrew Scholar</vt:lpstr>
      <vt:lpstr>Calibri</vt:lpstr>
      <vt:lpstr>Calibri Light</vt:lpstr>
      <vt:lpstr>salesforce</vt:lpstr>
      <vt:lpstr>Conception personnalisée</vt:lpstr>
      <vt:lpstr>Présentation PowerPoint</vt:lpstr>
      <vt:lpstr>Salesforce – CRM (GRC)</vt:lpstr>
      <vt:lpstr>Salesforce – Qu’est ce que c’est ?</vt:lpstr>
      <vt:lpstr>Salesforce – Développement</vt:lpstr>
      <vt:lpstr>Salesforce – Mon Expérience</vt:lpstr>
      <vt:lpstr>Salesforce – Mes missions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Benjamin Tonchan Henry TROTIN</dc:creator>
  <cp:lastModifiedBy>Benjamin Tonchan Henry TROTIN</cp:lastModifiedBy>
  <cp:revision>12</cp:revision>
  <dcterms:created xsi:type="dcterms:W3CDTF">2018-06-11T14:08:55Z</dcterms:created>
  <dcterms:modified xsi:type="dcterms:W3CDTF">2018-06-12T09:06:51Z</dcterms:modified>
</cp:coreProperties>
</file>