
<file path=[Content_Types].xml><?xml version="1.0" encoding="utf-8"?>
<Types xmlns="http://schemas.openxmlformats.org/package/2006/content-types">
  <Default Extension="wmf" ContentType="image/x-wmf"/>
  <Default Extension="png" ContentType="image/png"/>
  <Default Extension="xml" ContentType="application/xml"/>
  <Default Extension="jpeg" ContentType="image/jpeg"/>
  <Default Extension="rels" ContentType="application/vnd.openxmlformats-package.relationships+xml"/>
  <Default Extension="bin" ContentType="application/vnd.openxmlformats-officedocument.oleObject"/>
  <Override PartName="/ppt/slides/slide9.xml" ContentType="application/vnd.openxmlformats-officedocument.presentationml.slide+xml"/>
  <Override PartName="/ppt/slides/slide11.xml" ContentType="application/vnd.openxmlformats-officedocument.presentationml.slide+xml"/>
  <Override PartName="/ppt/slides/slide5.xml" ContentType="application/vnd.openxmlformats-officedocument.presentationml.slide+xml"/>
  <Override PartName="/ppt/slides/slide4.xml" ContentType="application/vnd.openxmlformats-officedocument.presentationml.slide+xml"/>
  <Override PartName="/ppt/slides/slide3.xml" ContentType="application/vnd.openxmlformats-officedocument.presentationml.slide+xml"/>
  <Override PartName="/ppt/slides/slide2.xml" ContentType="application/vnd.openxmlformats-officedocument.presentationml.slide+xml"/>
  <Override PartName="/ppt/slides/slide1.xml" ContentType="application/vnd.openxmlformats-officedocument.presentationml.slide+xml"/>
  <Override PartName="/ppt/slides/slide10.xml" ContentType="application/vnd.openxmlformats-officedocument.presentationml.slide+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Layouts/slideLayout8.xml" ContentType="application/vnd.openxmlformats-officedocument.presentationml.slideLayout+xml"/>
  <Override PartName="/ppt/slideLayouts/slideLayout4.xml" ContentType="application/vnd.openxmlformats-officedocument.presentationml.slideLayout+xml"/>
  <Override PartName="/ppt/slideLayouts/slideLayout9.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7.xml" ContentType="application/vnd.openxmlformats-officedocument.presentationml.slideLayout+xml"/>
  <Override PartName="/ppt/slides/slide12.xml" ContentType="application/vnd.openxmlformats-officedocument.presentationml.slide+xml"/>
  <Override PartName="/ppt/slides/slide7.xml" ContentType="application/vnd.openxmlformats-officedocument.presentationml.slide+xml"/>
  <Override PartName="/ppt/slideLayouts/slideLayout1.xml" ContentType="application/vnd.openxmlformats-officedocument.presentationml.slideLayout+xml"/>
  <Override PartName="/ppt/theme/theme1.xml" ContentType="application/vnd.openxmlformats-officedocument.theme+xml"/>
  <Override PartName="/docProps/app.xml" ContentType="application/vnd.openxmlformats-officedocument.extended-properties+xml"/>
  <Override PartName="/ppt/tableStyles.xml" ContentType="application/vnd.openxmlformats-officedocument.presentationml.tableStyles+xml"/>
  <Override PartName="/ppt/slideLayouts/slideLayout5.xml" ContentType="application/vnd.openxmlformats-officedocument.presentationml.slideLayout+xml"/>
  <Override PartName="/ppt/viewProps.xml" ContentType="application/vnd.openxmlformats-officedocument.presentationml.viewProps+xml"/>
  <Override PartName="/ppt/presProps.xml" ContentType="application/vnd.openxmlformats-officedocument.presentationml.presProps+xml"/>
  <Override PartName="/ppt/slideMasters/slideMaster1.xml" ContentType="application/vnd.openxmlformats-officedocument.presentationml.slideMaster+xml"/>
  <Override PartName="/ppt/slides/slide8.xml" ContentType="application/vnd.openxmlformats-officedocument.presentationml.slide+xml"/>
  <Override PartName="/ppt/slides/slide6.xml" ContentType="application/vnd.openxmlformats-officedocument.presentationml.slide+xml"/>
  <Override PartName="/docProps/core.xml" ContentType="application/vnd.openxmlformats-package.core-properties+xml"/>
  <Override PartName="/ppt/presentation.xml" ContentType="application/vnd.openxmlformats-officedocument.presentationml.presentation.main+xml"/>
  <Override PartName="/ppt/slideLayouts/slideLayout6.xml" ContentType="application/vnd.openxmlformats-officedocument.presentationml.slideLayout+xml"/>
</Types>
</file>

<file path=_rels/.rels><?xml version="1.0" encoding="UTF-8" standalone="yes"?><Relationships xmlns="http://schemas.openxmlformats.org/package/2006/relationships"><Relationship Id="rId3" Type="http://schemas.openxmlformats.org/package/2006/relationships/metadata/core-properties" Target="docProps/core.xml"/><Relationship Id="rId1" Type="http://schemas.openxmlformats.org/officeDocument/2006/relationships/officeDocument" Target="ppt/presentation.xml"/><Relationship Id="rId2"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aveSubsetFonts="1">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Lst>
  <p:sldSz cx="12192000" cy="6858000"/>
  <p:notesSz cx="6858000" cy="12192000"/>
  <p:defaultTextStyle>
    <a:defPPr>
      <a:defRPr lang="fr-FR"/>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236" y="-90"/>
      </p:cViewPr>
      <p:guideLst>
        <p:guide pos="2160" orient="horz"/>
        <p:guide pos="2880"/>
      </p:guideLst>
    </p:cSldViewPr>
  </p:slideViewPr>
  <p:notesTextViewPr>
    <p:cViewPr>
      <p:scale>
        <a:sx n="100" d="100"/>
        <a:sy n="100" d="100"/>
      </p:scale>
      <p:origin x="0" y="0"/>
    </p:cViewPr>
  </p:notesTextViewPr>
  <p:gridSpacing cx="72008" cy="72008"/>
</p:viewPr>
</file>

<file path=ppt/_rels/presentation.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theme" Target="theme/theme1.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presProps" Target="presProps.xml" /><Relationship Id="rId16" Type="http://schemas.openxmlformats.org/officeDocument/2006/relationships/tableStyles" Target="tableStyles.xml" /><Relationship Id="rId17" Type="http://schemas.openxmlformats.org/officeDocument/2006/relationships/viewProps" Target="viewProps.xml" /></Relationships>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type="title" userDrawn="1">
  <p:cSld name="Title Slide">
    <p:spTree>
      <p:nvGrpSpPr>
        <p:cNvPr id="1" name="" hidden="0"/>
        <p:cNvGrpSpPr/>
        <p:nvPr isPhoto="0" userDrawn="0"/>
      </p:nvGrpSpPr>
      <p:grpSpPr bwMode="auto">
        <a:xfrm>
          <a:off x="0" y="0"/>
          <a:ext cx="0" cy="0"/>
          <a:chOff x="0" y="0"/>
          <a:chExt cx="0" cy="0"/>
        </a:xfrm>
      </p:grpSpPr>
      <p:sp>
        <p:nvSpPr>
          <p:cNvPr id="4" name="Title 1" hidden="0"/>
          <p:cNvSpPr>
            <a:spLocks noGrp="1"/>
          </p:cNvSpPr>
          <p:nvPr isPhoto="0" userDrawn="0">
            <p:ph type="ctrTitle" hasCustomPrompt="0"/>
          </p:nvPr>
        </p:nvSpPr>
        <p:spPr bwMode="auto">
          <a:xfrm>
            <a:off x="1524000" y="1122363"/>
            <a:ext cx="9144000" cy="2387600"/>
          </a:xfrm>
        </p:spPr>
        <p:txBody>
          <a:bodyPr anchor="b"/>
          <a:lstStyle>
            <a:lvl1pPr algn="ctr">
              <a:defRPr sz="6000"/>
            </a:lvl1pPr>
          </a:lstStyle>
          <a:p>
            <a:pPr>
              <a:defRPr/>
            </a:pPr>
            <a:r>
              <a:rPr lang="fr-FR"/>
              <a:t>Click to edit Master title style</a:t>
            </a:r>
            <a:endParaRPr lang="fr-FR"/>
          </a:p>
        </p:txBody>
      </p:sp>
      <p:sp>
        <p:nvSpPr>
          <p:cNvPr id="5" name="Subtitle 2" hidden="0"/>
          <p:cNvSpPr>
            <a:spLocks noGrp="1"/>
          </p:cNvSpPr>
          <p:nvPr isPhoto="0" userDrawn="0">
            <p:ph type="subTitle" idx="1" hasCustomPrompt="0"/>
          </p:nvPr>
        </p:nvSpPr>
        <p:spPr bwMode="auto">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defRPr/>
            </a:pPr>
            <a:r>
              <a:rPr lang="fr-FR"/>
              <a:t>Click to edit Master subtitle style</a:t>
            </a:r>
            <a:endParaRPr lang="fr-FR"/>
          </a:p>
        </p:txBody>
      </p:sp>
      <p:sp>
        <p:nvSpPr>
          <p:cNvPr id="6" name="Date Placeholder 3" hidden="0"/>
          <p:cNvSpPr>
            <a:spLocks noGrp="1"/>
          </p:cNvSpPr>
          <p:nvPr isPhoto="0" userDrawn="0">
            <p:ph type="dt" sz="half" idx="10" hasCustomPrompt="0"/>
          </p:nvPr>
        </p:nvSpPr>
        <p:spPr bwMode="auto"/>
        <p:txBody>
          <a:bodyPr/>
          <a:lstStyle/>
          <a:p>
            <a:pPr>
              <a:defRPr/>
            </a:pPr>
            <a:fld id="{BCC18F51-09EC-435C-A3BA-64A766E099C0}" type="datetimeFigureOut">
              <a:rPr lang="fr-FR"/>
              <a:t/>
            </a:fld>
            <a:endParaRPr lang="fr-FR"/>
          </a:p>
        </p:txBody>
      </p:sp>
      <p:sp>
        <p:nvSpPr>
          <p:cNvPr id="7" name="Footer Placeholder 4" hidden="0"/>
          <p:cNvSpPr>
            <a:spLocks noGrp="1"/>
          </p:cNvSpPr>
          <p:nvPr isPhoto="0" userDrawn="0">
            <p:ph type="ftr" sz="quarter" idx="11" hasCustomPrompt="0"/>
          </p:nvPr>
        </p:nvSpPr>
        <p:spPr bwMode="auto"/>
        <p:txBody>
          <a:bodyPr/>
          <a:lstStyle/>
          <a:p>
            <a:pPr>
              <a:defRPr/>
            </a:pPr>
            <a:endParaRPr lang="fr-FR"/>
          </a:p>
        </p:txBody>
      </p:sp>
      <p:sp>
        <p:nvSpPr>
          <p:cNvPr id="8" name="Slide Number Placeholder 5" hidden="0"/>
          <p:cNvSpPr>
            <a:spLocks noGrp="1"/>
          </p:cNvSpPr>
          <p:nvPr isPhoto="0" userDrawn="0">
            <p:ph type="sldNum" sz="quarter" idx="12" hasCustomPrompt="0"/>
          </p:nvPr>
        </p:nvSpPr>
        <p:spPr bwMode="auto"/>
        <p:txBody>
          <a:bodyPr/>
          <a:lstStyle/>
          <a:p>
            <a:pPr>
              <a:defRPr/>
            </a:pPr>
            <a:fld id="{08395586-F03A-48D1-94DF-16B239DF4FB5}" type="slidenum">
              <a:rPr lang="fr-FR"/>
              <a:t/>
            </a:fld>
            <a:endParaRPr lang="fr-F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type="obj" userDrawn="1">
  <p:cSld name="Title and Content">
    <p:spTree>
      <p:nvGrpSpPr>
        <p:cNvPr id="1" name="" hidden="0"/>
        <p:cNvGrpSpPr/>
        <p:nvPr isPhoto="0" userDrawn="0"/>
      </p:nvGrpSpPr>
      <p:grpSpPr bwMode="auto">
        <a:xfrm>
          <a:off x="0" y="0"/>
          <a:ext cx="0" cy="0"/>
          <a:chOff x="0" y="0"/>
          <a:chExt cx="0" cy="0"/>
        </a:xfrm>
      </p:grpSpPr>
      <p:sp>
        <p:nvSpPr>
          <p:cNvPr id="4" name="Title 1" hidden="0"/>
          <p:cNvSpPr>
            <a:spLocks noGrp="1"/>
          </p:cNvSpPr>
          <p:nvPr isPhoto="0" userDrawn="0">
            <p:ph type="title" hasCustomPrompt="0"/>
          </p:nvPr>
        </p:nvSpPr>
        <p:spPr bwMode="auto"/>
        <p:txBody>
          <a:bodyPr/>
          <a:lstStyle/>
          <a:p>
            <a:pPr>
              <a:defRPr/>
            </a:pPr>
            <a:r>
              <a:rPr lang="fr-FR"/>
              <a:t>Click to edit Master title style</a:t>
            </a:r>
            <a:endParaRPr lang="fr-FR"/>
          </a:p>
        </p:txBody>
      </p:sp>
      <p:sp>
        <p:nvSpPr>
          <p:cNvPr id="5" name="Content Placeholder 2" hidden="0"/>
          <p:cNvSpPr>
            <a:spLocks noGrp="1"/>
          </p:cNvSpPr>
          <p:nvPr isPhoto="0" userDrawn="0">
            <p:ph idx="1" hasCustomPrompt="0"/>
          </p:nvPr>
        </p:nvSpPr>
        <p:spPr bwMode="auto"/>
        <p:txBody>
          <a:bodyPr/>
          <a:lstStyle/>
          <a:p>
            <a:pPr lvl="0">
              <a:defRPr/>
            </a:pPr>
            <a:r>
              <a:rPr lang="fr-FR"/>
              <a:t>Click to edit Master text styles</a:t>
            </a:r>
            <a:endParaRPr/>
          </a:p>
          <a:p>
            <a:pPr lvl="1">
              <a:defRPr/>
            </a:pPr>
            <a:r>
              <a:rPr lang="fr-FR"/>
              <a:t>Second level</a:t>
            </a:r>
            <a:endParaRPr/>
          </a:p>
          <a:p>
            <a:pPr lvl="2">
              <a:defRPr/>
            </a:pPr>
            <a:r>
              <a:rPr lang="fr-FR"/>
              <a:t>Third level</a:t>
            </a:r>
            <a:endParaRPr/>
          </a:p>
          <a:p>
            <a:pPr lvl="3">
              <a:defRPr/>
            </a:pPr>
            <a:r>
              <a:rPr lang="fr-FR"/>
              <a:t>Fourth level</a:t>
            </a:r>
            <a:endParaRPr/>
          </a:p>
          <a:p>
            <a:pPr lvl="4">
              <a:defRPr/>
            </a:pPr>
            <a:r>
              <a:rPr lang="fr-FR"/>
              <a:t>Fifth level</a:t>
            </a:r>
            <a:endParaRPr lang="fr-FR"/>
          </a:p>
        </p:txBody>
      </p:sp>
      <p:sp>
        <p:nvSpPr>
          <p:cNvPr id="6" name="Date Placeholder 3" hidden="0"/>
          <p:cNvSpPr>
            <a:spLocks noGrp="1"/>
          </p:cNvSpPr>
          <p:nvPr isPhoto="0" userDrawn="0">
            <p:ph type="dt" sz="half" idx="10" hasCustomPrompt="0"/>
          </p:nvPr>
        </p:nvSpPr>
        <p:spPr bwMode="auto"/>
        <p:txBody>
          <a:bodyPr/>
          <a:lstStyle/>
          <a:p>
            <a:pPr>
              <a:defRPr/>
            </a:pPr>
            <a:fld id="{BCC18F51-09EC-435C-A3BA-64A766E099C0}" type="datetimeFigureOut">
              <a:rPr lang="fr-FR"/>
              <a:t/>
            </a:fld>
            <a:endParaRPr lang="fr-FR"/>
          </a:p>
        </p:txBody>
      </p:sp>
      <p:sp>
        <p:nvSpPr>
          <p:cNvPr id="7" name="Footer Placeholder 4" hidden="0"/>
          <p:cNvSpPr>
            <a:spLocks noGrp="1"/>
          </p:cNvSpPr>
          <p:nvPr isPhoto="0" userDrawn="0">
            <p:ph type="ftr" sz="quarter" idx="11" hasCustomPrompt="0"/>
          </p:nvPr>
        </p:nvSpPr>
        <p:spPr bwMode="auto"/>
        <p:txBody>
          <a:bodyPr/>
          <a:lstStyle/>
          <a:p>
            <a:pPr>
              <a:defRPr/>
            </a:pPr>
            <a:endParaRPr lang="fr-FR"/>
          </a:p>
        </p:txBody>
      </p:sp>
      <p:sp>
        <p:nvSpPr>
          <p:cNvPr id="8" name="Slide Number Placeholder 5" hidden="0"/>
          <p:cNvSpPr>
            <a:spLocks noGrp="1"/>
          </p:cNvSpPr>
          <p:nvPr isPhoto="0" userDrawn="0">
            <p:ph type="sldNum" sz="quarter" idx="12" hasCustomPrompt="0"/>
          </p:nvPr>
        </p:nvSpPr>
        <p:spPr bwMode="auto"/>
        <p:txBody>
          <a:bodyPr/>
          <a:lstStyle/>
          <a:p>
            <a:pPr>
              <a:defRPr/>
            </a:pPr>
            <a:fld id="{08395586-F03A-48D1-94DF-16B239DF4FB5}" type="slidenum">
              <a:rPr lang="fr-FR"/>
              <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type="secHead" userDrawn="1">
  <p:cSld name="Section Header">
    <p:spTree>
      <p:nvGrpSpPr>
        <p:cNvPr id="1" name="" hidden="0"/>
        <p:cNvGrpSpPr/>
        <p:nvPr isPhoto="0" userDrawn="0"/>
      </p:nvGrpSpPr>
      <p:grpSpPr bwMode="auto">
        <a:xfrm>
          <a:off x="0" y="0"/>
          <a:ext cx="0" cy="0"/>
          <a:chOff x="0" y="0"/>
          <a:chExt cx="0" cy="0"/>
        </a:xfrm>
      </p:grpSpPr>
      <p:sp>
        <p:nvSpPr>
          <p:cNvPr id="4" name="Title 1" hidden="0"/>
          <p:cNvSpPr>
            <a:spLocks noGrp="1"/>
          </p:cNvSpPr>
          <p:nvPr isPhoto="0" userDrawn="0">
            <p:ph type="title" hasCustomPrompt="0"/>
          </p:nvPr>
        </p:nvSpPr>
        <p:spPr bwMode="auto">
          <a:xfrm>
            <a:off x="831850" y="1709738"/>
            <a:ext cx="10515600" cy="2852737"/>
          </a:xfrm>
        </p:spPr>
        <p:txBody>
          <a:bodyPr anchor="b"/>
          <a:lstStyle>
            <a:lvl1pPr>
              <a:defRPr sz="6000"/>
            </a:lvl1pPr>
          </a:lstStyle>
          <a:p>
            <a:pPr>
              <a:defRPr/>
            </a:pPr>
            <a:r>
              <a:rPr lang="fr-FR"/>
              <a:t>Click to edit Master title style</a:t>
            </a:r>
            <a:endParaRPr lang="fr-FR"/>
          </a:p>
        </p:txBody>
      </p:sp>
      <p:sp>
        <p:nvSpPr>
          <p:cNvPr id="5" name="Text Placeholder 2" hidden="0"/>
          <p:cNvSpPr>
            <a:spLocks noGrp="1"/>
          </p:cNvSpPr>
          <p:nvPr isPhoto="0" userDrawn="0">
            <p:ph type="body" idx="1" hasCustomPrompt="0"/>
          </p:nvPr>
        </p:nvSpPr>
        <p:spPr bwMode="auto">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defRPr/>
            </a:pPr>
            <a:r>
              <a:rPr lang="fr-FR"/>
              <a:t>Click to edit Master text styles</a:t>
            </a:r>
            <a:endParaRPr/>
          </a:p>
        </p:txBody>
      </p:sp>
      <p:sp>
        <p:nvSpPr>
          <p:cNvPr id="6" name="Date Placeholder 3" hidden="0"/>
          <p:cNvSpPr>
            <a:spLocks noGrp="1"/>
          </p:cNvSpPr>
          <p:nvPr isPhoto="0" userDrawn="0">
            <p:ph type="dt" sz="half" idx="10" hasCustomPrompt="0"/>
          </p:nvPr>
        </p:nvSpPr>
        <p:spPr bwMode="auto"/>
        <p:txBody>
          <a:bodyPr/>
          <a:lstStyle/>
          <a:p>
            <a:pPr>
              <a:defRPr/>
            </a:pPr>
            <a:fld id="{BCC18F51-09EC-435C-A3BA-64A766E099C0}" type="datetimeFigureOut">
              <a:rPr lang="fr-FR"/>
              <a:t/>
            </a:fld>
            <a:endParaRPr lang="fr-FR"/>
          </a:p>
        </p:txBody>
      </p:sp>
      <p:sp>
        <p:nvSpPr>
          <p:cNvPr id="7" name="Footer Placeholder 4" hidden="0"/>
          <p:cNvSpPr>
            <a:spLocks noGrp="1"/>
          </p:cNvSpPr>
          <p:nvPr isPhoto="0" userDrawn="0">
            <p:ph type="ftr" sz="quarter" idx="11" hasCustomPrompt="0"/>
          </p:nvPr>
        </p:nvSpPr>
        <p:spPr bwMode="auto"/>
        <p:txBody>
          <a:bodyPr/>
          <a:lstStyle/>
          <a:p>
            <a:pPr>
              <a:defRPr/>
            </a:pPr>
            <a:endParaRPr lang="fr-FR"/>
          </a:p>
        </p:txBody>
      </p:sp>
      <p:sp>
        <p:nvSpPr>
          <p:cNvPr id="8" name="Slide Number Placeholder 5" hidden="0"/>
          <p:cNvSpPr>
            <a:spLocks noGrp="1"/>
          </p:cNvSpPr>
          <p:nvPr isPhoto="0" userDrawn="0">
            <p:ph type="sldNum" sz="quarter" idx="12" hasCustomPrompt="0"/>
          </p:nvPr>
        </p:nvSpPr>
        <p:spPr bwMode="auto"/>
        <p:txBody>
          <a:bodyPr/>
          <a:lstStyle/>
          <a:p>
            <a:pPr>
              <a:defRPr/>
            </a:pPr>
            <a:fld id="{08395586-F03A-48D1-94DF-16B239DF4FB5}" type="slidenum">
              <a:rPr lang="fr-FR"/>
              <a:t/>
            </a:fld>
            <a:endParaRPr lang="fr-F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type="twoObj" userDrawn="1">
  <p:cSld name="Two Content">
    <p:spTree>
      <p:nvGrpSpPr>
        <p:cNvPr id="1" name="" hidden="0"/>
        <p:cNvGrpSpPr/>
        <p:nvPr isPhoto="0" userDrawn="0"/>
      </p:nvGrpSpPr>
      <p:grpSpPr bwMode="auto">
        <a:xfrm>
          <a:off x="0" y="0"/>
          <a:ext cx="0" cy="0"/>
          <a:chOff x="0" y="0"/>
          <a:chExt cx="0" cy="0"/>
        </a:xfrm>
      </p:grpSpPr>
      <p:sp>
        <p:nvSpPr>
          <p:cNvPr id="4" name="Title 1" hidden="0"/>
          <p:cNvSpPr>
            <a:spLocks noGrp="1"/>
          </p:cNvSpPr>
          <p:nvPr isPhoto="0" userDrawn="0">
            <p:ph type="title" hasCustomPrompt="0"/>
          </p:nvPr>
        </p:nvSpPr>
        <p:spPr bwMode="auto"/>
        <p:txBody>
          <a:bodyPr/>
          <a:lstStyle/>
          <a:p>
            <a:pPr>
              <a:defRPr/>
            </a:pPr>
            <a:r>
              <a:rPr lang="fr-FR"/>
              <a:t>Click to edit Master title style</a:t>
            </a:r>
            <a:endParaRPr lang="fr-FR"/>
          </a:p>
        </p:txBody>
      </p:sp>
      <p:sp>
        <p:nvSpPr>
          <p:cNvPr id="5" name="Content Placeholder 2" hidden="0"/>
          <p:cNvSpPr>
            <a:spLocks noGrp="1"/>
          </p:cNvSpPr>
          <p:nvPr isPhoto="0" userDrawn="0">
            <p:ph sz="half" idx="1" hasCustomPrompt="0"/>
          </p:nvPr>
        </p:nvSpPr>
        <p:spPr bwMode="auto">
          <a:xfrm>
            <a:off x="838200" y="1825625"/>
            <a:ext cx="5181600" cy="4351338"/>
          </a:xfrm>
        </p:spPr>
        <p:txBody>
          <a:bodyPr/>
          <a:lstStyle/>
          <a:p>
            <a:pPr lvl="0">
              <a:defRPr/>
            </a:pPr>
            <a:r>
              <a:rPr lang="fr-FR"/>
              <a:t>Click to edit Master text styles</a:t>
            </a:r>
            <a:endParaRPr/>
          </a:p>
          <a:p>
            <a:pPr lvl="1">
              <a:defRPr/>
            </a:pPr>
            <a:r>
              <a:rPr lang="fr-FR"/>
              <a:t>Second level</a:t>
            </a:r>
            <a:endParaRPr/>
          </a:p>
          <a:p>
            <a:pPr lvl="2">
              <a:defRPr/>
            </a:pPr>
            <a:r>
              <a:rPr lang="fr-FR"/>
              <a:t>Third level</a:t>
            </a:r>
            <a:endParaRPr/>
          </a:p>
          <a:p>
            <a:pPr lvl="3">
              <a:defRPr/>
            </a:pPr>
            <a:r>
              <a:rPr lang="fr-FR"/>
              <a:t>Fourth level</a:t>
            </a:r>
            <a:endParaRPr/>
          </a:p>
          <a:p>
            <a:pPr lvl="4">
              <a:defRPr/>
            </a:pPr>
            <a:r>
              <a:rPr lang="fr-FR"/>
              <a:t>Fifth level</a:t>
            </a:r>
            <a:endParaRPr lang="fr-FR"/>
          </a:p>
        </p:txBody>
      </p:sp>
      <p:sp>
        <p:nvSpPr>
          <p:cNvPr id="6" name="Content Placeholder 3" hidden="0"/>
          <p:cNvSpPr>
            <a:spLocks noGrp="1"/>
          </p:cNvSpPr>
          <p:nvPr isPhoto="0" userDrawn="0">
            <p:ph sz="half" idx="2" hasCustomPrompt="0"/>
          </p:nvPr>
        </p:nvSpPr>
        <p:spPr bwMode="auto">
          <a:xfrm>
            <a:off x="6172200" y="1825625"/>
            <a:ext cx="5181600" cy="4351338"/>
          </a:xfrm>
        </p:spPr>
        <p:txBody>
          <a:bodyPr/>
          <a:lstStyle/>
          <a:p>
            <a:pPr lvl="0">
              <a:defRPr/>
            </a:pPr>
            <a:r>
              <a:rPr lang="fr-FR"/>
              <a:t>Click to edit Master text styles</a:t>
            </a:r>
            <a:endParaRPr/>
          </a:p>
          <a:p>
            <a:pPr lvl="1">
              <a:defRPr/>
            </a:pPr>
            <a:r>
              <a:rPr lang="fr-FR"/>
              <a:t>Second level</a:t>
            </a:r>
            <a:endParaRPr/>
          </a:p>
          <a:p>
            <a:pPr lvl="2">
              <a:defRPr/>
            </a:pPr>
            <a:r>
              <a:rPr lang="fr-FR"/>
              <a:t>Third level</a:t>
            </a:r>
            <a:endParaRPr/>
          </a:p>
          <a:p>
            <a:pPr lvl="3">
              <a:defRPr/>
            </a:pPr>
            <a:r>
              <a:rPr lang="fr-FR"/>
              <a:t>Fourth level</a:t>
            </a:r>
            <a:endParaRPr/>
          </a:p>
          <a:p>
            <a:pPr lvl="4">
              <a:defRPr/>
            </a:pPr>
            <a:r>
              <a:rPr lang="fr-FR"/>
              <a:t>Fifth level</a:t>
            </a:r>
            <a:endParaRPr lang="fr-FR"/>
          </a:p>
        </p:txBody>
      </p:sp>
      <p:sp>
        <p:nvSpPr>
          <p:cNvPr id="7" name="Date Placeholder 4" hidden="0"/>
          <p:cNvSpPr>
            <a:spLocks noGrp="1"/>
          </p:cNvSpPr>
          <p:nvPr isPhoto="0" userDrawn="0">
            <p:ph type="dt" sz="half" idx="10" hasCustomPrompt="0"/>
          </p:nvPr>
        </p:nvSpPr>
        <p:spPr bwMode="auto"/>
        <p:txBody>
          <a:bodyPr/>
          <a:lstStyle/>
          <a:p>
            <a:pPr>
              <a:defRPr/>
            </a:pPr>
            <a:fld id="{BCC18F51-09EC-435C-A3BA-64A766E099C0}" type="datetimeFigureOut">
              <a:rPr lang="fr-FR"/>
              <a:t/>
            </a:fld>
            <a:endParaRPr lang="fr-FR"/>
          </a:p>
        </p:txBody>
      </p:sp>
      <p:sp>
        <p:nvSpPr>
          <p:cNvPr id="8" name="Footer Placeholder 5" hidden="0"/>
          <p:cNvSpPr>
            <a:spLocks noGrp="1"/>
          </p:cNvSpPr>
          <p:nvPr isPhoto="0" userDrawn="0">
            <p:ph type="ftr" sz="quarter" idx="11" hasCustomPrompt="0"/>
          </p:nvPr>
        </p:nvSpPr>
        <p:spPr bwMode="auto"/>
        <p:txBody>
          <a:bodyPr/>
          <a:lstStyle/>
          <a:p>
            <a:pPr>
              <a:defRPr/>
            </a:pPr>
            <a:endParaRPr lang="fr-FR"/>
          </a:p>
        </p:txBody>
      </p:sp>
      <p:sp>
        <p:nvSpPr>
          <p:cNvPr id="9" name="Slide Number Placeholder 6" hidden="0"/>
          <p:cNvSpPr>
            <a:spLocks noGrp="1"/>
          </p:cNvSpPr>
          <p:nvPr isPhoto="0" userDrawn="0">
            <p:ph type="sldNum" sz="quarter" idx="12" hasCustomPrompt="0"/>
          </p:nvPr>
        </p:nvSpPr>
        <p:spPr bwMode="auto"/>
        <p:txBody>
          <a:bodyPr/>
          <a:lstStyle/>
          <a:p>
            <a:pPr>
              <a:defRPr/>
            </a:pPr>
            <a:fld id="{08395586-F03A-48D1-94DF-16B239DF4FB5}" type="slidenum">
              <a:rPr lang="fr-FR"/>
              <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type="twoTxTwoObj" userDrawn="1">
  <p:cSld name="Comparison">
    <p:spTree>
      <p:nvGrpSpPr>
        <p:cNvPr id="1" name="" hidden="0"/>
        <p:cNvGrpSpPr/>
        <p:nvPr isPhoto="0" userDrawn="0"/>
      </p:nvGrpSpPr>
      <p:grpSpPr bwMode="auto">
        <a:xfrm>
          <a:off x="0" y="0"/>
          <a:ext cx="0" cy="0"/>
          <a:chOff x="0" y="0"/>
          <a:chExt cx="0" cy="0"/>
        </a:xfrm>
      </p:grpSpPr>
      <p:sp>
        <p:nvSpPr>
          <p:cNvPr id="4" name="Title 1" hidden="0"/>
          <p:cNvSpPr>
            <a:spLocks noGrp="1"/>
          </p:cNvSpPr>
          <p:nvPr isPhoto="0" userDrawn="0">
            <p:ph type="title" hasCustomPrompt="0"/>
          </p:nvPr>
        </p:nvSpPr>
        <p:spPr bwMode="auto">
          <a:xfrm>
            <a:off x="839788" y="365125"/>
            <a:ext cx="10515600" cy="1325563"/>
          </a:xfrm>
        </p:spPr>
        <p:txBody>
          <a:bodyPr/>
          <a:lstStyle/>
          <a:p>
            <a:pPr>
              <a:defRPr/>
            </a:pPr>
            <a:r>
              <a:rPr lang="fr-FR"/>
              <a:t>Click to edit Master title style</a:t>
            </a:r>
            <a:endParaRPr lang="fr-FR"/>
          </a:p>
        </p:txBody>
      </p:sp>
      <p:sp>
        <p:nvSpPr>
          <p:cNvPr id="5" name="Text Placeholder 2" hidden="0"/>
          <p:cNvSpPr>
            <a:spLocks noGrp="1"/>
          </p:cNvSpPr>
          <p:nvPr isPhoto="0" userDrawn="0">
            <p:ph type="body" idx="1" hasCustomPrompt="0"/>
          </p:nvPr>
        </p:nvSpPr>
        <p:spPr bwMode="auto">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defRPr/>
            </a:pPr>
            <a:r>
              <a:rPr lang="fr-FR"/>
              <a:t>Click to edit Master text styles</a:t>
            </a:r>
            <a:endParaRPr/>
          </a:p>
        </p:txBody>
      </p:sp>
      <p:sp>
        <p:nvSpPr>
          <p:cNvPr id="6" name="Content Placeholder 3" hidden="0"/>
          <p:cNvSpPr>
            <a:spLocks noGrp="1"/>
          </p:cNvSpPr>
          <p:nvPr isPhoto="0" userDrawn="0">
            <p:ph sz="half" idx="2" hasCustomPrompt="0"/>
          </p:nvPr>
        </p:nvSpPr>
        <p:spPr bwMode="auto">
          <a:xfrm>
            <a:off x="839788" y="2505074"/>
            <a:ext cx="5157787" cy="3684588"/>
          </a:xfrm>
        </p:spPr>
        <p:txBody>
          <a:bodyPr/>
          <a:lstStyle/>
          <a:p>
            <a:pPr lvl="0">
              <a:defRPr/>
            </a:pPr>
            <a:r>
              <a:rPr lang="fr-FR"/>
              <a:t>Click to edit Master text styles</a:t>
            </a:r>
            <a:endParaRPr/>
          </a:p>
          <a:p>
            <a:pPr lvl="1">
              <a:defRPr/>
            </a:pPr>
            <a:r>
              <a:rPr lang="fr-FR"/>
              <a:t>Second level</a:t>
            </a:r>
            <a:endParaRPr/>
          </a:p>
          <a:p>
            <a:pPr lvl="2">
              <a:defRPr/>
            </a:pPr>
            <a:r>
              <a:rPr lang="fr-FR"/>
              <a:t>Third level</a:t>
            </a:r>
            <a:endParaRPr/>
          </a:p>
          <a:p>
            <a:pPr lvl="3">
              <a:defRPr/>
            </a:pPr>
            <a:r>
              <a:rPr lang="fr-FR"/>
              <a:t>Fourth level</a:t>
            </a:r>
            <a:endParaRPr/>
          </a:p>
          <a:p>
            <a:pPr lvl="4">
              <a:defRPr/>
            </a:pPr>
            <a:r>
              <a:rPr lang="fr-FR"/>
              <a:t>Fifth level</a:t>
            </a:r>
            <a:endParaRPr lang="fr-FR"/>
          </a:p>
        </p:txBody>
      </p:sp>
      <p:sp>
        <p:nvSpPr>
          <p:cNvPr id="7" name="Text Placeholder 4" hidden="0"/>
          <p:cNvSpPr>
            <a:spLocks noGrp="1"/>
          </p:cNvSpPr>
          <p:nvPr isPhoto="0" userDrawn="0">
            <p:ph type="body" sz="quarter" idx="3" hasCustomPrompt="0"/>
          </p:nvPr>
        </p:nvSpPr>
        <p:spPr bwMode="auto">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defRPr/>
            </a:pPr>
            <a:r>
              <a:rPr lang="fr-FR"/>
              <a:t>Click to edit Master text styles</a:t>
            </a:r>
            <a:endParaRPr/>
          </a:p>
        </p:txBody>
      </p:sp>
      <p:sp>
        <p:nvSpPr>
          <p:cNvPr id="8" name="Content Placeholder 5" hidden="0"/>
          <p:cNvSpPr>
            <a:spLocks noGrp="1"/>
          </p:cNvSpPr>
          <p:nvPr isPhoto="0" userDrawn="0">
            <p:ph sz="quarter" idx="4" hasCustomPrompt="0"/>
          </p:nvPr>
        </p:nvSpPr>
        <p:spPr bwMode="auto">
          <a:xfrm>
            <a:off x="6172200" y="2505074"/>
            <a:ext cx="5183188" cy="3684588"/>
          </a:xfrm>
        </p:spPr>
        <p:txBody>
          <a:bodyPr/>
          <a:lstStyle/>
          <a:p>
            <a:pPr lvl="0">
              <a:defRPr/>
            </a:pPr>
            <a:r>
              <a:rPr lang="fr-FR"/>
              <a:t>Click to edit Master text styles</a:t>
            </a:r>
            <a:endParaRPr/>
          </a:p>
          <a:p>
            <a:pPr lvl="1">
              <a:defRPr/>
            </a:pPr>
            <a:r>
              <a:rPr lang="fr-FR"/>
              <a:t>Second level</a:t>
            </a:r>
            <a:endParaRPr/>
          </a:p>
          <a:p>
            <a:pPr lvl="2">
              <a:defRPr/>
            </a:pPr>
            <a:r>
              <a:rPr lang="fr-FR"/>
              <a:t>Third level</a:t>
            </a:r>
            <a:endParaRPr/>
          </a:p>
          <a:p>
            <a:pPr lvl="3">
              <a:defRPr/>
            </a:pPr>
            <a:r>
              <a:rPr lang="fr-FR"/>
              <a:t>Fourth level</a:t>
            </a:r>
            <a:endParaRPr/>
          </a:p>
          <a:p>
            <a:pPr lvl="4">
              <a:defRPr/>
            </a:pPr>
            <a:r>
              <a:rPr lang="fr-FR"/>
              <a:t>Fifth level</a:t>
            </a:r>
            <a:endParaRPr lang="fr-FR"/>
          </a:p>
        </p:txBody>
      </p:sp>
      <p:sp>
        <p:nvSpPr>
          <p:cNvPr id="9" name="Date Placeholder 6" hidden="0"/>
          <p:cNvSpPr>
            <a:spLocks noGrp="1"/>
          </p:cNvSpPr>
          <p:nvPr isPhoto="0" userDrawn="0">
            <p:ph type="dt" sz="half" idx="10" hasCustomPrompt="0"/>
          </p:nvPr>
        </p:nvSpPr>
        <p:spPr bwMode="auto"/>
        <p:txBody>
          <a:bodyPr/>
          <a:lstStyle/>
          <a:p>
            <a:pPr>
              <a:defRPr/>
            </a:pPr>
            <a:fld id="{BCC18F51-09EC-435C-A3BA-64A766E099C0}" type="datetimeFigureOut">
              <a:rPr lang="fr-FR"/>
              <a:t/>
            </a:fld>
            <a:endParaRPr lang="fr-FR"/>
          </a:p>
        </p:txBody>
      </p:sp>
      <p:sp>
        <p:nvSpPr>
          <p:cNvPr id="10" name="Footer Placeholder 7" hidden="0"/>
          <p:cNvSpPr>
            <a:spLocks noGrp="1"/>
          </p:cNvSpPr>
          <p:nvPr isPhoto="0" userDrawn="0">
            <p:ph type="ftr" sz="quarter" idx="11" hasCustomPrompt="0"/>
          </p:nvPr>
        </p:nvSpPr>
        <p:spPr bwMode="auto"/>
        <p:txBody>
          <a:bodyPr/>
          <a:lstStyle/>
          <a:p>
            <a:pPr>
              <a:defRPr/>
            </a:pPr>
            <a:endParaRPr lang="fr-FR"/>
          </a:p>
        </p:txBody>
      </p:sp>
      <p:sp>
        <p:nvSpPr>
          <p:cNvPr id="11" name="Slide Number Placeholder 8" hidden="0"/>
          <p:cNvSpPr>
            <a:spLocks noGrp="1"/>
          </p:cNvSpPr>
          <p:nvPr isPhoto="0" userDrawn="0">
            <p:ph type="sldNum" sz="quarter" idx="12" hasCustomPrompt="0"/>
          </p:nvPr>
        </p:nvSpPr>
        <p:spPr bwMode="auto"/>
        <p:txBody>
          <a:bodyPr/>
          <a:lstStyle/>
          <a:p>
            <a:pPr>
              <a:defRPr/>
            </a:pPr>
            <a:fld id="{08395586-F03A-48D1-94DF-16B239DF4FB5}" type="slidenum">
              <a:rPr lang="fr-FR"/>
              <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type="titleOnly" userDrawn="1">
  <p:cSld name="Title Only">
    <p:spTree>
      <p:nvGrpSpPr>
        <p:cNvPr id="1" name="" hidden="0"/>
        <p:cNvGrpSpPr/>
        <p:nvPr isPhoto="0" userDrawn="0"/>
      </p:nvGrpSpPr>
      <p:grpSpPr bwMode="auto">
        <a:xfrm>
          <a:off x="0" y="0"/>
          <a:ext cx="0" cy="0"/>
          <a:chOff x="0" y="0"/>
          <a:chExt cx="0" cy="0"/>
        </a:xfrm>
      </p:grpSpPr>
      <p:sp>
        <p:nvSpPr>
          <p:cNvPr id="4" name="Title 1" hidden="0"/>
          <p:cNvSpPr>
            <a:spLocks noGrp="1"/>
          </p:cNvSpPr>
          <p:nvPr isPhoto="0" userDrawn="0">
            <p:ph type="title" hasCustomPrompt="0"/>
          </p:nvPr>
        </p:nvSpPr>
        <p:spPr bwMode="auto"/>
        <p:txBody>
          <a:bodyPr/>
          <a:lstStyle/>
          <a:p>
            <a:pPr>
              <a:defRPr/>
            </a:pPr>
            <a:r>
              <a:rPr lang="fr-FR"/>
              <a:t>Click to edit Master title style</a:t>
            </a:r>
            <a:endParaRPr lang="fr-FR"/>
          </a:p>
        </p:txBody>
      </p:sp>
      <p:sp>
        <p:nvSpPr>
          <p:cNvPr id="5" name="Date Placeholder 2" hidden="0"/>
          <p:cNvSpPr>
            <a:spLocks noGrp="1"/>
          </p:cNvSpPr>
          <p:nvPr isPhoto="0" userDrawn="0">
            <p:ph type="dt" sz="half" idx="10" hasCustomPrompt="0"/>
          </p:nvPr>
        </p:nvSpPr>
        <p:spPr bwMode="auto"/>
        <p:txBody>
          <a:bodyPr/>
          <a:lstStyle/>
          <a:p>
            <a:pPr>
              <a:defRPr/>
            </a:pPr>
            <a:fld id="{BCC18F51-09EC-435C-A3BA-64A766E099C0}" type="datetimeFigureOut">
              <a:rPr lang="fr-FR"/>
              <a:t/>
            </a:fld>
            <a:endParaRPr lang="fr-FR"/>
          </a:p>
        </p:txBody>
      </p:sp>
      <p:sp>
        <p:nvSpPr>
          <p:cNvPr id="6" name="Footer Placeholder 3" hidden="0"/>
          <p:cNvSpPr>
            <a:spLocks noGrp="1"/>
          </p:cNvSpPr>
          <p:nvPr isPhoto="0" userDrawn="0">
            <p:ph type="ftr" sz="quarter" idx="11" hasCustomPrompt="0"/>
          </p:nvPr>
        </p:nvSpPr>
        <p:spPr bwMode="auto"/>
        <p:txBody>
          <a:bodyPr/>
          <a:lstStyle/>
          <a:p>
            <a:pPr>
              <a:defRPr/>
            </a:pPr>
            <a:endParaRPr lang="fr-FR"/>
          </a:p>
        </p:txBody>
      </p:sp>
      <p:sp>
        <p:nvSpPr>
          <p:cNvPr id="7" name="Slide Number Placeholder 4" hidden="0"/>
          <p:cNvSpPr>
            <a:spLocks noGrp="1"/>
          </p:cNvSpPr>
          <p:nvPr isPhoto="0" userDrawn="0">
            <p:ph type="sldNum" sz="quarter" idx="12" hasCustomPrompt="0"/>
          </p:nvPr>
        </p:nvSpPr>
        <p:spPr bwMode="auto"/>
        <p:txBody>
          <a:bodyPr/>
          <a:lstStyle/>
          <a:p>
            <a:pPr>
              <a:defRPr/>
            </a:pPr>
            <a:fld id="{08395586-F03A-48D1-94DF-16B239DF4FB5}" type="slidenum">
              <a:rPr lang="fr-FR"/>
              <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type="blank" userDrawn="1">
  <p:cSld name="Blank">
    <p:spTree>
      <p:nvGrpSpPr>
        <p:cNvPr id="1" name="" hidden="0"/>
        <p:cNvGrpSpPr/>
        <p:nvPr isPhoto="0" userDrawn="0"/>
      </p:nvGrpSpPr>
      <p:grpSpPr bwMode="auto">
        <a:xfrm>
          <a:off x="0" y="0"/>
          <a:ext cx="0" cy="0"/>
          <a:chOff x="0" y="0"/>
          <a:chExt cx="0" cy="0"/>
        </a:xfrm>
      </p:grpSpPr>
      <p:sp>
        <p:nvSpPr>
          <p:cNvPr id="4" name="Date Placeholder 1" hidden="0"/>
          <p:cNvSpPr>
            <a:spLocks noGrp="1"/>
          </p:cNvSpPr>
          <p:nvPr isPhoto="0" userDrawn="0">
            <p:ph type="dt" sz="half" idx="10" hasCustomPrompt="0"/>
          </p:nvPr>
        </p:nvSpPr>
        <p:spPr bwMode="auto"/>
        <p:txBody>
          <a:bodyPr/>
          <a:lstStyle/>
          <a:p>
            <a:pPr>
              <a:defRPr/>
            </a:pPr>
            <a:fld id="{BCC18F51-09EC-435C-A3BA-64A766E099C0}" type="datetimeFigureOut">
              <a:rPr lang="fr-FR"/>
              <a:t/>
            </a:fld>
            <a:endParaRPr lang="fr-FR"/>
          </a:p>
        </p:txBody>
      </p:sp>
      <p:sp>
        <p:nvSpPr>
          <p:cNvPr id="5" name="Footer Placeholder 2" hidden="0"/>
          <p:cNvSpPr>
            <a:spLocks noGrp="1"/>
          </p:cNvSpPr>
          <p:nvPr isPhoto="0" userDrawn="0">
            <p:ph type="ftr" sz="quarter" idx="11" hasCustomPrompt="0"/>
          </p:nvPr>
        </p:nvSpPr>
        <p:spPr bwMode="auto"/>
        <p:txBody>
          <a:bodyPr/>
          <a:lstStyle/>
          <a:p>
            <a:pPr>
              <a:defRPr/>
            </a:pPr>
            <a:endParaRPr lang="fr-FR"/>
          </a:p>
        </p:txBody>
      </p:sp>
      <p:sp>
        <p:nvSpPr>
          <p:cNvPr id="6" name="Slide Number Placeholder 3" hidden="0"/>
          <p:cNvSpPr>
            <a:spLocks noGrp="1"/>
          </p:cNvSpPr>
          <p:nvPr isPhoto="0" userDrawn="0">
            <p:ph type="sldNum" sz="quarter" idx="12" hasCustomPrompt="0"/>
          </p:nvPr>
        </p:nvSpPr>
        <p:spPr bwMode="auto"/>
        <p:txBody>
          <a:bodyPr/>
          <a:lstStyle/>
          <a:p>
            <a:pPr>
              <a:defRPr/>
            </a:pPr>
            <a:fld id="{08395586-F03A-48D1-94DF-16B239DF4FB5}" type="slidenum">
              <a:rPr lang="fr-FR"/>
              <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type="objTx" userDrawn="1">
  <p:cSld name="Content with Caption">
    <p:spTree>
      <p:nvGrpSpPr>
        <p:cNvPr id="1" name="" hidden="0"/>
        <p:cNvGrpSpPr/>
        <p:nvPr isPhoto="0" userDrawn="0"/>
      </p:nvGrpSpPr>
      <p:grpSpPr bwMode="auto">
        <a:xfrm>
          <a:off x="0" y="0"/>
          <a:ext cx="0" cy="0"/>
          <a:chOff x="0" y="0"/>
          <a:chExt cx="0" cy="0"/>
        </a:xfrm>
      </p:grpSpPr>
      <p:sp>
        <p:nvSpPr>
          <p:cNvPr id="4" name="Title 1" hidden="0"/>
          <p:cNvSpPr>
            <a:spLocks noGrp="1"/>
          </p:cNvSpPr>
          <p:nvPr isPhoto="0" userDrawn="0">
            <p:ph type="title" hasCustomPrompt="0"/>
          </p:nvPr>
        </p:nvSpPr>
        <p:spPr bwMode="auto">
          <a:xfrm>
            <a:off x="839788" y="457200"/>
            <a:ext cx="3932237" cy="1600200"/>
          </a:xfrm>
        </p:spPr>
        <p:txBody>
          <a:bodyPr anchor="b"/>
          <a:lstStyle>
            <a:lvl1pPr>
              <a:defRPr sz="3200"/>
            </a:lvl1pPr>
          </a:lstStyle>
          <a:p>
            <a:pPr>
              <a:defRPr/>
            </a:pPr>
            <a:r>
              <a:rPr lang="fr-FR"/>
              <a:t>Click to edit Master title style</a:t>
            </a:r>
            <a:endParaRPr lang="fr-FR"/>
          </a:p>
        </p:txBody>
      </p:sp>
      <p:sp>
        <p:nvSpPr>
          <p:cNvPr id="5" name="Content Placeholder 2" hidden="0"/>
          <p:cNvSpPr>
            <a:spLocks noGrp="1"/>
          </p:cNvSpPr>
          <p:nvPr isPhoto="0" userDrawn="0">
            <p:ph idx="1" hasCustomPrompt="0"/>
          </p:nvPr>
        </p:nvSpPr>
        <p:spPr bwMode="auto">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defRPr/>
            </a:pPr>
            <a:r>
              <a:rPr lang="fr-FR"/>
              <a:t>Click to edit Master text styles</a:t>
            </a:r>
            <a:endParaRPr/>
          </a:p>
          <a:p>
            <a:pPr lvl="1">
              <a:defRPr/>
            </a:pPr>
            <a:r>
              <a:rPr lang="fr-FR"/>
              <a:t>Second level</a:t>
            </a:r>
            <a:endParaRPr/>
          </a:p>
          <a:p>
            <a:pPr lvl="2">
              <a:defRPr/>
            </a:pPr>
            <a:r>
              <a:rPr lang="fr-FR"/>
              <a:t>Third level</a:t>
            </a:r>
            <a:endParaRPr/>
          </a:p>
          <a:p>
            <a:pPr lvl="3">
              <a:defRPr/>
            </a:pPr>
            <a:r>
              <a:rPr lang="fr-FR"/>
              <a:t>Fourth level</a:t>
            </a:r>
            <a:endParaRPr/>
          </a:p>
          <a:p>
            <a:pPr lvl="4">
              <a:defRPr/>
            </a:pPr>
            <a:r>
              <a:rPr lang="fr-FR"/>
              <a:t>Fifth level</a:t>
            </a:r>
            <a:endParaRPr lang="fr-FR"/>
          </a:p>
        </p:txBody>
      </p:sp>
      <p:sp>
        <p:nvSpPr>
          <p:cNvPr id="6" name="Text Placeholder 3" hidden="0"/>
          <p:cNvSpPr>
            <a:spLocks noGrp="1"/>
          </p:cNvSpPr>
          <p:nvPr isPhoto="0" userDrawn="0">
            <p:ph type="body" sz="half" idx="2" hasCustomPrompt="0"/>
          </p:nvPr>
        </p:nvSpPr>
        <p:spPr bwMode="auto">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defRPr/>
            </a:pPr>
            <a:r>
              <a:rPr lang="fr-FR"/>
              <a:t>Click to edit Master text styles</a:t>
            </a:r>
            <a:endParaRPr/>
          </a:p>
        </p:txBody>
      </p:sp>
      <p:sp>
        <p:nvSpPr>
          <p:cNvPr id="7" name="Date Placeholder 4" hidden="0"/>
          <p:cNvSpPr>
            <a:spLocks noGrp="1"/>
          </p:cNvSpPr>
          <p:nvPr isPhoto="0" userDrawn="0">
            <p:ph type="dt" sz="half" idx="10" hasCustomPrompt="0"/>
          </p:nvPr>
        </p:nvSpPr>
        <p:spPr bwMode="auto"/>
        <p:txBody>
          <a:bodyPr/>
          <a:lstStyle/>
          <a:p>
            <a:pPr>
              <a:defRPr/>
            </a:pPr>
            <a:fld id="{BCC18F51-09EC-435C-A3BA-64A766E099C0}" type="datetimeFigureOut">
              <a:rPr lang="fr-FR"/>
              <a:t/>
            </a:fld>
            <a:endParaRPr lang="fr-FR"/>
          </a:p>
        </p:txBody>
      </p:sp>
      <p:sp>
        <p:nvSpPr>
          <p:cNvPr id="8" name="Footer Placeholder 5" hidden="0"/>
          <p:cNvSpPr>
            <a:spLocks noGrp="1"/>
          </p:cNvSpPr>
          <p:nvPr isPhoto="0" userDrawn="0">
            <p:ph type="ftr" sz="quarter" idx="11" hasCustomPrompt="0"/>
          </p:nvPr>
        </p:nvSpPr>
        <p:spPr bwMode="auto"/>
        <p:txBody>
          <a:bodyPr/>
          <a:lstStyle/>
          <a:p>
            <a:pPr>
              <a:defRPr/>
            </a:pPr>
            <a:endParaRPr lang="fr-FR"/>
          </a:p>
        </p:txBody>
      </p:sp>
      <p:sp>
        <p:nvSpPr>
          <p:cNvPr id="9" name="Slide Number Placeholder 6" hidden="0"/>
          <p:cNvSpPr>
            <a:spLocks noGrp="1"/>
          </p:cNvSpPr>
          <p:nvPr isPhoto="0" userDrawn="0">
            <p:ph type="sldNum" sz="quarter" idx="12" hasCustomPrompt="0"/>
          </p:nvPr>
        </p:nvSpPr>
        <p:spPr bwMode="auto"/>
        <p:txBody>
          <a:bodyPr/>
          <a:lstStyle/>
          <a:p>
            <a:pPr>
              <a:defRPr/>
            </a:pPr>
            <a:fld id="{08395586-F03A-48D1-94DF-16B239DF4FB5}" type="slidenum">
              <a:rPr lang="fr-FR"/>
              <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type="picTx" userDrawn="1">
  <p:cSld name="Picture with Caption">
    <p:spTree>
      <p:nvGrpSpPr>
        <p:cNvPr id="1" name="" hidden="0"/>
        <p:cNvGrpSpPr/>
        <p:nvPr isPhoto="0" userDrawn="0"/>
      </p:nvGrpSpPr>
      <p:grpSpPr bwMode="auto">
        <a:xfrm>
          <a:off x="0" y="0"/>
          <a:ext cx="0" cy="0"/>
          <a:chOff x="0" y="0"/>
          <a:chExt cx="0" cy="0"/>
        </a:xfrm>
      </p:grpSpPr>
      <p:sp>
        <p:nvSpPr>
          <p:cNvPr id="4" name="Title 1" hidden="0"/>
          <p:cNvSpPr>
            <a:spLocks noGrp="1"/>
          </p:cNvSpPr>
          <p:nvPr isPhoto="0" userDrawn="0">
            <p:ph type="title" hasCustomPrompt="0"/>
          </p:nvPr>
        </p:nvSpPr>
        <p:spPr bwMode="auto">
          <a:xfrm>
            <a:off x="839788" y="457200"/>
            <a:ext cx="3932237" cy="1600200"/>
          </a:xfrm>
        </p:spPr>
        <p:txBody>
          <a:bodyPr anchor="b"/>
          <a:lstStyle>
            <a:lvl1pPr>
              <a:defRPr sz="3200"/>
            </a:lvl1pPr>
          </a:lstStyle>
          <a:p>
            <a:pPr>
              <a:defRPr/>
            </a:pPr>
            <a:r>
              <a:rPr lang="fr-FR"/>
              <a:t>Click to edit Master title style</a:t>
            </a:r>
            <a:endParaRPr lang="fr-FR"/>
          </a:p>
        </p:txBody>
      </p:sp>
      <p:sp>
        <p:nvSpPr>
          <p:cNvPr id="5" name="Picture Placeholder 2" hidden="0"/>
          <p:cNvSpPr>
            <a:spLocks noChangeAspect="1" noGrp="1"/>
          </p:cNvSpPr>
          <p:nvPr isPhoto="0" userDrawn="0">
            <p:ph type="pic" idx="1" hasCustomPrompt="0"/>
          </p:nvPr>
        </p:nvSpPr>
        <p:spPr bwMode="auto">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a:defRPr/>
            </a:pPr>
            <a:r>
              <a:rPr lang="fr-FR"/>
              <a:t>Click icon to add picture</a:t>
            </a:r>
            <a:endParaRPr lang="fr-FR"/>
          </a:p>
        </p:txBody>
      </p:sp>
      <p:sp>
        <p:nvSpPr>
          <p:cNvPr id="6" name="Text Placeholder 3" hidden="0"/>
          <p:cNvSpPr>
            <a:spLocks noGrp="1"/>
          </p:cNvSpPr>
          <p:nvPr isPhoto="0" userDrawn="0">
            <p:ph type="body" sz="half" idx="2" hasCustomPrompt="0"/>
          </p:nvPr>
        </p:nvSpPr>
        <p:spPr bwMode="auto">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defRPr/>
            </a:pPr>
            <a:r>
              <a:rPr lang="fr-FR"/>
              <a:t>Click to edit Master text styles</a:t>
            </a:r>
            <a:endParaRPr/>
          </a:p>
        </p:txBody>
      </p:sp>
      <p:sp>
        <p:nvSpPr>
          <p:cNvPr id="7" name="Date Placeholder 4" hidden="0"/>
          <p:cNvSpPr>
            <a:spLocks noGrp="1"/>
          </p:cNvSpPr>
          <p:nvPr isPhoto="0" userDrawn="0">
            <p:ph type="dt" sz="half" idx="10" hasCustomPrompt="0"/>
          </p:nvPr>
        </p:nvSpPr>
        <p:spPr bwMode="auto"/>
        <p:txBody>
          <a:bodyPr/>
          <a:lstStyle/>
          <a:p>
            <a:pPr>
              <a:defRPr/>
            </a:pPr>
            <a:fld id="{BCC18F51-09EC-435C-A3BA-64A766E099C0}" type="datetimeFigureOut">
              <a:rPr lang="fr-FR"/>
              <a:t/>
            </a:fld>
            <a:endParaRPr lang="fr-FR"/>
          </a:p>
        </p:txBody>
      </p:sp>
      <p:sp>
        <p:nvSpPr>
          <p:cNvPr id="8" name="Footer Placeholder 5" hidden="0"/>
          <p:cNvSpPr>
            <a:spLocks noGrp="1"/>
          </p:cNvSpPr>
          <p:nvPr isPhoto="0" userDrawn="0">
            <p:ph type="ftr" sz="quarter" idx="11" hasCustomPrompt="0"/>
          </p:nvPr>
        </p:nvSpPr>
        <p:spPr bwMode="auto"/>
        <p:txBody>
          <a:bodyPr/>
          <a:lstStyle/>
          <a:p>
            <a:pPr>
              <a:defRPr/>
            </a:pPr>
            <a:endParaRPr lang="fr-FR"/>
          </a:p>
        </p:txBody>
      </p:sp>
      <p:sp>
        <p:nvSpPr>
          <p:cNvPr id="9" name="Slide Number Placeholder 6" hidden="0"/>
          <p:cNvSpPr>
            <a:spLocks noGrp="1"/>
          </p:cNvSpPr>
          <p:nvPr isPhoto="0" userDrawn="0">
            <p:ph type="sldNum" sz="quarter" idx="12" hasCustomPrompt="0"/>
          </p:nvPr>
        </p:nvSpPr>
        <p:spPr bwMode="auto"/>
        <p:txBody>
          <a:bodyPr/>
          <a:lstStyle/>
          <a:p>
            <a:pPr>
              <a:defRPr/>
            </a:pPr>
            <a:fld id="{08395586-F03A-48D1-94DF-16B239DF4FB5}" type="slidenum">
              <a:rPr lang="fr-FR"/>
              <a:t/>
            </a:fld>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type="vertTx" userDrawn="1">
  <p:cSld name="Title and Vertical Text">
    <p:spTree>
      <p:nvGrpSpPr>
        <p:cNvPr id="1" name="" hidden="0"/>
        <p:cNvGrpSpPr/>
        <p:nvPr isPhoto="0" userDrawn="0"/>
      </p:nvGrpSpPr>
      <p:grpSpPr bwMode="auto">
        <a:xfrm>
          <a:off x="0" y="0"/>
          <a:ext cx="0" cy="0"/>
          <a:chOff x="0" y="0"/>
          <a:chExt cx="0" cy="0"/>
        </a:xfrm>
      </p:grpSpPr>
      <p:sp>
        <p:nvSpPr>
          <p:cNvPr id="4" name="Title 1" hidden="0"/>
          <p:cNvSpPr>
            <a:spLocks noGrp="1"/>
          </p:cNvSpPr>
          <p:nvPr isPhoto="0" userDrawn="0">
            <p:ph type="title" hasCustomPrompt="0"/>
          </p:nvPr>
        </p:nvSpPr>
        <p:spPr bwMode="auto"/>
        <p:txBody>
          <a:bodyPr/>
          <a:lstStyle/>
          <a:p>
            <a:pPr>
              <a:defRPr/>
            </a:pPr>
            <a:r>
              <a:rPr lang="fr-FR"/>
              <a:t>Click to edit Master title style</a:t>
            </a:r>
            <a:endParaRPr lang="fr-FR"/>
          </a:p>
        </p:txBody>
      </p:sp>
      <p:sp>
        <p:nvSpPr>
          <p:cNvPr id="5" name="Vertical Text Placeholder 2" hidden="0"/>
          <p:cNvSpPr>
            <a:spLocks noGrp="1"/>
          </p:cNvSpPr>
          <p:nvPr isPhoto="0" userDrawn="0">
            <p:ph type="body" orient="vert" idx="1" hasCustomPrompt="0"/>
          </p:nvPr>
        </p:nvSpPr>
        <p:spPr bwMode="auto"/>
        <p:txBody>
          <a:bodyPr vert="eaVert"/>
          <a:lstStyle/>
          <a:p>
            <a:pPr lvl="0">
              <a:defRPr/>
            </a:pPr>
            <a:r>
              <a:rPr lang="fr-FR"/>
              <a:t>Click to edit Master text styles</a:t>
            </a:r>
            <a:endParaRPr/>
          </a:p>
          <a:p>
            <a:pPr lvl="1">
              <a:defRPr/>
            </a:pPr>
            <a:r>
              <a:rPr lang="fr-FR"/>
              <a:t>Second level</a:t>
            </a:r>
            <a:endParaRPr/>
          </a:p>
          <a:p>
            <a:pPr lvl="2">
              <a:defRPr/>
            </a:pPr>
            <a:r>
              <a:rPr lang="fr-FR"/>
              <a:t>Third level</a:t>
            </a:r>
            <a:endParaRPr/>
          </a:p>
          <a:p>
            <a:pPr lvl="3">
              <a:defRPr/>
            </a:pPr>
            <a:r>
              <a:rPr lang="fr-FR"/>
              <a:t>Fourth level</a:t>
            </a:r>
            <a:endParaRPr/>
          </a:p>
          <a:p>
            <a:pPr lvl="4">
              <a:defRPr/>
            </a:pPr>
            <a:r>
              <a:rPr lang="fr-FR"/>
              <a:t>Fifth level</a:t>
            </a:r>
            <a:endParaRPr lang="fr-FR"/>
          </a:p>
        </p:txBody>
      </p:sp>
      <p:sp>
        <p:nvSpPr>
          <p:cNvPr id="6" name="Date Placeholder 3" hidden="0"/>
          <p:cNvSpPr>
            <a:spLocks noGrp="1"/>
          </p:cNvSpPr>
          <p:nvPr isPhoto="0" userDrawn="0">
            <p:ph type="dt" sz="half" idx="10" hasCustomPrompt="0"/>
          </p:nvPr>
        </p:nvSpPr>
        <p:spPr bwMode="auto"/>
        <p:txBody>
          <a:bodyPr/>
          <a:lstStyle/>
          <a:p>
            <a:pPr>
              <a:defRPr/>
            </a:pPr>
            <a:fld id="{BCC18F51-09EC-435C-A3BA-64A766E099C0}" type="datetimeFigureOut">
              <a:rPr lang="fr-FR"/>
              <a:t/>
            </a:fld>
            <a:endParaRPr lang="fr-FR"/>
          </a:p>
        </p:txBody>
      </p:sp>
      <p:sp>
        <p:nvSpPr>
          <p:cNvPr id="7" name="Footer Placeholder 4" hidden="0"/>
          <p:cNvSpPr>
            <a:spLocks noGrp="1"/>
          </p:cNvSpPr>
          <p:nvPr isPhoto="0" userDrawn="0">
            <p:ph type="ftr" sz="quarter" idx="11" hasCustomPrompt="0"/>
          </p:nvPr>
        </p:nvSpPr>
        <p:spPr bwMode="auto"/>
        <p:txBody>
          <a:bodyPr/>
          <a:lstStyle/>
          <a:p>
            <a:pPr>
              <a:defRPr/>
            </a:pPr>
            <a:endParaRPr lang="fr-FR"/>
          </a:p>
        </p:txBody>
      </p:sp>
      <p:sp>
        <p:nvSpPr>
          <p:cNvPr id="8" name="Slide Number Placeholder 5" hidden="0"/>
          <p:cNvSpPr>
            <a:spLocks noGrp="1"/>
          </p:cNvSpPr>
          <p:nvPr isPhoto="0" userDrawn="0">
            <p:ph type="sldNum" sz="quarter" idx="12" hasCustomPrompt="0"/>
          </p:nvPr>
        </p:nvSpPr>
        <p:spPr bwMode="auto"/>
        <p:txBody>
          <a:bodyPr/>
          <a:lstStyle/>
          <a:p>
            <a:pPr>
              <a:defRPr/>
            </a:pPr>
            <a:fld id="{08395586-F03A-48D1-94DF-16B239DF4FB5}" type="slidenum">
              <a:rPr lang="fr-FR"/>
              <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type="vertTitleAndTx" userDrawn="1">
  <p:cSld name="Vertical Title and Text">
    <p:spTree>
      <p:nvGrpSpPr>
        <p:cNvPr id="1" name="" hidden="0"/>
        <p:cNvGrpSpPr/>
        <p:nvPr isPhoto="0" userDrawn="0"/>
      </p:nvGrpSpPr>
      <p:grpSpPr bwMode="auto">
        <a:xfrm>
          <a:off x="0" y="0"/>
          <a:ext cx="0" cy="0"/>
          <a:chOff x="0" y="0"/>
          <a:chExt cx="0" cy="0"/>
        </a:xfrm>
      </p:grpSpPr>
      <p:sp>
        <p:nvSpPr>
          <p:cNvPr id="4" name="Vertical Title 1" hidden="0"/>
          <p:cNvSpPr>
            <a:spLocks noGrp="1"/>
          </p:cNvSpPr>
          <p:nvPr isPhoto="0" userDrawn="0">
            <p:ph type="title" orient="vert" hasCustomPrompt="0"/>
          </p:nvPr>
        </p:nvSpPr>
        <p:spPr bwMode="auto">
          <a:xfrm>
            <a:off x="8724900" y="365125"/>
            <a:ext cx="2628900" cy="5811838"/>
          </a:xfrm>
        </p:spPr>
        <p:txBody>
          <a:bodyPr vert="eaVert"/>
          <a:lstStyle/>
          <a:p>
            <a:pPr>
              <a:defRPr/>
            </a:pPr>
            <a:r>
              <a:rPr lang="fr-FR"/>
              <a:t>Click to edit Master title style</a:t>
            </a:r>
            <a:endParaRPr lang="fr-FR"/>
          </a:p>
        </p:txBody>
      </p:sp>
      <p:sp>
        <p:nvSpPr>
          <p:cNvPr id="5" name="Vertical Text Placeholder 2" hidden="0"/>
          <p:cNvSpPr>
            <a:spLocks noGrp="1"/>
          </p:cNvSpPr>
          <p:nvPr isPhoto="0" userDrawn="0">
            <p:ph type="body" orient="vert" idx="1" hasCustomPrompt="0"/>
          </p:nvPr>
        </p:nvSpPr>
        <p:spPr bwMode="auto">
          <a:xfrm>
            <a:off x="838200" y="365125"/>
            <a:ext cx="7734300" cy="5811838"/>
          </a:xfrm>
        </p:spPr>
        <p:txBody>
          <a:bodyPr vert="eaVert"/>
          <a:lstStyle/>
          <a:p>
            <a:pPr lvl="0">
              <a:defRPr/>
            </a:pPr>
            <a:r>
              <a:rPr lang="fr-FR"/>
              <a:t>Click to edit Master text styles</a:t>
            </a:r>
            <a:endParaRPr/>
          </a:p>
          <a:p>
            <a:pPr lvl="1">
              <a:defRPr/>
            </a:pPr>
            <a:r>
              <a:rPr lang="fr-FR"/>
              <a:t>Second level</a:t>
            </a:r>
            <a:endParaRPr/>
          </a:p>
          <a:p>
            <a:pPr lvl="2">
              <a:defRPr/>
            </a:pPr>
            <a:r>
              <a:rPr lang="fr-FR"/>
              <a:t>Third level</a:t>
            </a:r>
            <a:endParaRPr/>
          </a:p>
          <a:p>
            <a:pPr lvl="3">
              <a:defRPr/>
            </a:pPr>
            <a:r>
              <a:rPr lang="fr-FR"/>
              <a:t>Fourth level</a:t>
            </a:r>
            <a:endParaRPr/>
          </a:p>
          <a:p>
            <a:pPr lvl="4">
              <a:defRPr/>
            </a:pPr>
            <a:r>
              <a:rPr lang="fr-FR"/>
              <a:t>Fifth level</a:t>
            </a:r>
            <a:endParaRPr lang="fr-FR"/>
          </a:p>
        </p:txBody>
      </p:sp>
      <p:sp>
        <p:nvSpPr>
          <p:cNvPr id="6" name="Date Placeholder 3" hidden="0"/>
          <p:cNvSpPr>
            <a:spLocks noGrp="1"/>
          </p:cNvSpPr>
          <p:nvPr isPhoto="0" userDrawn="0">
            <p:ph type="dt" sz="half" idx="10" hasCustomPrompt="0"/>
          </p:nvPr>
        </p:nvSpPr>
        <p:spPr bwMode="auto"/>
        <p:txBody>
          <a:bodyPr/>
          <a:lstStyle/>
          <a:p>
            <a:pPr>
              <a:defRPr/>
            </a:pPr>
            <a:fld id="{BCC18F51-09EC-435C-A3BA-64A766E099C0}" type="datetimeFigureOut">
              <a:rPr lang="fr-FR"/>
              <a:t/>
            </a:fld>
            <a:endParaRPr lang="fr-FR"/>
          </a:p>
        </p:txBody>
      </p:sp>
      <p:sp>
        <p:nvSpPr>
          <p:cNvPr id="7" name="Footer Placeholder 4" hidden="0"/>
          <p:cNvSpPr>
            <a:spLocks noGrp="1"/>
          </p:cNvSpPr>
          <p:nvPr isPhoto="0" userDrawn="0">
            <p:ph type="ftr" sz="quarter" idx="11" hasCustomPrompt="0"/>
          </p:nvPr>
        </p:nvSpPr>
        <p:spPr bwMode="auto"/>
        <p:txBody>
          <a:bodyPr/>
          <a:lstStyle/>
          <a:p>
            <a:pPr>
              <a:defRPr/>
            </a:pPr>
            <a:endParaRPr lang="fr-FR"/>
          </a:p>
        </p:txBody>
      </p:sp>
      <p:sp>
        <p:nvSpPr>
          <p:cNvPr id="8" name="Slide Number Placeholder 5" hidden="0"/>
          <p:cNvSpPr>
            <a:spLocks noGrp="1"/>
          </p:cNvSpPr>
          <p:nvPr isPhoto="0" userDrawn="0">
            <p:ph type="sldNum" sz="quarter" idx="12" hasCustomPrompt="0"/>
          </p:nvPr>
        </p:nvSpPr>
        <p:spPr bwMode="auto"/>
        <p:txBody>
          <a:bodyPr/>
          <a:lstStyle/>
          <a:p>
            <a:pPr>
              <a:defRPr/>
            </a:pPr>
            <a:fld id="{08395586-F03A-48D1-94DF-16B239DF4FB5}" type="slidenum">
              <a:rPr lang="fr-FR"/>
              <a:t/>
            </a:fld>
            <a:endParaRPr lang="fr-FR"/>
          </a:p>
        </p:txBody>
      </p:sp>
    </p:spTree>
  </p:cSld>
  <p:clrMapOvr>
    <a:masterClrMapping/>
  </p:clrMapOvr>
</p:sldLayout>
</file>

<file path=ppt/slideMasters/_rels/slideMaster1.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reserve="0">
  <p:cSld name="">
    <p:bg>
      <p:bgRef idx="1001">
        <a:schemeClr val="bg1"/>
      </p:bgRef>
    </p:bg>
    <p:spTree>
      <p:nvGrpSpPr>
        <p:cNvPr id="1" name="" hidden="0"/>
        <p:cNvGrpSpPr/>
        <p:nvPr isPhoto="0" userDrawn="0"/>
      </p:nvGrpSpPr>
      <p:grpSpPr bwMode="auto">
        <a:xfrm>
          <a:off x="0" y="0"/>
          <a:ext cx="0" cy="0"/>
          <a:chOff x="0" y="0"/>
          <a:chExt cx="0" cy="0"/>
        </a:xfrm>
      </p:grpSpPr>
      <p:sp>
        <p:nvSpPr>
          <p:cNvPr id="4" name="Title Placeholder 1" hidden="0"/>
          <p:cNvSpPr>
            <a:spLocks noGrp="1"/>
          </p:cNvSpPr>
          <p:nvPr isPhoto="0" userDrawn="0">
            <p:ph type="title" hasCustomPrompt="0"/>
          </p:nvPr>
        </p:nvSpPr>
        <p:spPr bwMode="auto">
          <a:xfrm>
            <a:off x="838200" y="365125"/>
            <a:ext cx="10515600" cy="1325563"/>
          </a:xfrm>
          <a:prstGeom prst="rect">
            <a:avLst/>
          </a:prstGeom>
        </p:spPr>
        <p:txBody>
          <a:bodyPr vert="horz" lIns="91440" tIns="45720" rIns="91440" bIns="45720" rtlCol="0" anchor="ctr">
            <a:normAutofit/>
          </a:bodyPr>
          <a:lstStyle/>
          <a:p>
            <a:pPr>
              <a:defRPr/>
            </a:pPr>
            <a:r>
              <a:rPr lang="fr-FR"/>
              <a:t>Click to edit Master title style</a:t>
            </a:r>
            <a:endParaRPr lang="fr-FR"/>
          </a:p>
        </p:txBody>
      </p:sp>
      <p:sp>
        <p:nvSpPr>
          <p:cNvPr id="5" name="Text Placeholder 2" hidden="0"/>
          <p:cNvSpPr>
            <a:spLocks noGrp="1"/>
          </p:cNvSpPr>
          <p:nvPr isPhoto="0" userDrawn="0">
            <p:ph type="body" idx="1" hasCustomPrompt="0"/>
          </p:nvPr>
        </p:nvSpPr>
        <p:spPr bwMode="auto">
          <a:xfrm>
            <a:off x="838200" y="1825625"/>
            <a:ext cx="10515600" cy="4351338"/>
          </a:xfrm>
          <a:prstGeom prst="rect">
            <a:avLst/>
          </a:prstGeom>
        </p:spPr>
        <p:txBody>
          <a:bodyPr vert="horz" lIns="91440" tIns="45720" rIns="91440" bIns="45720" rtlCol="0">
            <a:normAutofit/>
          </a:bodyPr>
          <a:lstStyle/>
          <a:p>
            <a:pPr lvl="0">
              <a:defRPr/>
            </a:pPr>
            <a:r>
              <a:rPr lang="fr-FR"/>
              <a:t>Click to edit Master text styles</a:t>
            </a:r>
            <a:endParaRPr/>
          </a:p>
          <a:p>
            <a:pPr lvl="1">
              <a:defRPr/>
            </a:pPr>
            <a:r>
              <a:rPr lang="fr-FR"/>
              <a:t>Second level</a:t>
            </a:r>
            <a:endParaRPr/>
          </a:p>
          <a:p>
            <a:pPr lvl="2">
              <a:defRPr/>
            </a:pPr>
            <a:r>
              <a:rPr lang="fr-FR"/>
              <a:t>Third level</a:t>
            </a:r>
            <a:endParaRPr/>
          </a:p>
          <a:p>
            <a:pPr lvl="3">
              <a:defRPr/>
            </a:pPr>
            <a:r>
              <a:rPr lang="fr-FR"/>
              <a:t>Fourth level</a:t>
            </a:r>
            <a:endParaRPr/>
          </a:p>
          <a:p>
            <a:pPr lvl="4">
              <a:defRPr/>
            </a:pPr>
            <a:r>
              <a:rPr lang="fr-FR"/>
              <a:t>Fifth level</a:t>
            </a:r>
            <a:endParaRPr lang="fr-FR"/>
          </a:p>
        </p:txBody>
      </p:sp>
      <p:sp>
        <p:nvSpPr>
          <p:cNvPr id="6" name="Date Placeholder 3" hidden="0"/>
          <p:cNvSpPr>
            <a:spLocks noGrp="1"/>
          </p:cNvSpPr>
          <p:nvPr isPhoto="0" userDrawn="0">
            <p:ph type="dt" sz="half" idx="2" hasCustomPrompt="0"/>
          </p:nvPr>
        </p:nvSpPr>
        <p:spPr bwMode="auto">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BCC18F51-09EC-435C-A3BA-64A766E099C0}" type="datetimeFigureOut">
              <a:rPr lang="fr-FR"/>
              <a:t/>
            </a:fld>
            <a:endParaRPr lang="fr-FR"/>
          </a:p>
        </p:txBody>
      </p:sp>
      <p:sp>
        <p:nvSpPr>
          <p:cNvPr id="7" name="Footer Placeholder 4" hidden="0"/>
          <p:cNvSpPr>
            <a:spLocks noGrp="1"/>
          </p:cNvSpPr>
          <p:nvPr isPhoto="0" userDrawn="0">
            <p:ph type="ftr" sz="quarter" idx="3" hasCustomPrompt="0"/>
          </p:nvPr>
        </p:nvSpPr>
        <p:spPr bwMode="auto">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fr-FR"/>
          </a:p>
        </p:txBody>
      </p:sp>
      <p:sp>
        <p:nvSpPr>
          <p:cNvPr id="8" name="Slide Number Placeholder 5" hidden="0"/>
          <p:cNvSpPr>
            <a:spLocks noGrp="1"/>
          </p:cNvSpPr>
          <p:nvPr isPhoto="0" userDrawn="0">
            <p:ph type="sldNum" sz="quarter" idx="4" hasCustomPrompt="0"/>
          </p:nvPr>
        </p:nvSpPr>
        <p:spPr bwMode="auto">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08395586-F03A-48D1-94DF-16B239DF4FB5}" type="slidenum">
              <a:rPr lang="fr-FR"/>
              <a:t/>
            </a:fld>
            <a:endParaRPr lang="fr-FR"/>
          </a:p>
        </p:txBody>
      </p:sp>
    </p:spTree>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a:lnSpc>
          <a:spcPct val="90000"/>
        </a:lnSpc>
        <a:spcBef>
          <a:spcPts val="0"/>
        </a:spcBef>
        <a:buNone/>
        <a:defRPr sz="4400">
          <a:solidFill>
            <a:schemeClr val="tx1"/>
          </a:solidFill>
          <a:latin typeface="+mj-lt"/>
          <a:ea typeface="+mj-ea"/>
          <a:cs typeface="+mj-cs"/>
        </a:defRPr>
      </a:lvl1pPr>
    </p:titleStyle>
    <p:bodyStyle>
      <a:lvl1pPr marL="228600" indent="-228600" algn="l" defTabSz="914400">
        <a:lnSpc>
          <a:spcPct val="90000"/>
        </a:lnSpc>
        <a:spcBef>
          <a:spcPts val="1000"/>
        </a:spcBef>
        <a:buFont typeface="Arial"/>
        <a:buChar char="•"/>
        <a:defRPr sz="2800">
          <a:solidFill>
            <a:schemeClr val="tx1"/>
          </a:solidFill>
          <a:latin typeface="+mn-lt"/>
          <a:ea typeface="+mn-ea"/>
          <a:cs typeface="+mn-cs"/>
        </a:defRPr>
      </a:lvl1pPr>
      <a:lvl2pPr marL="685800" indent="-228600" algn="l" defTabSz="914400">
        <a:lnSpc>
          <a:spcPct val="90000"/>
        </a:lnSpc>
        <a:spcBef>
          <a:spcPts val="500"/>
        </a:spcBef>
        <a:buFont typeface="Arial"/>
        <a:buChar char="•"/>
        <a:defRPr sz="2400">
          <a:solidFill>
            <a:schemeClr val="tx1"/>
          </a:solidFill>
          <a:latin typeface="+mn-lt"/>
          <a:ea typeface="+mn-ea"/>
          <a:cs typeface="+mn-cs"/>
        </a:defRPr>
      </a:lvl2pPr>
      <a:lvl3pPr marL="1143000" indent="-228600" algn="l" defTabSz="914400">
        <a:lnSpc>
          <a:spcPct val="90000"/>
        </a:lnSpc>
        <a:spcBef>
          <a:spcPts val="500"/>
        </a:spcBef>
        <a:buFont typeface="Arial"/>
        <a:buChar char="•"/>
        <a:defRPr sz="2000">
          <a:solidFill>
            <a:schemeClr val="tx1"/>
          </a:solidFill>
          <a:latin typeface="+mn-lt"/>
          <a:ea typeface="+mn-ea"/>
          <a:cs typeface="+mn-cs"/>
        </a:defRPr>
      </a:lvl3pPr>
      <a:lvl4pPr marL="1600200" indent="-228600" algn="l" defTabSz="914400">
        <a:lnSpc>
          <a:spcPct val="90000"/>
        </a:lnSpc>
        <a:spcBef>
          <a:spcPts val="500"/>
        </a:spcBef>
        <a:buFont typeface="Arial"/>
        <a:buChar char="•"/>
        <a:defRPr sz="1800">
          <a:solidFill>
            <a:schemeClr val="tx1"/>
          </a:solidFill>
          <a:latin typeface="+mn-lt"/>
          <a:ea typeface="+mn-ea"/>
          <a:cs typeface="+mn-cs"/>
        </a:defRPr>
      </a:lvl4pPr>
      <a:lvl5pPr marL="2057400" indent="-228600" algn="l" defTabSz="914400">
        <a:lnSpc>
          <a:spcPct val="90000"/>
        </a:lnSpc>
        <a:spcBef>
          <a:spcPts val="500"/>
        </a:spcBef>
        <a:buFont typeface="Arial"/>
        <a:buChar char="•"/>
        <a:defRPr sz="1800">
          <a:solidFill>
            <a:schemeClr val="tx1"/>
          </a:solidFill>
          <a:latin typeface="+mn-lt"/>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p:bodyStyle>
    <p:otherStyle>
      <a:defPPr>
        <a:defRPr lang="fr-FR"/>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hidden="0"/>
        <p:cNvGrpSpPr/>
        <p:nvPr isPhoto="0" userDrawn="0"/>
      </p:nvGrpSpPr>
      <p:grpSpPr bwMode="auto">
        <a:xfrm>
          <a:off x="0" y="0"/>
          <a:ext cx="0" cy="0"/>
          <a:chOff x="0" y="0"/>
          <a:chExt cx="0" cy="0"/>
        </a:xfrm>
      </p:grpSpPr>
      <p:sp>
        <p:nvSpPr>
          <p:cNvPr id="4" name="Title 1" hidden="0"/>
          <p:cNvSpPr>
            <a:spLocks noGrp="1"/>
          </p:cNvSpPr>
          <p:nvPr isPhoto="0" userDrawn="0">
            <p:ph type="ctrTitle" hasCustomPrompt="0"/>
          </p:nvPr>
        </p:nvSpPr>
        <p:spPr bwMode="auto"/>
        <p:txBody>
          <a:bodyPr/>
          <a:lstStyle/>
          <a:p>
            <a:pPr>
              <a:defRPr/>
            </a:pPr>
            <a:r>
              <a:rPr lang="fr-FR"/>
              <a:t>Équipe 2 - Atelier n°1</a:t>
            </a:r>
            <a:endParaRPr lang="fr-FR"/>
          </a:p>
        </p:txBody>
      </p:sp>
      <p:sp>
        <p:nvSpPr>
          <p:cNvPr id="5" name="Subtitle 2" hidden="0"/>
          <p:cNvSpPr>
            <a:spLocks noGrp="1"/>
          </p:cNvSpPr>
          <p:nvPr isPhoto="0" userDrawn="0">
            <p:ph type="subTitle" idx="1" hasCustomPrompt="0"/>
          </p:nvPr>
        </p:nvSpPr>
        <p:spPr bwMode="auto"/>
        <p:txBody>
          <a:bodyPr/>
          <a:lstStyle/>
          <a:p>
            <a:pPr>
              <a:defRPr/>
            </a:pPr>
            <a:r>
              <a:rPr lang="fr-FR"/>
              <a:t>REMEUR Jean-Michel, LAPOSTOLET Arsène, LACAZE Thomas</a:t>
            </a:r>
            <a:endParaRPr lang="fr-FR"/>
          </a:p>
        </p:txBody>
      </p:sp>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hidden="0"/>
        <p:cNvGrpSpPr/>
        <p:nvPr isPhoto="0" userDrawn="0"/>
      </p:nvGrpSpPr>
      <p:grpSpPr bwMode="auto">
        <a:xfrm>
          <a:off x="0" y="0"/>
          <a:ext cx="0" cy="0"/>
          <a:chOff x="0" y="0"/>
          <a:chExt cx="0" cy="0"/>
        </a:xfrm>
      </p:grpSpPr>
      <p:sp>
        <p:nvSpPr>
          <p:cNvPr id="4" name="Title 1" hidden="0"/>
          <p:cNvSpPr>
            <a:spLocks noGrp="1"/>
          </p:cNvSpPr>
          <p:nvPr isPhoto="0" userDrawn="0">
            <p:ph type="title" hasCustomPrompt="0"/>
          </p:nvPr>
        </p:nvSpPr>
        <p:spPr bwMode="auto"/>
        <p:txBody>
          <a:bodyPr/>
          <a:lstStyle/>
          <a:p>
            <a:pPr>
              <a:defRPr/>
            </a:pPr>
            <a:r>
              <a:rPr/>
              <a:t>Question 1.1</a:t>
            </a:r>
            <a:endParaRPr/>
          </a:p>
        </p:txBody>
      </p:sp>
      <p:sp>
        <p:nvSpPr>
          <p:cNvPr id="5" name="Content Placeholder 2" hidden="0"/>
          <p:cNvSpPr>
            <a:spLocks noGrp="1"/>
          </p:cNvSpPr>
          <p:nvPr isPhoto="0" userDrawn="0">
            <p:ph idx="1" hasCustomPrompt="0"/>
          </p:nvPr>
        </p:nvSpPr>
        <p:spPr bwMode="auto"/>
        <p:txBody>
          <a:bodyPr/>
          <a:lstStyle/>
          <a:p>
            <a:pPr>
              <a:defRPr/>
            </a:pPr>
            <a:r>
              <a:rPr/>
              <a:t>Émettre une facture : activité atomique, répétée dans le temps,</a:t>
            </a:r>
            <a:endParaRPr/>
          </a:p>
          <a:p>
            <a:pPr>
              <a:defRPr/>
            </a:pPr>
            <a:r>
              <a:rPr lang="fr-FR" sz="2800" b="0" i="0" u="none" strike="noStrike" cap="none" spc="0">
                <a:solidFill>
                  <a:schemeClr val="tx1"/>
                </a:solidFill>
                <a:latin typeface="Arial"/>
                <a:ea typeface="Arial"/>
                <a:cs typeface="Arial"/>
              </a:rPr>
              <a:t>Fabriquer un boulon</a:t>
            </a:r>
            <a:endParaRPr/>
          </a:p>
          <a:p>
            <a:pPr>
              <a:defRPr/>
            </a:pPr>
            <a:r>
              <a:rPr/>
              <a:t>Renseigner un prospect </a:t>
            </a:r>
            <a:endParaRPr/>
          </a:p>
          <a:p>
            <a:pPr>
              <a:defRPr/>
            </a:pPr>
            <a:r>
              <a:rPr/>
              <a:t>Réaliser une action de maintenance</a:t>
            </a:r>
            <a:endParaRPr/>
          </a:p>
          <a:p>
            <a:pPr>
              <a:defRPr/>
            </a:pPr>
            <a:r>
              <a:rPr lang="fr-FR" sz="2800" b="0" i="0" u="none" strike="noStrike" cap="none" spc="0">
                <a:solidFill>
                  <a:schemeClr val="tx1"/>
                </a:solidFill>
                <a:latin typeface="Arial"/>
                <a:ea typeface="Arial"/>
                <a:cs typeface="Arial"/>
              </a:rPr>
              <a:t>Déclarer un nouvel utilisateur</a:t>
            </a:r>
            <a:r>
              <a:rPr lang="fr-FR" sz="2800" b="0" i="0" u="none" strike="noStrike" cap="none" spc="0">
                <a:solidFill>
                  <a:schemeClr val="tx1"/>
                </a:solidFill>
                <a:latin typeface="+mn-lt"/>
                <a:ea typeface="+mn-ea"/>
                <a:cs typeface="+mn-cs"/>
              </a:rPr>
              <a:t> : Ponctuel dans le temps</a:t>
            </a:r>
            <a:endParaRPr lang="fr-FR" sz="2800" b="0" i="0" u="none" strike="noStrike" cap="none" spc="0">
              <a:solidFill>
                <a:schemeClr val="tx1"/>
              </a:solidFill>
              <a:latin typeface="Arial"/>
              <a:ea typeface="Arial"/>
              <a:cs typeface="Arial"/>
            </a:endParaRPr>
          </a:p>
          <a:p>
            <a:pPr>
              <a:defRPr/>
            </a:pPr>
            <a:r>
              <a:rPr lang="fr-FR" sz="2800" b="0" i="0" u="none" strike="noStrike" cap="none" spc="0">
                <a:solidFill>
                  <a:schemeClr val="tx1"/>
                </a:solidFill>
                <a:latin typeface="Arial"/>
                <a:ea typeface="Arial"/>
                <a:cs typeface="Arial"/>
              </a:rPr>
              <a:t>Faire les courses</a:t>
            </a:r>
            <a:endParaRPr lang="fr-FR" sz="2800" b="0" i="0" u="none" strike="noStrike" cap="none" spc="0">
              <a:solidFill>
                <a:schemeClr val="tx1"/>
              </a:solidFill>
              <a:latin typeface="Arial"/>
              <a:ea typeface="Arial"/>
              <a:cs typeface="Arial"/>
            </a:endParaRPr>
          </a:p>
          <a:p>
            <a:pPr>
              <a:defRPr/>
            </a:pPr>
            <a:r>
              <a:rPr lang="fr-FR" sz="2800" b="0" i="0" u="none" strike="noStrike" cap="none" spc="0">
                <a:solidFill>
                  <a:schemeClr val="tx1"/>
                </a:solidFill>
                <a:latin typeface="Arial"/>
                <a:ea typeface="Arial"/>
                <a:cs typeface="Arial"/>
              </a:rPr>
              <a:t>Venir travailler</a:t>
            </a:r>
            <a:endParaRPr lang="fr-FR" sz="2800" b="0" i="0" u="none" strike="noStrike" cap="none" spc="0">
              <a:solidFill>
                <a:schemeClr val="tx1"/>
              </a:solidFill>
              <a:latin typeface="Arial"/>
              <a:ea typeface="Arial"/>
              <a:cs typeface="Arial"/>
            </a:endParaRPr>
          </a:p>
          <a:p>
            <a:pPr>
              <a:defRPr/>
            </a:pPr>
            <a:r>
              <a:rPr lang="fr-FR" sz="2800" b="0" i="0" u="none" strike="noStrike" cap="none" spc="0">
                <a:solidFill>
                  <a:schemeClr val="tx1"/>
                </a:solidFill>
                <a:latin typeface="Arial"/>
                <a:ea typeface="Arial"/>
                <a:cs typeface="Arial"/>
              </a:rPr>
              <a:t>Ramasser les feuilles mortes</a:t>
            </a:r>
            <a:endParaRPr lang="fr-FR"/>
          </a:p>
        </p:txBody>
      </p:sp>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hidden="0"/>
        <p:cNvGrpSpPr/>
        <p:nvPr isPhoto="0" userDrawn="0"/>
      </p:nvGrpSpPr>
      <p:grpSpPr bwMode="auto">
        <a:xfrm>
          <a:off x="0" y="0"/>
          <a:ext cx="0" cy="0"/>
          <a:chOff x="0" y="0"/>
          <a:chExt cx="0" cy="0"/>
        </a:xfrm>
      </p:grpSpPr>
      <p:sp>
        <p:nvSpPr>
          <p:cNvPr id="4" name="Title 1" hidden="0"/>
          <p:cNvSpPr>
            <a:spLocks noGrp="1"/>
          </p:cNvSpPr>
          <p:nvPr isPhoto="0" userDrawn="0">
            <p:ph type="title" hasCustomPrompt="0"/>
          </p:nvPr>
        </p:nvSpPr>
        <p:spPr bwMode="auto"/>
        <p:txBody>
          <a:bodyPr/>
          <a:lstStyle/>
          <a:p>
            <a:pPr>
              <a:defRPr/>
            </a:pPr>
            <a:r>
              <a:rPr/>
              <a:t>Question 1.2</a:t>
            </a:r>
            <a:endParaRPr/>
          </a:p>
        </p:txBody>
      </p:sp>
      <p:sp>
        <p:nvSpPr>
          <p:cNvPr id="5" name="Content Placeholder 2" hidden="0"/>
          <p:cNvSpPr>
            <a:spLocks noGrp="1"/>
          </p:cNvSpPr>
          <p:nvPr isPhoto="0" userDrawn="0">
            <p:ph idx="1" hasCustomPrompt="0"/>
          </p:nvPr>
        </p:nvSpPr>
        <p:spPr bwMode="auto">
          <a:xfrm>
            <a:off x="884437" y="1825624"/>
            <a:ext cx="10515600" cy="4351338"/>
          </a:xfrm>
        </p:spPr>
        <p:txBody>
          <a:bodyPr/>
          <a:lstStyle/>
          <a:p>
            <a:pPr marL="0" indent="0" algn="just">
              <a:buNone/>
              <a:defRPr/>
            </a:pPr>
            <a:r>
              <a:rPr/>
              <a:t>Un projet est </a:t>
            </a:r>
            <a:r>
              <a:rPr i="1"/>
              <a:t>ponctuel </a:t>
            </a:r>
            <a:r>
              <a:rPr i="0"/>
              <a:t>(date de début et de fin), a un </a:t>
            </a:r>
            <a:r>
              <a:rPr i="1"/>
              <a:t>enjeu important </a:t>
            </a:r>
            <a:r>
              <a:rPr i="0"/>
              <a:t>(atteindre des exigence spécifiques), </a:t>
            </a:r>
            <a:r>
              <a:rPr i="1"/>
              <a:t>transverse</a:t>
            </a:r>
            <a:r>
              <a:rPr i="0"/>
              <a:t> (un ensemble d'activités coordonnées). On peut donc dire :</a:t>
            </a:r>
            <a:endParaRPr i="0"/>
          </a:p>
          <a:p>
            <a:pPr algn="just">
              <a:defRPr/>
            </a:pPr>
            <a:r>
              <a:rPr/>
              <a:t>Les caractéristiques encadrées en vert relèvent d'un projet.</a:t>
            </a:r>
            <a:endParaRPr/>
          </a:p>
          <a:p>
            <a:pPr algn="just">
              <a:defRPr/>
            </a:pPr>
            <a:r>
              <a:rPr lang="fr-FR" sz="2800" b="0" i="0" u="none" strike="noStrike" cap="none" spc="0">
                <a:solidFill>
                  <a:schemeClr val="tx1"/>
                </a:solidFill>
                <a:latin typeface="+mn-lt"/>
                <a:ea typeface="+mn-ea"/>
                <a:cs typeface="+mn-cs"/>
              </a:rPr>
              <a:t>Les caractéristiques encadrées en orange relèvent d'une activité quotidiennes.</a:t>
            </a:r>
            <a:endParaRPr/>
          </a:p>
        </p:txBody>
      </p:sp>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hidden="0"/>
        <p:cNvGrpSpPr/>
        <p:nvPr isPhoto="0" userDrawn="0"/>
      </p:nvGrpSpPr>
      <p:grpSpPr bwMode="auto">
        <a:xfrm>
          <a:off x="0" y="0"/>
          <a:ext cx="0" cy="0"/>
          <a:chOff x="0" y="0"/>
          <a:chExt cx="0" cy="0"/>
        </a:xfrm>
      </p:grpSpPr>
      <p:sp>
        <p:nvSpPr>
          <p:cNvPr id="4" name="Title 1" hidden="0"/>
          <p:cNvSpPr>
            <a:spLocks noGrp="1"/>
          </p:cNvSpPr>
          <p:nvPr isPhoto="0" userDrawn="0">
            <p:ph type="title" hasCustomPrompt="0"/>
          </p:nvPr>
        </p:nvSpPr>
        <p:spPr bwMode="auto"/>
        <p:txBody>
          <a:bodyPr/>
          <a:lstStyle/>
          <a:p>
            <a:pPr>
              <a:defRPr/>
            </a:pPr>
            <a:r>
              <a:rPr/>
              <a:t>Question 1.3</a:t>
            </a:r>
            <a:endParaRPr/>
          </a:p>
        </p:txBody>
      </p:sp>
      <p:sp>
        <p:nvSpPr>
          <p:cNvPr id="5" name="Content Placeholder 2" hidden="0"/>
          <p:cNvSpPr>
            <a:spLocks noGrp="1"/>
          </p:cNvSpPr>
          <p:nvPr isPhoto="0" userDrawn="0">
            <p:ph idx="1" hasCustomPrompt="0"/>
          </p:nvPr>
        </p:nvSpPr>
        <p:spPr bwMode="auto"/>
        <p:txBody>
          <a:bodyPr/>
          <a:lstStyle/>
          <a:p>
            <a:pPr>
              <a:defRPr/>
            </a:pPr>
            <a:r>
              <a:rPr/>
              <a:t>La création d'un processus automobile est ponctuelle, possède des enjeux ainsi que des contraintes et des délais.</a:t>
            </a:r>
            <a:endParaRPr/>
          </a:p>
          <a:p>
            <a:pPr>
              <a:defRPr/>
            </a:pPr>
            <a:r>
              <a:rPr/>
              <a:t>La production d'automobiles en série est un processus routinier, répété et déjà maîtrisé, qui ne présente aucune difficulté.</a:t>
            </a:r>
            <a:endParaRPr/>
          </a:p>
          <a:p>
            <a:pPr>
              <a:defRPr/>
            </a:pPr>
            <a:r>
              <a:rPr/>
              <a:t> L'activité encadrée en vert ( prototype automobile) relève d'un projet.</a:t>
            </a:r>
            <a:endParaRPr/>
          </a:p>
        </p:txBody>
      </p:sp>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hidden="0"/>
        <p:cNvGrpSpPr/>
        <p:nvPr isPhoto="0" userDrawn="0"/>
      </p:nvGrpSpPr>
      <p:grpSpPr bwMode="auto">
        <a:xfrm>
          <a:off x="0" y="0"/>
          <a:ext cx="0" cy="0"/>
          <a:chOff x="0" y="0"/>
          <a:chExt cx="0" cy="0"/>
        </a:xfrm>
      </p:grpSpPr>
      <p:sp>
        <p:nvSpPr>
          <p:cNvPr id="4" name="Title 1" hidden="0"/>
          <p:cNvSpPr>
            <a:spLocks noGrp="1"/>
          </p:cNvSpPr>
          <p:nvPr isPhoto="0" userDrawn="0">
            <p:ph type="title" hasCustomPrompt="0"/>
          </p:nvPr>
        </p:nvSpPr>
        <p:spPr bwMode="auto"/>
        <p:txBody>
          <a:bodyPr/>
          <a:lstStyle/>
          <a:p>
            <a:pPr>
              <a:defRPr/>
            </a:pPr>
            <a:r>
              <a:rPr/>
              <a:t>Question 1.4</a:t>
            </a:r>
            <a:endParaRPr/>
          </a:p>
        </p:txBody>
      </p:sp>
      <p:sp>
        <p:nvSpPr>
          <p:cNvPr id="5" name="Content Placeholder 2" hidden="0"/>
          <p:cNvSpPr>
            <a:spLocks noGrp="1"/>
          </p:cNvSpPr>
          <p:nvPr isPhoto="0" userDrawn="0">
            <p:ph idx="1" hasCustomPrompt="0"/>
          </p:nvPr>
        </p:nvSpPr>
        <p:spPr bwMode="auto"/>
        <p:txBody>
          <a:bodyPr/>
          <a:lstStyle/>
          <a:p>
            <a:pPr>
              <a:defRPr/>
            </a:pPr>
            <a:r>
              <a:rPr/>
              <a:t>La mise en place d'une nouveau logiciel de paie est ponctuelle, présence des enjeux et représente un défi complexe.</a:t>
            </a:r>
            <a:endParaRPr/>
          </a:p>
          <a:p>
            <a:pPr>
              <a:defRPr/>
            </a:pPr>
            <a:r>
              <a:rPr/>
              <a:t>L'édition mensuelle des fiches de paie est un processus routinier ne présentant aucune difficulté.</a:t>
            </a:r>
            <a:endParaRPr/>
          </a:p>
          <a:p>
            <a:pPr>
              <a:defRPr/>
            </a:pPr>
            <a:r>
              <a:rPr/>
              <a:t>La mise en place d'u nouveau logiciel de paie est à considéré comme un projet.</a:t>
            </a:r>
            <a:endParaRPr/>
          </a:p>
        </p:txBody>
      </p:sp>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hidden="0"/>
        <p:cNvGrpSpPr/>
        <p:nvPr isPhoto="0" userDrawn="0"/>
      </p:nvGrpSpPr>
      <p:grpSpPr bwMode="auto">
        <a:xfrm>
          <a:off x="0" y="0"/>
          <a:ext cx="0" cy="0"/>
          <a:chOff x="0" y="0"/>
          <a:chExt cx="0" cy="0"/>
        </a:xfrm>
      </p:grpSpPr>
      <p:sp>
        <p:nvSpPr>
          <p:cNvPr id="4" name="Title 1" hidden="0"/>
          <p:cNvSpPr>
            <a:spLocks noGrp="1"/>
          </p:cNvSpPr>
          <p:nvPr isPhoto="0" userDrawn="0">
            <p:ph type="title" hasCustomPrompt="0"/>
          </p:nvPr>
        </p:nvSpPr>
        <p:spPr bwMode="auto"/>
        <p:txBody>
          <a:bodyPr/>
          <a:lstStyle/>
          <a:p>
            <a:pPr>
              <a:defRPr/>
            </a:pPr>
            <a:r>
              <a:rPr/>
              <a:t>Question 1.5</a:t>
            </a:r>
            <a:endParaRPr/>
          </a:p>
        </p:txBody>
      </p:sp>
      <p:sp>
        <p:nvSpPr>
          <p:cNvPr id="5" name="Content Placeholder 2" hidden="0"/>
          <p:cNvSpPr>
            <a:spLocks noGrp="1"/>
          </p:cNvSpPr>
          <p:nvPr isPhoto="0" userDrawn="0">
            <p:ph idx="1" hasCustomPrompt="0"/>
          </p:nvPr>
        </p:nvSpPr>
        <p:spPr bwMode="auto"/>
        <p:txBody>
          <a:bodyPr/>
          <a:lstStyle/>
          <a:p>
            <a:pPr>
              <a:defRPr/>
            </a:pPr>
            <a:r>
              <a:rPr/>
              <a:t>U</a:t>
            </a:r>
            <a:r>
              <a:rPr lang="fr-FR" sz="2800" b="0" i="0" u="none" strike="noStrike" cap="none" spc="0">
                <a:solidFill>
                  <a:schemeClr val="tx1"/>
                </a:solidFill>
                <a:latin typeface="+mn-lt"/>
                <a:ea typeface="+mn-lt"/>
                <a:cs typeface="+mn-lt"/>
              </a:rPr>
              <a:t>n projet informatique est un projet classique avec des délais, coût, </a:t>
            </a:r>
            <a:r>
              <a:rPr lang="fr-FR" sz="2800" b="0" i="0" u="none" strike="noStrike" cap="none" spc="0">
                <a:solidFill>
                  <a:schemeClr val="tx1"/>
                </a:solidFill>
                <a:latin typeface="+mn-lt"/>
                <a:ea typeface="+mn-lt"/>
                <a:cs typeface="+mn-lt"/>
              </a:rPr>
              <a:t>une gestion des équipes, suivi de l'avancement, coordination, maîtrise d'oeuvre/maîtrise d'ouvrage, conduite du changement, méthodologies</a:t>
            </a:r>
            <a:r>
              <a:rPr lang="fr-FR" sz="2800" b="0" i="0" u="none" strike="noStrike" cap="none" spc="0">
                <a:solidFill>
                  <a:schemeClr val="tx1"/>
                </a:solidFill>
                <a:latin typeface="+mn-lt"/>
                <a:ea typeface="+mn-lt"/>
                <a:cs typeface="+mn-lt"/>
              </a:rPr>
              <a:t>...</a:t>
            </a:r>
            <a:r>
              <a:rPr lang="fr-FR" sz="2800" b="0" i="0" u="none" strike="noStrike" cap="none" spc="0">
                <a:solidFill>
                  <a:schemeClr val="tx1"/>
                </a:solidFill>
                <a:latin typeface="+mn-lt"/>
                <a:ea typeface="+mn-lt"/>
                <a:cs typeface="+mn-lt"/>
              </a:rPr>
              <a:t> Il est aussi unique.</a:t>
            </a:r>
            <a:endParaRPr lang="fr-FR" sz="2800" b="0" i="0" u="none" strike="noStrike" cap="none" spc="0">
              <a:solidFill>
                <a:schemeClr val="tx1"/>
              </a:solidFill>
              <a:latin typeface="+mn-lt"/>
              <a:ea typeface="+mn-lt"/>
              <a:cs typeface="+mn-lt"/>
            </a:endParaRPr>
          </a:p>
          <a:p>
            <a:pPr>
              <a:defRPr/>
            </a:pPr>
            <a:r>
              <a:rPr lang="fr-FR" sz="2800" b="0" i="0" u="none" strike="noStrike" cap="none" spc="0">
                <a:solidFill>
                  <a:schemeClr val="tx1"/>
                </a:solidFill>
                <a:latin typeface="+mn-lt"/>
                <a:ea typeface="+mn-lt"/>
                <a:cs typeface="+mn-lt"/>
              </a:rPr>
              <a:t>Les réalisations se constituent d'outils, méthodes ou services informatiques.</a:t>
            </a:r>
            <a:endParaRPr lang="fr-FR" sz="2800" b="0" i="0" u="none" strike="noStrike" cap="none" spc="0">
              <a:solidFill>
                <a:schemeClr val="tx1"/>
              </a:solidFill>
              <a:latin typeface="+mn-lt"/>
              <a:ea typeface="+mn-lt"/>
              <a:cs typeface="+mn-lt"/>
            </a:endParaRPr>
          </a:p>
          <a:p>
            <a:pPr>
              <a:defRPr/>
            </a:pPr>
            <a:r>
              <a:rPr lang="fr-FR" sz="2800" b="0" i="0" u="none" strike="noStrike" cap="none" spc="0">
                <a:solidFill>
                  <a:schemeClr val="tx1"/>
                </a:solidFill>
                <a:latin typeface="+mn-lt"/>
                <a:ea typeface="+mn-lt"/>
                <a:cs typeface="+mn-lt"/>
              </a:rPr>
              <a:t>Ces projets sont très souvent complexes et ce dû à la grande diversité des acteurs qui y participent (développeurs, devops, product owner, etc...)</a:t>
            </a:r>
            <a:endParaRPr lang="fr-FR" sz="2800" b="0" i="0" u="none" strike="noStrike" cap="none" spc="0">
              <a:solidFill>
                <a:schemeClr val="tx1"/>
              </a:solidFill>
              <a:latin typeface="Arial"/>
              <a:ea typeface="Arial"/>
              <a:cs typeface="Arial"/>
            </a:endParaRPr>
          </a:p>
        </p:txBody>
      </p:sp>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hidden="0"/>
        <p:cNvGrpSpPr/>
        <p:nvPr isPhoto="0" userDrawn="0"/>
      </p:nvGrpSpPr>
      <p:grpSpPr bwMode="auto">
        <a:xfrm>
          <a:off x="0" y="0"/>
          <a:ext cx="0" cy="0"/>
          <a:chOff x="0" y="0"/>
          <a:chExt cx="0" cy="0"/>
        </a:xfrm>
      </p:grpSpPr>
      <p:sp>
        <p:nvSpPr>
          <p:cNvPr id="4" name="Title 1" hidden="0"/>
          <p:cNvSpPr>
            <a:spLocks noGrp="1"/>
          </p:cNvSpPr>
          <p:nvPr isPhoto="0" userDrawn="0">
            <p:ph type="title" hasCustomPrompt="0"/>
          </p:nvPr>
        </p:nvSpPr>
        <p:spPr bwMode="auto"/>
        <p:txBody>
          <a:bodyPr/>
          <a:lstStyle/>
          <a:p>
            <a:pPr>
              <a:defRPr/>
            </a:pPr>
            <a:r>
              <a:rPr/>
              <a:t>Question 1.6</a:t>
            </a:r>
            <a:endParaRPr/>
          </a:p>
        </p:txBody>
      </p:sp>
      <p:sp>
        <p:nvSpPr>
          <p:cNvPr id="5" name="Content Placeholder 2" hidden="0"/>
          <p:cNvSpPr>
            <a:spLocks noGrp="1"/>
          </p:cNvSpPr>
          <p:nvPr isPhoto="0" userDrawn="0">
            <p:ph idx="1" hasCustomPrompt="0"/>
          </p:nvPr>
        </p:nvSpPr>
        <p:spPr bwMode="auto"/>
        <p:txBody>
          <a:bodyPr/>
          <a:lstStyle/>
          <a:p>
            <a:pPr algn="just">
              <a:defRPr/>
            </a:pPr>
            <a:r>
              <a:rPr/>
              <a:t>Les facteurs déclencheurs d'un projet peuvent être une </a:t>
            </a:r>
            <a:r>
              <a:rPr lang="fr-FR" sz="2800" b="0" i="0" u="none" strike="noStrike" cap="none" spc="0">
                <a:solidFill>
                  <a:schemeClr val="tx1"/>
                </a:solidFill>
                <a:latin typeface="+mn-lt"/>
                <a:ea typeface="+mn-lt"/>
                <a:cs typeface="+mn-lt"/>
              </a:rPr>
              <a:t>demande exprimée par une autorité </a:t>
            </a:r>
            <a:r>
              <a:rPr lang="fr-FR" sz="2800" b="0" i="0" u="none" strike="noStrike" cap="none" spc="0">
                <a:solidFill>
                  <a:schemeClr val="tx1"/>
                </a:solidFill>
                <a:latin typeface="+mn-lt"/>
                <a:ea typeface="+mn-lt"/>
                <a:cs typeface="+mn-lt"/>
              </a:rPr>
              <a:t>(hiérarchique ou autres).</a:t>
            </a:r>
            <a:r>
              <a:rPr lang="fr-FR" sz="2800" b="0" i="0" u="none" strike="noStrike" cap="none" spc="0">
                <a:solidFill>
                  <a:schemeClr val="tx1"/>
                </a:solidFill>
                <a:latin typeface="+mn-lt"/>
                <a:ea typeface="+mn-lt"/>
                <a:cs typeface="+mn-lt"/>
              </a:rPr>
              <a:t> </a:t>
            </a:r>
            <a:endParaRPr lang="fr-FR" sz="2800" b="0" i="0" u="none" strike="noStrike" cap="none" spc="0">
              <a:solidFill>
                <a:schemeClr val="tx1"/>
              </a:solidFill>
              <a:latin typeface="+mn-lt"/>
              <a:ea typeface="+mn-lt"/>
              <a:cs typeface="+mn-lt"/>
            </a:endParaRPr>
          </a:p>
          <a:p>
            <a:pPr algn="just">
              <a:defRPr/>
            </a:pPr>
            <a:r>
              <a:rPr lang="fr-FR" sz="2800" b="0" i="0" u="none" strike="noStrike" cap="none" spc="0">
                <a:solidFill>
                  <a:schemeClr val="tx1"/>
                </a:solidFill>
                <a:latin typeface="+mn-lt"/>
                <a:ea typeface="+mn-lt"/>
                <a:cs typeface="+mn-lt"/>
              </a:rPr>
              <a:t>Il peut aussi être le </a:t>
            </a:r>
            <a:r>
              <a:rPr lang="fr-FR" sz="2800" b="0" i="0" u="none" strike="noStrike" cap="none" spc="0">
                <a:solidFill>
                  <a:schemeClr val="tx1"/>
                </a:solidFill>
                <a:latin typeface="+mn-lt"/>
                <a:ea typeface="+mn-lt"/>
                <a:cs typeface="+mn-lt"/>
              </a:rPr>
              <a:t>résultat d’une proposition par le fonctionnaire à sa tutelle afin de répondre aux missions de son service ou de le faire évoluer le système d'information actuel</a:t>
            </a:r>
            <a:r>
              <a:rPr lang="fr-FR" sz="2800" b="0" i="0" u="none" strike="noStrike" cap="none" spc="0">
                <a:solidFill>
                  <a:schemeClr val="tx1"/>
                </a:solidFill>
                <a:latin typeface="+mn-lt"/>
                <a:ea typeface="+mn-lt"/>
                <a:cs typeface="+mn-lt"/>
              </a:rPr>
              <a:t>. </a:t>
            </a:r>
            <a:endParaRPr lang="fr-FR" sz="2800" b="0" i="0" u="none" strike="noStrike" cap="none" spc="0">
              <a:solidFill>
                <a:schemeClr val="tx1"/>
              </a:solidFill>
              <a:latin typeface="+mn-lt"/>
              <a:ea typeface="+mn-lt"/>
              <a:cs typeface="+mn-lt"/>
            </a:endParaRPr>
          </a:p>
          <a:p>
            <a:pPr algn="just">
              <a:defRPr/>
            </a:pPr>
            <a:r>
              <a:rPr lang="fr-FR" sz="2800" b="0" i="0" u="none" strike="noStrike" cap="none" spc="0">
                <a:solidFill>
                  <a:schemeClr val="tx1"/>
                </a:solidFill>
                <a:latin typeface="+mn-lt"/>
                <a:ea typeface="+mn-lt"/>
                <a:cs typeface="+mn-lt"/>
              </a:rPr>
              <a:t>Cela peut également être l'objet de la réponse à un appelle d'offre d'un client (dans une SSII/ESN par exemple).</a:t>
            </a:r>
            <a:endParaRPr lang="fr-FR"/>
          </a:p>
        </p:txBody>
      </p:sp>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hidden="0"/>
        <p:cNvGrpSpPr/>
        <p:nvPr isPhoto="0" userDrawn="0"/>
      </p:nvGrpSpPr>
      <p:grpSpPr bwMode="auto">
        <a:xfrm>
          <a:off x="0" y="0"/>
          <a:ext cx="0" cy="0"/>
          <a:chOff x="0" y="0"/>
          <a:chExt cx="0" cy="0"/>
        </a:xfrm>
      </p:grpSpPr>
      <p:sp>
        <p:nvSpPr>
          <p:cNvPr id="4" name="Title 1" hidden="0"/>
          <p:cNvSpPr>
            <a:spLocks noGrp="1"/>
          </p:cNvSpPr>
          <p:nvPr isPhoto="0" userDrawn="0">
            <p:ph type="title" hasCustomPrompt="0"/>
          </p:nvPr>
        </p:nvSpPr>
        <p:spPr bwMode="auto"/>
        <p:txBody>
          <a:bodyPr/>
          <a:lstStyle/>
          <a:p>
            <a:pPr>
              <a:defRPr/>
            </a:pPr>
            <a:r>
              <a:rPr/>
              <a:t>Question 1.7</a:t>
            </a:r>
            <a:endParaRPr/>
          </a:p>
        </p:txBody>
      </p:sp>
      <p:sp>
        <p:nvSpPr>
          <p:cNvPr id="5" name="Content Placeholder 2" hidden="0"/>
          <p:cNvSpPr>
            <a:spLocks noGrp="1"/>
          </p:cNvSpPr>
          <p:nvPr isPhoto="0" userDrawn="0">
            <p:ph idx="1" hasCustomPrompt="0"/>
          </p:nvPr>
        </p:nvSpPr>
        <p:spPr bwMode="auto"/>
        <p:txBody>
          <a:bodyPr/>
          <a:lstStyle/>
          <a:p>
            <a:pPr algn="just">
              <a:defRPr/>
            </a:pPr>
            <a:r>
              <a:rPr>
                <a:solidFill>
                  <a:schemeClr val="tx1"/>
                </a:solidFill>
              </a:rPr>
              <a:t>Un projet de développement abouti </a:t>
            </a:r>
            <a:r>
              <a:rPr>
                <a:solidFill>
                  <a:schemeClr val="tx1"/>
                </a:solidFill>
              </a:rPr>
              <a:t>à une livraison à destination du ou des client(s), avec </a:t>
            </a:r>
            <a:r>
              <a:rPr lang="fr-FR" sz="2800" b="0" i="0" u="none" strike="noStrike" cap="none" spc="0">
                <a:solidFill>
                  <a:schemeClr val="tx1"/>
                </a:solidFill>
                <a:latin typeface="Arial"/>
                <a:ea typeface="Arial"/>
                <a:cs typeface="Arial"/>
              </a:rPr>
              <a:t>potentiellement </a:t>
            </a:r>
            <a:r>
              <a:rPr>
                <a:solidFill>
                  <a:schemeClr val="tx1"/>
                </a:solidFill>
              </a:rPr>
              <a:t>une démonstration ainsi qu'une documentation destinée aux futurs utilisateurs. La formation des futurs utilisateurs est également un service fourni. Ensuite, un bilan du projet est établi, afin d'estimer le REX ainsi que la capitalisation.</a:t>
            </a:r>
            <a:endParaRPr>
              <a:solidFill>
                <a:schemeClr val="tx1"/>
              </a:solidFill>
            </a:endParaRPr>
          </a:p>
        </p:txBody>
      </p:sp>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hidden="0"/>
        <p:cNvGrpSpPr/>
        <p:nvPr isPhoto="0" userDrawn="0"/>
      </p:nvGrpSpPr>
      <p:grpSpPr bwMode="auto">
        <a:xfrm>
          <a:off x="0" y="0"/>
          <a:ext cx="0" cy="0"/>
          <a:chOff x="0" y="0"/>
          <a:chExt cx="0" cy="0"/>
        </a:xfrm>
      </p:grpSpPr>
      <p:sp>
        <p:nvSpPr>
          <p:cNvPr id="4" name="Title 1" hidden="0"/>
          <p:cNvSpPr>
            <a:spLocks noGrp="1"/>
          </p:cNvSpPr>
          <p:nvPr isPhoto="0" userDrawn="0">
            <p:ph type="title" hasCustomPrompt="0"/>
          </p:nvPr>
        </p:nvSpPr>
        <p:spPr bwMode="auto"/>
        <p:txBody>
          <a:bodyPr/>
          <a:lstStyle/>
          <a:p>
            <a:pPr>
              <a:defRPr/>
            </a:pPr>
            <a:r>
              <a:rPr/>
              <a:t>Question 2 - Étude de cas</a:t>
            </a:r>
            <a:endParaRPr/>
          </a:p>
        </p:txBody>
      </p:sp>
      <p:sp>
        <p:nvSpPr>
          <p:cNvPr id="5" name="" hidden="0"/>
          <p:cNvSpPr/>
          <p:nvPr isPhoto="0" userDrawn="0"/>
        </p:nvSpPr>
        <p:spPr bwMode="auto">
          <a:xfrm flipH="0" flipV="0">
            <a:off x="46456" y="1461347"/>
            <a:ext cx="3297115" cy="1143000"/>
          </a:xfrm>
          <a:prstGeom prst="chevron">
            <a:avLst>
              <a:gd name="adj" fmla="val 50000"/>
            </a:avLst>
          </a:prstGeom>
        </p:spPr>
        <p:style>
          <a:lnRef idx="2">
            <a:schemeClr val="accent1">
              <a:shade val="50000"/>
            </a:schemeClr>
          </a:lnRef>
          <a:fillRef idx="1">
            <a:schemeClr val="accent1"/>
          </a:fillRef>
          <a:effectRef idx="0">
            <a:schemeClr val="accent1"/>
          </a:effectRef>
          <a:fontRef idx="minor">
            <a:schemeClr val="lt1"/>
          </a:fontRef>
        </p:style>
      </p:sp>
      <p:sp>
        <p:nvSpPr>
          <p:cNvPr id="6" name="" hidden="0"/>
          <p:cNvSpPr/>
          <p:nvPr isPhoto="0" userDrawn="0"/>
        </p:nvSpPr>
        <p:spPr bwMode="auto">
          <a:xfrm flipH="0" flipV="0">
            <a:off x="2989603" y="1442841"/>
            <a:ext cx="3297114" cy="1143000"/>
          </a:xfrm>
          <a:prstGeom prst="chevron">
            <a:avLst>
              <a:gd name="adj" fmla="val 50000"/>
            </a:avLst>
          </a:prstGeom>
        </p:spPr>
        <p:style>
          <a:lnRef idx="2">
            <a:schemeClr val="accent1">
              <a:shade val="50000"/>
            </a:schemeClr>
          </a:lnRef>
          <a:fillRef idx="1">
            <a:schemeClr val="accent1"/>
          </a:fillRef>
          <a:effectRef idx="0">
            <a:schemeClr val="accent1"/>
          </a:effectRef>
          <a:fontRef idx="minor">
            <a:schemeClr val="lt1"/>
          </a:fontRef>
        </p:style>
      </p:sp>
      <p:sp>
        <p:nvSpPr>
          <p:cNvPr id="7" name="" hidden="0"/>
          <p:cNvSpPr/>
          <p:nvPr isPhoto="0" userDrawn="0"/>
        </p:nvSpPr>
        <p:spPr bwMode="auto">
          <a:xfrm flipH="0" flipV="0">
            <a:off x="5957285" y="1442841"/>
            <a:ext cx="3297114" cy="1143000"/>
          </a:xfrm>
          <a:prstGeom prst="chevron">
            <a:avLst>
              <a:gd name="adj" fmla="val 50000"/>
            </a:avLst>
          </a:prstGeom>
        </p:spPr>
        <p:style>
          <a:lnRef idx="2">
            <a:schemeClr val="accent1">
              <a:shade val="50000"/>
            </a:schemeClr>
          </a:lnRef>
          <a:fillRef idx="1">
            <a:schemeClr val="accent1"/>
          </a:fillRef>
          <a:effectRef idx="0">
            <a:schemeClr val="accent1"/>
          </a:effectRef>
          <a:fontRef idx="minor">
            <a:schemeClr val="lt1"/>
          </a:fontRef>
        </p:style>
      </p:sp>
      <p:sp>
        <p:nvSpPr>
          <p:cNvPr id="8" name="" hidden="0"/>
          <p:cNvSpPr/>
          <p:nvPr isPhoto="0" userDrawn="0"/>
        </p:nvSpPr>
        <p:spPr bwMode="auto">
          <a:xfrm flipH="0" flipV="0">
            <a:off x="8901932" y="1449344"/>
            <a:ext cx="3297114" cy="1143000"/>
          </a:xfrm>
          <a:prstGeom prst="chevron">
            <a:avLst>
              <a:gd name="adj" fmla="val 50000"/>
            </a:avLst>
          </a:prstGeom>
        </p:spPr>
        <p:style>
          <a:lnRef idx="2">
            <a:schemeClr val="accent1">
              <a:shade val="50000"/>
            </a:schemeClr>
          </a:lnRef>
          <a:fillRef idx="1">
            <a:schemeClr val="accent1"/>
          </a:fillRef>
          <a:effectRef idx="0">
            <a:schemeClr val="accent1"/>
          </a:effectRef>
          <a:fontRef idx="minor">
            <a:schemeClr val="lt1"/>
          </a:fontRef>
        </p:style>
      </p:sp>
      <p:sp>
        <p:nvSpPr>
          <p:cNvPr id="9" name="" hidden="0"/>
          <p:cNvSpPr/>
          <p:nvPr isPhoto="0" userDrawn="0"/>
        </p:nvSpPr>
        <p:spPr bwMode="auto">
          <a:xfrm flipH="0" flipV="0">
            <a:off x="621798" y="1602843"/>
            <a:ext cx="2301381" cy="673856"/>
          </a:xfrm>
          <a:prstGeom prst="rect">
            <a:avLst/>
          </a:prstGeom>
          <a:noFill/>
        </p:spPr>
        <p:txBody>
          <a:bodyPr vertOverflow="overflow" horzOverflow="clip" vert="horz" wrap="square" lIns="91440" tIns="45720" rIns="91440" bIns="45720" numCol="1" spcCol="0" rtlCol="0" fromWordArt="0" anchor="t" anchorCtr="0" forceAA="0" upright="0" compatLnSpc="0">
            <a:noAutofit/>
          </a:bodyPr>
          <a:p>
            <a:pPr algn="ctr">
              <a:defRPr/>
            </a:pPr>
            <a:r>
              <a:rPr sz="2400"/>
              <a:t>Phase d'initialisation</a:t>
            </a:r>
            <a:endParaRPr sz="2400"/>
          </a:p>
        </p:txBody>
      </p:sp>
      <p:sp>
        <p:nvSpPr>
          <p:cNvPr id="10" name="" hidden="0"/>
          <p:cNvSpPr/>
          <p:nvPr isPhoto="0" userDrawn="0"/>
        </p:nvSpPr>
        <p:spPr bwMode="auto">
          <a:xfrm flipH="0" flipV="0">
            <a:off x="3192141" y="1602843"/>
            <a:ext cx="2892038" cy="729342"/>
          </a:xfrm>
          <a:prstGeom prst="rect">
            <a:avLst/>
          </a:prstGeom>
          <a:noFill/>
        </p:spPr>
        <p:txBody>
          <a:bodyPr vertOverflow="overflow" horzOverflow="clip" vert="horz" wrap="square" lIns="91440" tIns="45720" rIns="91440" bIns="45720" numCol="1" spcCol="0" rtlCol="0" fromWordArt="0" anchor="t" anchorCtr="0" forceAA="0" upright="0" compatLnSpc="0">
            <a:noAutofit/>
          </a:bodyPr>
          <a:p>
            <a:pPr algn="ctr">
              <a:defRPr/>
            </a:pPr>
            <a:r>
              <a:rPr sz="2400"/>
              <a:t>Spécifications et socles technique</a:t>
            </a:r>
            <a:endParaRPr sz="2400"/>
          </a:p>
        </p:txBody>
      </p:sp>
      <p:sp>
        <p:nvSpPr>
          <p:cNvPr id="11" name="" hidden="0"/>
          <p:cNvSpPr/>
          <p:nvPr isPhoto="0" userDrawn="0"/>
        </p:nvSpPr>
        <p:spPr bwMode="auto">
          <a:xfrm flipH="0" flipV="0">
            <a:off x="6222336" y="1577208"/>
            <a:ext cx="2961450" cy="887273"/>
          </a:xfrm>
          <a:prstGeom prst="rect">
            <a:avLst/>
          </a:prstGeom>
          <a:noFill/>
        </p:spPr>
        <p:txBody>
          <a:bodyPr vertOverflow="overflow" horzOverflow="clip" vert="horz" wrap="square" lIns="91440" tIns="45720" rIns="91440" bIns="45720" numCol="1" spcCol="0" rtlCol="0" fromWordArt="0" anchor="t" anchorCtr="0" forceAA="0" upright="0" compatLnSpc="0">
            <a:noAutofit/>
          </a:bodyPr>
          <a:p>
            <a:pPr algn="ctr">
              <a:defRPr/>
            </a:pPr>
            <a:r>
              <a:rPr sz="2400"/>
              <a:t>Spécifications fonctionnelles</a:t>
            </a:r>
            <a:endParaRPr sz="2400"/>
          </a:p>
        </p:txBody>
      </p:sp>
      <p:sp>
        <p:nvSpPr>
          <p:cNvPr id="12" name="" hidden="0"/>
          <p:cNvSpPr/>
          <p:nvPr isPhoto="0" userDrawn="0"/>
        </p:nvSpPr>
        <p:spPr bwMode="auto">
          <a:xfrm flipH="0" flipV="0">
            <a:off x="9634624" y="1602843"/>
            <a:ext cx="2081602" cy="822996"/>
          </a:xfrm>
          <a:prstGeom prst="rect">
            <a:avLst/>
          </a:prstGeom>
          <a:noFill/>
        </p:spPr>
        <p:txBody>
          <a:bodyPr vertOverflow="overflow" horzOverflow="clip" vert="horz" wrap="square" lIns="91440" tIns="45720" rIns="91440" bIns="45720" numCol="1" spcCol="0" rtlCol="0" fromWordArt="0" anchor="t" anchorCtr="0" forceAA="0" upright="0" compatLnSpc="0">
            <a:spAutoFit/>
          </a:bodyPr>
          <a:p>
            <a:pPr algn="ctr">
              <a:defRPr/>
            </a:pPr>
            <a:r>
              <a:rPr sz="2400"/>
              <a:t>Réalisation &amp; tests</a:t>
            </a:r>
            <a:endParaRPr sz="2400"/>
          </a:p>
        </p:txBody>
      </p:sp>
      <p:sp>
        <p:nvSpPr>
          <p:cNvPr id="13" name="" hidden="0"/>
          <p:cNvSpPr/>
          <p:nvPr isPhoto="0" userDrawn="0"/>
        </p:nvSpPr>
        <p:spPr bwMode="auto">
          <a:xfrm flipH="0" flipV="0">
            <a:off x="946" y="2607815"/>
            <a:ext cx="2857500" cy="4253883"/>
          </a:xfrm>
          <a:prstGeom prst="rect">
            <a:avLst/>
          </a:prstGeom>
          <a:noFill/>
        </p:spPr>
        <p:txBody>
          <a:bodyPr vertOverflow="overflow" horzOverflow="clip" vert="horz" wrap="square" lIns="91440" tIns="45720" rIns="91440" bIns="45720" numCol="1" spcCol="0" rtlCol="0" fromWordArt="0" anchor="t" anchorCtr="0" forceAA="0" upright="0" compatLnSpc="0">
            <a:noAutofit/>
          </a:bodyPr>
          <a:p>
            <a:pPr>
              <a:defRPr/>
            </a:pPr>
            <a:endParaRPr/>
          </a:p>
        </p:txBody>
      </p:sp>
      <p:sp>
        <p:nvSpPr>
          <p:cNvPr id="14" name="" hidden="0"/>
          <p:cNvSpPr/>
          <p:nvPr isPhoto="0" userDrawn="0"/>
        </p:nvSpPr>
        <p:spPr bwMode="auto">
          <a:xfrm flipH="0" flipV="0">
            <a:off x="19441" y="2681795"/>
            <a:ext cx="2866068" cy="1737396"/>
          </a:xfrm>
          <a:prstGeom prst="rect">
            <a:avLst/>
          </a:prstGeom>
          <a:noFill/>
        </p:spPr>
        <p:txBody>
          <a:bodyPr vertOverflow="overflow" horzOverflow="clip" vert="horz" wrap="square" lIns="91440" tIns="45720" rIns="91440" bIns="45720" numCol="1" spcCol="0" rtlCol="0" fromWordArt="0" anchor="t" anchorCtr="0" forceAA="0" upright="0" compatLnSpc="0">
            <a:spAutoFit/>
          </a:bodyPr>
          <a:p>
            <a:pPr algn="just">
              <a:defRPr/>
            </a:pPr>
            <a:r>
              <a:rPr/>
              <a:t>Réalisation des estimations de coûts des différentes réalisation par le chef de projet. Définitions des différentes phases du projet.</a:t>
            </a:r>
            <a:endParaRPr/>
          </a:p>
        </p:txBody>
      </p:sp>
      <p:sp>
        <p:nvSpPr>
          <p:cNvPr id="15" name="" hidden="0"/>
          <p:cNvSpPr/>
          <p:nvPr isPhoto="0" userDrawn="0"/>
        </p:nvSpPr>
        <p:spPr bwMode="auto">
          <a:xfrm flipH="0" flipV="0">
            <a:off x="19440" y="2681795"/>
            <a:ext cx="2866104" cy="1737396"/>
          </a:xfrm>
          <a:prstGeom prst="rect">
            <a:avLst/>
          </a:prstGeom>
          <a:noFill/>
        </p:spPr>
        <p:txBody>
          <a:bodyPr vertOverflow="overflow" horzOverflow="clip" vert="horz" wrap="square" lIns="91440" tIns="45720" rIns="91440" bIns="45720" numCol="1" spcCol="0" rtlCol="0" fromWordArt="0" anchor="t" anchorCtr="0" forceAA="0" upright="0" compatLnSpc="0">
            <a:spAutoFit/>
          </a:bodyPr>
          <a:p>
            <a:pPr algn="just">
              <a:defRPr/>
            </a:pPr>
            <a:r>
              <a:rPr/>
              <a:t>Réalisation des estimations de coûts des différentes réalisation par le chef de projet. Définitions des différentes phases du projet.</a:t>
            </a:r>
            <a:endParaRPr/>
          </a:p>
        </p:txBody>
      </p:sp>
      <p:sp>
        <p:nvSpPr>
          <p:cNvPr id="16" name="" hidden="0"/>
          <p:cNvSpPr/>
          <p:nvPr isPhoto="0" userDrawn="0"/>
        </p:nvSpPr>
        <p:spPr bwMode="auto">
          <a:xfrm flipH="0" flipV="0">
            <a:off x="2989603" y="2774271"/>
            <a:ext cx="2872080" cy="1737396"/>
          </a:xfrm>
          <a:prstGeom prst="rect">
            <a:avLst/>
          </a:prstGeom>
          <a:noFill/>
        </p:spPr>
        <p:txBody>
          <a:bodyPr vertOverflow="overflow" horzOverflow="clip" vert="horz" wrap="square" lIns="91440" tIns="45720" rIns="91440" bIns="45720" numCol="1" spcCol="0" rtlCol="0" fromWordArt="0" anchor="t" anchorCtr="0" forceAA="0" upright="0" compatLnSpc="0">
            <a:spAutoFit/>
          </a:bodyPr>
          <a:p>
            <a:pPr algn="just">
              <a:defRPr/>
            </a:pPr>
            <a:r>
              <a:rPr/>
              <a:t>Définition de l'architecture technique du projet (choix des technologies et frameworks à utiliser) par les architectes techniques.</a:t>
            </a:r>
            <a:endParaRPr/>
          </a:p>
        </p:txBody>
      </p:sp>
      <p:sp>
        <p:nvSpPr>
          <p:cNvPr id="17" name="" hidden="0"/>
          <p:cNvSpPr/>
          <p:nvPr isPhoto="0" userDrawn="0"/>
        </p:nvSpPr>
        <p:spPr bwMode="auto">
          <a:xfrm flipH="0" flipV="0">
            <a:off x="5957285" y="2681795"/>
            <a:ext cx="2877911" cy="1737396"/>
          </a:xfrm>
          <a:prstGeom prst="rect">
            <a:avLst/>
          </a:prstGeom>
          <a:noFill/>
        </p:spPr>
        <p:txBody>
          <a:bodyPr vertOverflow="overflow" horzOverflow="clip" vert="horz" wrap="square" lIns="91440" tIns="45720" rIns="91440" bIns="45720" numCol="1" spcCol="0" rtlCol="0" fromWordArt="0" anchor="t" anchorCtr="0" forceAA="0" upright="0" compatLnSpc="0">
            <a:spAutoFit/>
          </a:bodyPr>
          <a:p>
            <a:pPr algn="just">
              <a:defRPr/>
            </a:pPr>
            <a:r>
              <a:rPr/>
              <a:t>Définition des besoins métiers des applications, les services qu'elle doit rendre ainsi que les contraintes métier par les experts fonctionnels</a:t>
            </a:r>
            <a:endParaRPr/>
          </a:p>
        </p:txBody>
      </p:sp>
      <p:sp>
        <p:nvSpPr>
          <p:cNvPr id="18" name="" hidden="0"/>
          <p:cNvSpPr/>
          <p:nvPr isPhoto="0" userDrawn="0"/>
        </p:nvSpPr>
        <p:spPr bwMode="auto">
          <a:xfrm flipH="0" flipV="0">
            <a:off x="8901931" y="2681795"/>
            <a:ext cx="2887380" cy="2560355"/>
          </a:xfrm>
          <a:prstGeom prst="rect">
            <a:avLst/>
          </a:prstGeom>
          <a:noFill/>
        </p:spPr>
        <p:txBody>
          <a:bodyPr vertOverflow="overflow" horzOverflow="clip" vert="horz" wrap="square" lIns="91440" tIns="45720" rIns="91440" bIns="45720" numCol="1" spcCol="0" rtlCol="0" fromWordArt="0" anchor="t" anchorCtr="0" forceAA="0" upright="0" compatLnSpc="0">
            <a:spAutoFit/>
          </a:bodyPr>
          <a:p>
            <a:pPr algn="just">
              <a:defRPr/>
            </a:pPr>
            <a:r>
              <a:rPr/>
              <a:t>Réalisation par les développeurs des applications en suivant les spécifications techniques et les spécifications fonctionnelles grâce à des tests (tests unitaires, tests d'intégration, tests fonctionnels ...)</a:t>
            </a:r>
            <a:endParaRPr/>
          </a:p>
        </p:txBody>
      </p:sp>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hidden="0"/>
        <p:cNvGrpSpPr/>
        <p:nvPr isPhoto="0" userDrawn="0"/>
      </p:nvGrpSpPr>
      <p:grpSpPr bwMode="auto">
        <a:xfrm>
          <a:off x="0" y="0"/>
          <a:ext cx="0" cy="0"/>
          <a:chOff x="0" y="0"/>
          <a:chExt cx="0" cy="0"/>
        </a:xfrm>
      </p:grpSpPr>
      <p:sp>
        <p:nvSpPr>
          <p:cNvPr id="4" name="Title 1" hidden="0"/>
          <p:cNvSpPr>
            <a:spLocks noGrp="1"/>
          </p:cNvSpPr>
          <p:nvPr isPhoto="0" userDrawn="0">
            <p:ph type="title" hasCustomPrompt="0"/>
          </p:nvPr>
        </p:nvSpPr>
        <p:spPr bwMode="auto"/>
        <p:txBody>
          <a:bodyPr/>
          <a:lstStyle/>
          <a:p>
            <a:pPr>
              <a:defRPr/>
            </a:pPr>
            <a:r>
              <a:rPr/>
              <a:t>Question 3 - Note de cadrage</a:t>
            </a:r>
            <a:endParaRPr/>
          </a:p>
        </p:txBody>
      </p:sp>
      <p:sp>
        <p:nvSpPr>
          <p:cNvPr id="5" name="" hidden="0"/>
          <p:cNvSpPr/>
          <p:nvPr isPhoto="0" userDrawn="0"/>
        </p:nvSpPr>
        <p:spPr bwMode="auto">
          <a:xfrm flipH="0" flipV="0">
            <a:off x="1049249" y="1787769"/>
            <a:ext cx="10455519" cy="4718538"/>
          </a:xfrm>
          <a:prstGeom prst="rect">
            <a:avLst/>
          </a:prstGeom>
          <a:noFill/>
        </p:spPr>
        <p:txBody>
          <a:bodyPr vertOverflow="overflow" horzOverflow="clip" vert="horz" wrap="square" lIns="91440" tIns="45720" rIns="91440" bIns="45720" numCol="1" spcCol="0" rtlCol="0" fromWordArt="0" anchor="t" anchorCtr="0" forceAA="0" upright="0" compatLnSpc="0">
            <a:noAutofit/>
          </a:bodyPr>
          <a:p>
            <a:pPr algn="l">
              <a:defRPr/>
            </a:pPr>
            <a:r>
              <a:rPr sz="1800" b="0" i="0" u="none">
                <a:solidFill>
                  <a:schemeClr val="tx1"/>
                </a:solidFill>
                <a:latin typeface="Arial"/>
                <a:ea typeface="Arial"/>
                <a:cs typeface="Arial"/>
              </a:rPr>
              <a:t>Objet du projet </a:t>
            </a:r>
            <a:r>
              <a:rPr sz="1800" b="0" i="0" u="none">
                <a:solidFill>
                  <a:schemeClr val="tx1"/>
                </a:solidFill>
                <a:latin typeface="Arial"/>
                <a:ea typeface="Arial"/>
                <a:cs typeface="Arial"/>
              </a:rPr>
              <a:t>: Réalisation du système de prise de commande client</a:t>
            </a:r>
            <a:endParaRPr sz="1800" b="0" i="0" u="none">
              <a:solidFill>
                <a:schemeClr val="tx1"/>
              </a:solidFill>
              <a:latin typeface="Arial"/>
              <a:ea typeface="Arial"/>
              <a:cs typeface="Arial"/>
            </a:endParaRPr>
          </a:p>
          <a:p>
            <a:pPr algn="l">
              <a:defRPr/>
            </a:pPr>
            <a:endParaRPr sz="1800">
              <a:solidFill>
                <a:schemeClr val="tx1"/>
              </a:solidFill>
              <a:latin typeface="Arial"/>
              <a:ea typeface="Arial"/>
              <a:cs typeface="Arial"/>
            </a:endParaRPr>
          </a:p>
          <a:p>
            <a:pPr algn="l">
              <a:defRPr/>
            </a:pPr>
            <a:r>
              <a:rPr sz="1800">
                <a:solidFill>
                  <a:schemeClr val="tx1"/>
                </a:solidFill>
                <a:latin typeface="Arial"/>
                <a:ea typeface="Arial"/>
                <a:cs typeface="Arial"/>
              </a:rPr>
              <a:t>1. </a:t>
            </a:r>
            <a:r>
              <a:rPr sz="1800" b="0" i="0" u="none">
                <a:solidFill>
                  <a:srgbClr val="000000"/>
                </a:solidFill>
                <a:latin typeface="Arial"/>
                <a:ea typeface="Arial"/>
                <a:cs typeface="Arial"/>
              </a:rPr>
              <a:t>Enjeux : </a:t>
            </a:r>
            <a:r>
              <a:rPr lang="fr-FR" sz="1800" b="0" i="0" u="none" strike="noStrike" cap="none" spc="0">
                <a:solidFill>
                  <a:schemeClr val="tx1"/>
                </a:solidFill>
                <a:latin typeface="Arial"/>
                <a:ea typeface="Arial"/>
                <a:cs typeface="Arial"/>
              </a:rPr>
              <a:t>Permettre aux clients d’effectuer leurs</a:t>
            </a:r>
            <a:r>
              <a:rPr lang="fr-FR" sz="1800" b="0" i="0" u="none" strike="noStrike" cap="none" spc="0">
                <a:solidFill>
                  <a:schemeClr val="tx1"/>
                </a:solidFill>
                <a:latin typeface="Arial"/>
                <a:ea typeface="Arial"/>
                <a:cs typeface="Arial"/>
              </a:rPr>
              <a:t> commandes sur différents lsupports (web et mobile)</a:t>
            </a:r>
            <a:endParaRPr sz="1800" b="0" i="0" u="none" strike="noStrike" cap="none" spc="0">
              <a:solidFill>
                <a:schemeClr val="tx1"/>
              </a:solidFill>
              <a:latin typeface="Arial"/>
              <a:ea typeface="Arial"/>
              <a:cs typeface="Arial"/>
            </a:endParaRPr>
          </a:p>
          <a:p>
            <a:pPr algn="l">
              <a:defRPr/>
            </a:pPr>
            <a:endParaRPr sz="1800">
              <a:solidFill>
                <a:schemeClr val="tx1"/>
              </a:solidFill>
              <a:latin typeface="Arial"/>
              <a:ea typeface="Arial"/>
              <a:cs typeface="Arial"/>
            </a:endParaRPr>
          </a:p>
          <a:p>
            <a:pPr algn="l">
              <a:defRPr/>
            </a:pPr>
            <a:r>
              <a:rPr sz="1800" b="0" i="0" u="none">
                <a:solidFill>
                  <a:srgbClr val="000000"/>
                </a:solidFill>
                <a:latin typeface="Arial"/>
                <a:ea typeface="Arial"/>
                <a:cs typeface="Arial"/>
              </a:rPr>
              <a:t>2. Objectifs hiérarchisés : Mise en place de 3 blocs de développement (</a:t>
            </a:r>
            <a:r>
              <a:rPr sz="1600" b="0" i="0" u="none">
                <a:solidFill>
                  <a:srgbClr val="080808"/>
                </a:solidFill>
                <a:latin typeface="Arial"/>
                <a:ea typeface="Arial"/>
                <a:cs typeface="Arial"/>
              </a:rPr>
              <a:t>Service Métier</a:t>
            </a:r>
            <a:br>
              <a:rPr sz="1600" b="0" i="0" u="none">
                <a:solidFill>
                  <a:srgbClr val="080808"/>
                </a:solidFill>
                <a:latin typeface="Arial"/>
                <a:ea typeface="Arial"/>
                <a:cs typeface="Arial"/>
              </a:rPr>
            </a:br>
            <a:r>
              <a:rPr sz="1600" b="0" i="0" u="none">
                <a:solidFill>
                  <a:srgbClr val="080808"/>
                </a:solidFill>
                <a:latin typeface="Arial"/>
                <a:ea typeface="Arial"/>
                <a:cs typeface="Arial"/>
              </a:rPr>
              <a:t>Prise de commande Web, </a:t>
            </a:r>
            <a:r>
              <a:rPr sz="1600" b="0" i="0" u="none">
                <a:solidFill>
                  <a:srgbClr val="080808"/>
                </a:solidFill>
                <a:latin typeface="Arial"/>
                <a:ea typeface="Arial"/>
                <a:cs typeface="Arial"/>
              </a:rPr>
              <a:t>Prise de commande iPhone)</a:t>
            </a:r>
            <a:br>
              <a:rPr sz="1600" b="0" i="0" u="none">
                <a:solidFill>
                  <a:srgbClr val="080808"/>
                </a:solidFill>
                <a:latin typeface="Arial"/>
                <a:ea typeface="Arial"/>
                <a:cs typeface="Arial"/>
              </a:rPr>
            </a:br>
            <a:endParaRPr sz="1800" b="0" i="0" u="none">
              <a:solidFill>
                <a:srgbClr val="000000"/>
              </a:solidFill>
              <a:latin typeface="Arial"/>
              <a:ea typeface="Arial"/>
              <a:cs typeface="Arial"/>
            </a:endParaRPr>
          </a:p>
          <a:p>
            <a:pPr algn="l">
              <a:defRPr/>
            </a:pPr>
            <a:r>
              <a:rPr sz="1800" b="0" i="0" u="none">
                <a:solidFill>
                  <a:srgbClr val="000000"/>
                </a:solidFill>
                <a:latin typeface="Arial"/>
                <a:ea typeface="Arial"/>
                <a:cs typeface="Arial"/>
              </a:rPr>
              <a:t>3. Limites de responsabilité et de prestation : S'assurer du respect du </a:t>
            </a:r>
            <a:r>
              <a:rPr lang="fr-FR" sz="1800" b="0" i="0" u="none" strike="noStrike" cap="none" spc="0">
                <a:solidFill>
                  <a:srgbClr val="000000"/>
                </a:solidFill>
                <a:latin typeface="Arial"/>
                <a:ea typeface="Arial"/>
                <a:cs typeface="Arial"/>
              </a:rPr>
              <a:t>périmètre </a:t>
            </a:r>
            <a:r>
              <a:rPr sz="1800" b="0" i="0" u="none">
                <a:solidFill>
                  <a:srgbClr val="000000"/>
                </a:solidFill>
                <a:latin typeface="Arial"/>
                <a:ea typeface="Arial"/>
                <a:cs typeface="Arial"/>
              </a:rPr>
              <a:t>du projet (ne pas sortir des spécificités du projet), respecter les demandes du clients et faire souvent des points.</a:t>
            </a:r>
            <a:br>
              <a:rPr sz="1800" b="0" i="0" u="none">
                <a:solidFill>
                  <a:srgbClr val="000000"/>
                </a:solidFill>
                <a:latin typeface="Arial"/>
                <a:ea typeface="Arial"/>
                <a:cs typeface="Arial"/>
              </a:rPr>
            </a:br>
            <a:endParaRPr sz="1800" b="0" i="0" u="none">
              <a:solidFill>
                <a:srgbClr val="000000"/>
              </a:solidFill>
              <a:latin typeface="Arial"/>
              <a:ea typeface="Arial"/>
              <a:cs typeface="Arial"/>
            </a:endParaRPr>
          </a:p>
          <a:p>
            <a:pPr algn="l">
              <a:defRPr/>
            </a:pPr>
            <a:r>
              <a:rPr sz="1800" b="0" i="0" u="none">
                <a:solidFill>
                  <a:srgbClr val="000000"/>
                </a:solidFill>
                <a:latin typeface="Arial"/>
                <a:ea typeface="Arial"/>
                <a:cs typeface="Arial"/>
              </a:rPr>
              <a:t>4. Macro planning : Réalisation des différents socles en parallèle par des experts, rédaction spécification fonctionnelles en parallèle de la réalisation des socles techniques. Les applications sont à réaliser dans l'ordre Service Métier, Web puis iphone. </a:t>
            </a:r>
            <a:endParaRPr sz="1800" b="0" i="0" u="none">
              <a:solidFill>
                <a:srgbClr val="000000"/>
              </a:solidFill>
              <a:latin typeface="Arial"/>
              <a:ea typeface="Arial"/>
              <a:cs typeface="Arial"/>
            </a:endParaRPr>
          </a:p>
          <a:p>
            <a:pPr algn="l">
              <a:defRPr/>
            </a:pPr>
            <a:r>
              <a:rPr sz="1800" b="0" i="0" u="none">
                <a:solidFill>
                  <a:srgbClr val="000000"/>
                </a:solidFill>
                <a:latin typeface="Arial"/>
                <a:ea typeface="Arial"/>
                <a:cs typeface="Arial"/>
              </a:rPr>
              <a:t>Le développement peut commencer directement après la rédaction des spécifications.</a:t>
            </a:r>
            <a:endParaRPr sz="1800" b="0" i="0" u="none">
              <a:solidFill>
                <a:srgbClr val="000000"/>
              </a:solidFill>
              <a:latin typeface="Arial"/>
              <a:ea typeface="Arial"/>
              <a:cs typeface="Arial"/>
            </a:endParaRPr>
          </a:p>
          <a:p>
            <a:pPr algn="l">
              <a:defRPr/>
            </a:pPr>
            <a:endParaRPr sz="1800" b="0" i="1" u="none">
              <a:solidFill>
                <a:srgbClr val="000000"/>
              </a:solidFill>
              <a:latin typeface="Arial"/>
              <a:ea typeface="Arial"/>
              <a:cs typeface="Arial"/>
            </a:endParaRPr>
          </a:p>
        </p:txBody>
      </p:sp>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hidden="0"/>
        <p:cNvGrpSpPr/>
        <p:nvPr isPhoto="0" userDrawn="0"/>
      </p:nvGrpSpPr>
      <p:grpSpPr bwMode="auto">
        <a:xfrm>
          <a:off x="0" y="0"/>
          <a:ext cx="0" cy="0"/>
          <a:chOff x="0" y="0"/>
          <a:chExt cx="0" cy="0"/>
        </a:xfrm>
      </p:grpSpPr>
      <p:sp>
        <p:nvSpPr>
          <p:cNvPr id="4" name="Title 1" hidden="0"/>
          <p:cNvSpPr>
            <a:spLocks noGrp="1"/>
          </p:cNvSpPr>
          <p:nvPr isPhoto="0" userDrawn="0">
            <p:ph type="title" hasCustomPrompt="0"/>
          </p:nvPr>
        </p:nvSpPr>
        <p:spPr bwMode="auto"/>
        <p:txBody>
          <a:bodyPr/>
          <a:lstStyle/>
          <a:p>
            <a:pPr>
              <a:defRPr/>
            </a:pPr>
            <a:r>
              <a:rPr/>
              <a:t>Suite</a:t>
            </a:r>
            <a:endParaRPr/>
          </a:p>
        </p:txBody>
      </p:sp>
      <p:sp>
        <p:nvSpPr>
          <p:cNvPr id="5" name="Content Placeholder 2" hidden="0"/>
          <p:cNvSpPr>
            <a:spLocks noGrp="1"/>
          </p:cNvSpPr>
          <p:nvPr isPhoto="0" userDrawn="0">
            <p:ph idx="1" hasCustomPrompt="0"/>
          </p:nvPr>
        </p:nvSpPr>
        <p:spPr bwMode="auto">
          <a:xfrm flipH="0" flipV="0">
            <a:off x="838199" y="1547201"/>
            <a:ext cx="10515600" cy="4915144"/>
          </a:xfrm>
        </p:spPr>
        <p:txBody>
          <a:bodyPr/>
          <a:lstStyle/>
          <a:p>
            <a:pPr marL="0" indent="0">
              <a:buNone/>
              <a:defRPr/>
            </a:pPr>
            <a:r>
              <a:rPr lang="fr-FR" sz="2800" b="0" i="0" u="none" strike="noStrike" cap="none" spc="0">
                <a:solidFill>
                  <a:srgbClr val="000000"/>
                </a:solidFill>
                <a:latin typeface="Arial"/>
                <a:ea typeface="Arial"/>
                <a:cs typeface="Arial"/>
              </a:rPr>
              <a:t>5. Organisation du projet : </a:t>
            </a:r>
            <a:r>
              <a:rPr lang="fr-FR" sz="2800" b="0" i="0" u="none" strike="noStrike" cap="none" spc="0">
                <a:solidFill>
                  <a:srgbClr val="000000"/>
                </a:solidFill>
                <a:latin typeface="Arial"/>
                <a:ea typeface="Arial"/>
                <a:cs typeface="Arial"/>
              </a:rPr>
              <a:t>Séquentielle pas méthode agile</a:t>
            </a:r>
            <a:endParaRPr lang="fr-FR" sz="2800" b="0" i="0" u="none" strike="noStrike" cap="none" spc="0">
              <a:solidFill>
                <a:srgbClr val="000000"/>
              </a:solidFill>
              <a:latin typeface="Arial"/>
              <a:ea typeface="Arial"/>
              <a:cs typeface="Arial"/>
            </a:endParaRPr>
          </a:p>
          <a:p>
            <a:pPr marL="0" indent="0">
              <a:buNone/>
              <a:defRPr/>
            </a:pPr>
            <a:br>
              <a:rPr lang="fr-FR" sz="2800" b="0" i="0" u="none" strike="noStrike" cap="none" spc="0">
                <a:solidFill>
                  <a:srgbClr val="000000"/>
                </a:solidFill>
                <a:latin typeface="Arial"/>
                <a:ea typeface="Arial"/>
                <a:cs typeface="Arial"/>
              </a:rPr>
            </a:br>
            <a:r>
              <a:rPr lang="fr-FR" sz="2800" b="0" i="0" u="none" strike="noStrike" cap="none" spc="0">
                <a:solidFill>
                  <a:srgbClr val="000000"/>
                </a:solidFill>
                <a:latin typeface="Arial"/>
                <a:ea typeface="Arial"/>
                <a:cs typeface="Arial"/>
              </a:rPr>
              <a:t>6. Principaux risques identifiés : </a:t>
            </a:r>
            <a:r>
              <a:rPr lang="fr-FR" sz="2800" b="0" i="0" u="none" strike="noStrike" cap="none" spc="0">
                <a:solidFill>
                  <a:srgbClr val="000000"/>
                </a:solidFill>
                <a:latin typeface="Arial"/>
                <a:ea typeface="Arial"/>
                <a:cs typeface="Arial"/>
              </a:rPr>
              <a:t>La rédaction des spécifications peut-être du retard est retarder tous les rester du projet. La phase de finalisation du projet peut mettre plus de temps que prévu est retarde la livraison?</a:t>
            </a:r>
            <a:endParaRPr sz="2800" b="0" i="0" u="none">
              <a:solidFill>
                <a:srgbClr val="000000"/>
              </a:solidFill>
              <a:latin typeface="Arial"/>
              <a:ea typeface="Arial"/>
              <a:cs typeface="Arial"/>
            </a:endParaRPr>
          </a:p>
          <a:p>
            <a:pPr marL="0" indent="0">
              <a:buNone/>
              <a:defRPr/>
            </a:pPr>
            <a:br>
              <a:rPr lang="fr-FR" sz="2800" b="0" i="0" u="none" strike="noStrike" cap="none" spc="0">
                <a:solidFill>
                  <a:srgbClr val="000000"/>
                </a:solidFill>
                <a:latin typeface="Arial"/>
                <a:ea typeface="Arial"/>
                <a:cs typeface="Arial"/>
              </a:rPr>
            </a:br>
            <a:r>
              <a:rPr lang="fr-FR" sz="2800" b="0" i="0" u="none" strike="noStrike" cap="none" spc="0">
                <a:solidFill>
                  <a:srgbClr val="000000"/>
                </a:solidFill>
                <a:latin typeface="Arial"/>
                <a:ea typeface="Arial"/>
                <a:cs typeface="Arial"/>
              </a:rPr>
              <a:t>7. Conditions pour assurer la rentabilité </a:t>
            </a:r>
            <a:r>
              <a:rPr lang="fr-FR" sz="2800" b="0" i="0" u="none" strike="noStrike" cap="none" spc="0">
                <a:solidFill>
                  <a:srgbClr val="000000"/>
                </a:solidFill>
                <a:latin typeface="Arial"/>
                <a:ea typeface="Arial"/>
                <a:cs typeface="Arial"/>
              </a:rPr>
              <a:t>– </a:t>
            </a:r>
            <a:r>
              <a:rPr lang="fr-FR" sz="2800" b="0" i="0" u="none" strike="noStrike" cap="none" spc="0">
                <a:solidFill>
                  <a:srgbClr val="000000"/>
                </a:solidFill>
                <a:latin typeface="Arial"/>
                <a:ea typeface="Arial"/>
                <a:cs typeface="Arial"/>
              </a:rPr>
              <a:t>Facteurs clés de réussit</a:t>
            </a:r>
            <a:r>
              <a:rPr lang="fr-FR" sz="2800" b="0" i="0" u="none" strike="noStrike" cap="none" spc="0">
                <a:solidFill>
                  <a:srgbClr val="000000"/>
                </a:solidFill>
                <a:latin typeface="Arial"/>
                <a:ea typeface="Arial"/>
                <a:cs typeface="Arial"/>
              </a:rPr>
              <a:t>e</a:t>
            </a:r>
            <a:r>
              <a:rPr lang="fr-FR" sz="2800" b="0" i="0" u="none" strike="noStrike" cap="none" spc="0">
                <a:solidFill>
                  <a:schemeClr val="tx1"/>
                </a:solidFill>
                <a:latin typeface="Arial"/>
                <a:ea typeface="Arial"/>
                <a:cs typeface="Arial"/>
              </a:rPr>
              <a:t> : Communication sur l'avancement de chacun afin d'être au courant du reste à faire. Ne pas sous-estimer les coûts. </a:t>
            </a:r>
            <a:endParaRPr sz="2800">
              <a:solidFill>
                <a:schemeClr val="tx1"/>
              </a:solidFill>
              <a:latin typeface="Arial"/>
              <a:ea typeface="Arial"/>
              <a:cs typeface="Arial"/>
            </a:endParaRPr>
          </a:p>
        </p:txBody>
      </p:sp>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hidden="0"/>
        <p:cNvGrpSpPr/>
        <p:nvPr isPhoto="0" userDrawn="0"/>
      </p:nvGrpSpPr>
      <p:grpSpPr bwMode="auto">
        <a:xfrm>
          <a:off x="0" y="0"/>
          <a:ext cx="0" cy="0"/>
          <a:chOff x="0" y="0"/>
          <a:chExt cx="0" cy="0"/>
        </a:xfrm>
      </p:grpSpPr>
      <p:sp>
        <p:nvSpPr>
          <p:cNvPr id="4" name="Title 1" hidden="0"/>
          <p:cNvSpPr>
            <a:spLocks noGrp="1"/>
          </p:cNvSpPr>
          <p:nvPr isPhoto="0" userDrawn="0">
            <p:ph type="title" hasCustomPrompt="0"/>
          </p:nvPr>
        </p:nvSpPr>
        <p:spPr bwMode="auto"/>
        <p:txBody>
          <a:bodyPr/>
          <a:lstStyle/>
          <a:p>
            <a:pPr>
              <a:defRPr/>
            </a:pPr>
            <a:r>
              <a:rPr/>
              <a:t>Suite</a:t>
            </a:r>
            <a:endParaRPr/>
          </a:p>
        </p:txBody>
      </p:sp>
      <p:sp>
        <p:nvSpPr>
          <p:cNvPr id="5" name="Content Placeholder 2" hidden="0"/>
          <p:cNvSpPr>
            <a:spLocks noGrp="1"/>
          </p:cNvSpPr>
          <p:nvPr isPhoto="0" userDrawn="0">
            <p:ph idx="1" hasCustomPrompt="0"/>
          </p:nvPr>
        </p:nvSpPr>
        <p:spPr bwMode="auto">
          <a:xfrm flipH="0" flipV="0">
            <a:off x="838199" y="1825624"/>
            <a:ext cx="10515600" cy="4988413"/>
          </a:xfrm>
        </p:spPr>
        <p:txBody>
          <a:bodyPr/>
          <a:lstStyle/>
          <a:p>
            <a:pPr marL="0" indent="0">
              <a:buNone/>
              <a:defRPr/>
            </a:pPr>
            <a:r>
              <a:rPr/>
              <a:t>Identifier clairement le besoin à satisfaire et les objectifs à atteindre.</a:t>
            </a:r>
            <a:endParaRPr/>
          </a:p>
          <a:p>
            <a:pPr marL="0" indent="0">
              <a:buNone/>
              <a:defRPr/>
            </a:pPr>
            <a:r>
              <a:rPr/>
              <a:t>Doter le projet d’un management fort et impliqué</a:t>
            </a:r>
            <a:endParaRPr/>
          </a:p>
          <a:p>
            <a:pPr marL="0" indent="0">
              <a:buNone/>
              <a:defRPr/>
            </a:pPr>
            <a:r>
              <a:rPr/>
              <a:t>Cadencer le projet en le découpant en phases et étapes</a:t>
            </a:r>
            <a:endParaRPr/>
          </a:p>
          <a:p>
            <a:pPr marL="0" indent="0">
              <a:buNone/>
              <a:defRPr/>
            </a:pPr>
            <a:r>
              <a:rPr/>
              <a:t>Définir précisément qui fait quoi  (communication)</a:t>
            </a:r>
            <a:endParaRPr/>
          </a:p>
          <a:p>
            <a:pPr marL="0" indent="0">
              <a:buNone/>
              <a:defRPr/>
            </a:pPr>
            <a:r>
              <a:rPr/>
              <a:t>Accompagner la transformation pour préparer et mettre en œuvre les changements auprès des équipes impactées</a:t>
            </a:r>
            <a:endParaRPr/>
          </a:p>
        </p:txBody>
      </p:sp>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theme/_rels/theme1.xml.rels><?xml version="1.0" encoding="UTF-8" standalone="yes"?><Relationships xmlns="http://schemas.openxmlformats.org/package/2006/relationships"></Relationships>
</file>

<file path=ppt/theme/theme1.xml><?xml version="1.0" encoding="utf-8"?>
<a:theme xmlns:a="http://schemas.openxmlformats.org/drawingml/2006/main" xmlns:r="http://schemas.openxmlformats.org/officeDocument/2006/relationships" xmlns:p="http://schemas.openxmlformats.org/presentation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Arial"/>
        <a:ea typeface="Arial"/>
        <a:cs typeface="Arial"/>
      </a:majorFont>
      <a:minorFont>
        <a:latin typeface="Arial"/>
        <a:ea typeface="Arial"/>
        <a:cs typeface="Arial"/>
      </a:minorFont>
    </a:fontScheme>
    <a:fmtScheme name="Office Theme">
      <a:fillStyleLst>
        <a:solidFill>
          <a:schemeClr val="phClr"/>
        </a:solidFill>
        <a:gradFill>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solidFill>
          <a:schemeClr val="phClr">
            <a:tint val="95000"/>
            <a:satMod val="170000"/>
          </a:schemeClr>
        </a:solidFill>
        <a:gradFill>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heme>
</file>

<file path=docProps/app.xml><?xml version="1.0" encoding="utf-8"?>
<Properties xmlns="http://schemas.openxmlformats.org/officeDocument/2006/extended-properties" xmlns:vt="http://schemas.openxmlformats.org/officeDocument/2006/docPropsVTypes">
  <Template>Office Theme</Template>
  <TotalTime>0</TotalTime>
  <Words>0</Words>
  <Application>ONLYOFFICE/5.4.2.46</Application>
  <DocSecurity>0</DocSecurity>
  <PresentationFormat>Widescreen</PresentationFormat>
  <Paragraphs>0</Paragraphs>
  <Slides>12</Slides>
  <Notes>12</Notes>
  <HiddenSlides>0</HiddenSlides>
  <MMClips>2</MMClips>
  <ScaleCrop>0</ScaleCrop>
  <HeadingPairs>
    <vt:vector size="4" baseType="variant">
      <vt:variant>
        <vt:lpstr>Theme</vt:lpstr>
      </vt:variant>
      <vt:variant>
        <vt:i4>1</vt:i4>
      </vt:variant>
      <vt:variant>
        <vt:lpstr>Slide Titles</vt:lpstr>
      </vt:variant>
      <vt:variant>
        <vt:i4>12</vt:i4>
      </vt:variant>
    </vt:vector>
  </HeadingPairs>
  <TitlesOfParts>
    <vt:vector size="13" baseType="lpstr">
      <vt:lpstr>Theme 1</vt:lpstr>
      <vt:lpstr>Slide 1</vt:lpstr>
      <vt:lpstr>Slide 2</vt:lpstr>
      <vt:lpstr>Slide 3</vt:lpstr>
      <vt:lpstr>Slide 4</vt:lpstr>
      <vt:lpstr>Slide 5</vt:lpstr>
      <vt:lpstr>Slide 6</vt:lpstr>
      <vt:lpstr>Slide 7</vt:lpstr>
      <vt:lpstr>Slide 8</vt:lpstr>
      <vt:lpstr>Slide 9</vt:lpstr>
      <vt:lpstr>Slide 10</vt:lpstr>
      <vt:lpstr>Slide 11</vt:lpstr>
      <vt:lpstr>Slide 12</vt:lpstr>
    </vt:vector>
  </TitlesOfParts>
  <Manager/>
  <Company/>
  <LinksUpToDate>0</LinksUpToDate>
  <SharedDoc>0</SharedDoc>
  <HyperlinkBase/>
  <HyperlinksChanged>0</HyperlinksChanged>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
  <dc:identifier/>
  <dc:language/>
  <cp:lastModifiedBy>Anonyme</cp:lastModifiedBy>
  <cp:revision>6</cp:revision>
  <dcterms:created xsi:type="dcterms:W3CDTF">2012-12-03T06:56:55Z</dcterms:created>
  <dcterms:modified xsi:type="dcterms:W3CDTF">2020-02-17T16:41:41Z</dcterms:modified>
  <cp:category/>
  <cp:contentStatus/>
  <cp:version/>
</cp:coreProperties>
</file>