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omments/comment1.xml" ContentType="application/vnd.openxmlformats-officedocument.presentationml.comments+xml"/>
  <Override PartName="/ppt/notesSlides/notesSlide2.xml" ContentType="application/vnd.openxmlformats-officedocument.presentationml.notesSlide+xml"/>
  <Override PartName="/ppt/comments/comment2.xml" ContentType="application/vnd.openxmlformats-officedocument.presentationml.comments+xml"/>
  <Override PartName="/ppt/notesSlides/notesSlide3.xml" ContentType="application/vnd.openxmlformats-officedocument.presentationml.notesSlide+xml"/>
  <Override PartName="/ppt/comments/comment3.xml" ContentType="application/vnd.openxmlformats-officedocument.presentationml.comments+xml"/>
  <Override PartName="/ppt/notesSlides/notesSlide4.xml" ContentType="application/vnd.openxmlformats-officedocument.presentationml.notesSlide+xml"/>
  <Override PartName="/ppt/comments/comment4.xml" ContentType="application/vnd.openxmlformats-officedocument.presentationml.comments+xml"/>
  <Override PartName="/ppt/notesSlides/notesSlide5.xml" ContentType="application/vnd.openxmlformats-officedocument.presentationml.notesSlide+xml"/>
  <Override PartName="/ppt/comments/comment5.xml" ContentType="application/vnd.openxmlformats-officedocument.presentationml.comments+xml"/>
  <Override PartName="/ppt/notesSlides/notesSlide6.xml" ContentType="application/vnd.openxmlformats-officedocument.presentationml.notesSlide+xml"/>
  <Override PartName="/ppt/comments/comment6.xml" ContentType="application/vnd.openxmlformats-officedocument.presentationml.comments+xml"/>
  <Override PartName="/ppt/notesSlides/notesSlide7.xml" ContentType="application/vnd.openxmlformats-officedocument.presentationml.notesSlide+xml"/>
  <Override PartName="/ppt/comments/comment7.xml" ContentType="application/vnd.openxmlformats-officedocument.presentationml.comments+xml"/>
  <Override PartName="/ppt/notesSlides/notesSlide8.xml" ContentType="application/vnd.openxmlformats-officedocument.presentationml.notesSlide+xml"/>
  <Override PartName="/ppt/comments/comment8.xml" ContentType="application/vnd.openxmlformats-officedocument.presentationml.comments+xml"/>
  <Override PartName="/ppt/notesSlides/notesSlide9.xml" ContentType="application/vnd.openxmlformats-officedocument.presentationml.notesSlide+xml"/>
  <Override PartName="/ppt/comments/comment9.xml" ContentType="application/vnd.openxmlformats-officedocument.presentationml.comments+xml"/>
  <Override PartName="/ppt/notesSlides/notesSlide10.xml" ContentType="application/vnd.openxmlformats-officedocument.presentationml.notesSlide+xml"/>
  <Override PartName="/ppt/comments/comment10.xml" ContentType="application/vnd.openxmlformats-officedocument.presentationml.comments+xml"/>
  <Override PartName="/ppt/notesSlides/notesSlide11.xml" ContentType="application/vnd.openxmlformats-officedocument.presentationml.notesSlide+xml"/>
  <Override PartName="/ppt/comments/comment11.xml" ContentType="application/vnd.openxmlformats-officedocument.presentationml.comments+xml"/>
  <Override PartName="/ppt/notesSlides/notesSlide12.xml" ContentType="application/vnd.openxmlformats-officedocument.presentationml.notesSlide+xml"/>
  <Override PartName="/ppt/comments/comment12.xml" ContentType="application/vnd.openxmlformats-officedocument.presentationml.comments+xml"/>
  <Override PartName="/ppt/notesSlides/notesSlide13.xml" ContentType="application/vnd.openxmlformats-officedocument.presentationml.notesSlide+xml"/>
  <Override PartName="/ppt/comments/comment13.xml" ContentType="application/vnd.openxmlformats-officedocument.presentationml.comments+xml"/>
  <Override PartName="/ppt/notesSlides/notesSlide14.xml" ContentType="application/vnd.openxmlformats-officedocument.presentationml.notesSlide+xml"/>
  <Override PartName="/ppt/comments/comment14.xml" ContentType="application/vnd.openxmlformats-officedocument.presentationml.comments+xml"/>
  <Override PartName="/ppt/notesSlides/notesSlide15.xml" ContentType="application/vnd.openxmlformats-officedocument.presentationml.notesSlide+xml"/>
  <Override PartName="/ppt/comments/comment15.xml" ContentType="application/vnd.openxmlformats-officedocument.presentationml.comments+xml"/>
  <Override PartName="/ppt/notesSlides/notesSlide16.xml" ContentType="application/vnd.openxmlformats-officedocument.presentationml.notesSlide+xml"/>
  <Override PartName="/ppt/comments/comment16.xml" ContentType="application/vnd.openxmlformats-officedocument.presentationml.comments+xml"/>
  <Override PartName="/ppt/notesSlides/notesSlide17.xml" ContentType="application/vnd.openxmlformats-officedocument.presentationml.notesSlide+xml"/>
  <Override PartName="/ppt/comments/comment17.xml" ContentType="application/vnd.openxmlformats-officedocument.presentationml.comments+xml"/>
  <Override PartName="/ppt/notesSlides/notesSlide18.xml" ContentType="application/vnd.openxmlformats-officedocument.presentationml.notesSlide+xml"/>
  <Override PartName="/ppt/comments/comment18.xml" ContentType="application/vnd.openxmlformats-officedocument.presentationml.comments+xml"/>
  <Override PartName="/ppt/notesSlides/notesSlide19.xml" ContentType="application/vnd.openxmlformats-officedocument.presentationml.notesSlide+xml"/>
  <Override PartName="/ppt/comments/comment19.xml" ContentType="application/vnd.openxmlformats-officedocument.presentationml.comments+xml"/>
  <Override PartName="/ppt/notesSlides/notesSlide20.xml" ContentType="application/vnd.openxmlformats-officedocument.presentationml.notesSlide+xml"/>
  <Override PartName="/ppt/comments/comment20.xml" ContentType="application/vnd.openxmlformats-officedocument.presentationml.comments+xml"/>
  <Override PartName="/ppt/notesSlides/notesSlide21.xml" ContentType="application/vnd.openxmlformats-officedocument.presentationml.notesSlide+xml"/>
  <Override PartName="/ppt/comments/comment21.xml" ContentType="application/vnd.openxmlformats-officedocument.presentationml.comments+xml"/>
  <Override PartName="/ppt/notesSlides/notesSlide22.xml" ContentType="application/vnd.openxmlformats-officedocument.presentationml.notesSlide+xml"/>
  <Override PartName="/ppt/comments/comment22.xml" ContentType="application/vnd.openxmlformats-officedocument.presentationml.comments+xml"/>
  <Override PartName="/ppt/notesSlides/notesSlide23.xml" ContentType="application/vnd.openxmlformats-officedocument.presentationml.notesSlide+xml"/>
  <Override PartName="/ppt/comments/comment23.xml" ContentType="application/vnd.openxmlformats-officedocument.presentationml.comments+xml"/>
  <Override PartName="/ppt/notesSlides/notesSlide24.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2" r:id="rId1"/>
  </p:sldMasterIdLst>
  <p:notesMasterIdLst>
    <p:notesMasterId r:id="rId26"/>
  </p:notesMasterIdLst>
  <p:sldIdLst>
    <p:sldId id="256" r:id="rId2"/>
    <p:sldId id="263" r:id="rId3"/>
    <p:sldId id="257" r:id="rId4"/>
    <p:sldId id="258" r:id="rId5"/>
    <p:sldId id="259" r:id="rId6"/>
    <p:sldId id="260" r:id="rId7"/>
    <p:sldId id="261" r:id="rId8"/>
    <p:sldId id="270" r:id="rId9"/>
    <p:sldId id="271" r:id="rId10"/>
    <p:sldId id="262" r:id="rId11"/>
    <p:sldId id="268" r:id="rId12"/>
    <p:sldId id="266" r:id="rId13"/>
    <p:sldId id="264" r:id="rId14"/>
    <p:sldId id="265" r:id="rId15"/>
    <p:sldId id="269" r:id="rId16"/>
    <p:sldId id="267" r:id="rId17"/>
    <p:sldId id="274" r:id="rId18"/>
    <p:sldId id="275" r:id="rId19"/>
    <p:sldId id="277" r:id="rId20"/>
    <p:sldId id="276" r:id="rId21"/>
    <p:sldId id="278" r:id="rId22"/>
    <p:sldId id="272" r:id="rId23"/>
    <p:sldId id="279" r:id="rId24"/>
    <p:sldId id="280" r:id="rId25"/>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rsène LAPOSTOLET" initials="AL" lastIdx="38" clrIdx="0">
    <p:extLst>
      <p:ext uri="{19B8F6BF-5375-455C-9EA6-DF929625EA0E}">
        <p15:presenceInfo xmlns:p15="http://schemas.microsoft.com/office/powerpoint/2012/main" userId="Arsène LAPOSTOLET" providerId="None"/>
      </p:ext>
    </p:extLst>
  </p:cmAuthor>
  <p:cmAuthor id="2" name="Utilisateur invité" initials="Ui" lastIdx="1" clrIdx="1">
    <p:extLst>
      <p:ext uri="{19B8F6BF-5375-455C-9EA6-DF929625EA0E}">
        <p15:presenceInfo xmlns:p15="http://schemas.microsoft.com/office/powerpoint/2012/main" userId="S::urn:spo:anon#96d6e1be241a0f3eadcaf3fbe74350e8880be2527251d0ac8f02faf223882098::" providerId="AD"/>
      </p:ext>
    </p:extLst>
  </p:cmAuthor>
  <p:cmAuthor id="3" name="Jean-Michel REMEUR" initials="JR" lastIdx="5" clrIdx="2">
    <p:extLst>
      <p:ext uri="{19B8F6BF-5375-455C-9EA6-DF929625EA0E}">
        <p15:presenceInfo xmlns:p15="http://schemas.microsoft.com/office/powerpoint/2012/main" userId="S::jean-michel.remeur@efrei.net::78df0546-7256-48b6-8444-31b52c4fe980"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6A81F2D-0689-D253-C225-1C1B5E2D8E5C}" v="9" dt="2020-07-20T09:52:34.613"/>
    <p1510:client id="{7302E45F-216E-4624-AA94-13193E575AEB}" v="2037" dt="2020-07-20T14:59:24.750"/>
    <p1510:client id="{73F7FDE1-8B2B-C7C9-E838-E5D2585B5526}" v="4" dt="2020-07-20T15:00:07.476"/>
    <p1510:client id="{93BBCD2C-5118-459E-B29C-979914471F7A}" v="534" dt="2020-07-20T15:15:29.654"/>
    <p1510:client id="{A25D09B9-3BBB-1156-FBA6-524FDB1777A0}" v="1" dt="2020-07-20T08:19:49.062"/>
    <p1510:client id="{A31C2E23-8080-997A-6EB9-2C6F2F49A514}" v="15" dt="2020-07-19T19:01:41.29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69802" autoAdjust="0"/>
  </p:normalViewPr>
  <p:slideViewPr>
    <p:cSldViewPr snapToGrid="0">
      <p:cViewPr varScale="1">
        <p:scale>
          <a:sx n="61" d="100"/>
          <a:sy n="61" d="100"/>
        </p:scale>
        <p:origin x="1493" y="3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commentAuthors" Target="commentAuthors.xml"/><Relationship Id="rId30" Type="http://schemas.openxmlformats.org/officeDocument/2006/relationships/theme" Target="theme/theme1.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20-07-19T17:34:14.532" idx="27">
    <p:pos x="10" y="10"/>
    <p:text>Arsène</p:text>
    <p:extLst>
      <p:ext uri="{C676402C-5697-4E1C-873F-D02D1690AC5C}">
        <p15:threadingInfo xmlns:p15="http://schemas.microsoft.com/office/powerpoint/2012/main" timeZoneBias="-120"/>
      </p:ext>
    </p:extLst>
  </p:cm>
  <p:cm authorId="1" dt="2020-07-19T20:47:01.461" idx="30">
    <p:pos x="146" y="146"/>
    <p:text>Pour le projet système d'information nous voulions un projet concret, mon frère étant manager esport il m'a fait par du besoin d'une application de gestion,nous avons choisi de développer une application de gestion d'une équipe Esport Rocket League, afin de permettre aux managers de disposer d'une solution simple et user friendly plutot que de passer leur temps à remplir des excels. Nos allons vous présenter notre démarche tout au long du développement de cette application, puis faire une démo rapide de ses fonctionnalités.</p:text>
    <p:extLst>
      <p:ext uri="{C676402C-5697-4E1C-873F-D02D1690AC5C}">
        <p15:threadingInfo xmlns:p15="http://schemas.microsoft.com/office/powerpoint/2012/main" timeZoneBias="-120"/>
      </p:ext>
    </p:extLst>
  </p:cm>
</p:cmLst>
</file>

<file path=ppt/comments/comment2.xml><?xml version="1.0" encoding="utf-8"?>
<p:cmLst xmlns:a="http://schemas.openxmlformats.org/drawingml/2006/main" xmlns:r="http://schemas.openxmlformats.org/officeDocument/2006/relationships" xmlns:p="http://schemas.openxmlformats.org/presentationml/2006/main">
  <p:cm authorId="1" dt="2020-07-19T16:57:03.116" idx="21">
    <p:pos x="10" y="10"/>
    <p:text>Thomas</p:text>
    <p:extLst>
      <p:ext uri="{C676402C-5697-4E1C-873F-D02D1690AC5C}">
        <p15:threadingInfo xmlns:p15="http://schemas.microsoft.com/office/powerpoint/2012/main" timeZoneBias="-120"/>
      </p:ext>
    </p:extLst>
  </p:cm>
</p:cmLst>
</file>

<file path=ppt/comments/comment3.xml><?xml version="1.0" encoding="utf-8"?>
<p:cmLst xmlns:a="http://schemas.openxmlformats.org/drawingml/2006/main" xmlns:r="http://schemas.openxmlformats.org/officeDocument/2006/relationships" xmlns:p="http://schemas.openxmlformats.org/presentationml/2006/main">
  <p:cm authorId="1" dt="2020-07-19T16:57:06.775" idx="22">
    <p:pos x="10" y="10"/>
    <p:text>Thomas</p:text>
    <p:extLst>
      <p:ext uri="{C676402C-5697-4E1C-873F-D02D1690AC5C}">
        <p15:threadingInfo xmlns:p15="http://schemas.microsoft.com/office/powerpoint/2012/main" timeZoneBias="-120"/>
      </p:ext>
    </p:extLst>
  </p:cm>
</p:cmLst>
</file>

<file path=ppt/comments/comment4.xml><?xml version="1.0" encoding="utf-8"?>
<p:cmLst xmlns:a="http://schemas.openxmlformats.org/drawingml/2006/main" xmlns:r="http://schemas.openxmlformats.org/officeDocument/2006/relationships" xmlns:p="http://schemas.openxmlformats.org/presentationml/2006/main">
  <p:cm authorId="1" dt="2020-07-19T16:57:17.979" idx="23">
    <p:pos x="10" y="10"/>
    <p:text>Thomas</p:text>
    <p:extLst>
      <p:ext uri="{C676402C-5697-4E1C-873F-D02D1690AC5C}">
        <p15:threadingInfo xmlns:p15="http://schemas.microsoft.com/office/powerpoint/2012/main" timeZoneBias="-120"/>
      </p:ext>
    </p:extLst>
  </p:cm>
</p:cmLst>
</file>

<file path=ppt/comments/comment5.xml><?xml version="1.0" encoding="utf-8"?>
<p:cmLst xmlns:a="http://schemas.openxmlformats.org/drawingml/2006/main" xmlns:r="http://schemas.openxmlformats.org/officeDocument/2006/relationships" xmlns:p="http://schemas.openxmlformats.org/presentationml/2006/main">
  <p:cm authorId="1" dt="2020-07-19T16:57:22.124" idx="24">
    <p:pos x="10" y="10"/>
    <p:text>JM</p:text>
    <p:extLst>
      <p:ext uri="{C676402C-5697-4E1C-873F-D02D1690AC5C}">
        <p15:threadingInfo xmlns:p15="http://schemas.microsoft.com/office/powerpoint/2012/main" timeZoneBias="-120"/>
      </p:ext>
    </p:extLst>
  </p:cm>
  <p:cm authorId="3" dt="2020-07-20T01:25:19.871" idx="2">
    <p:pos x="106" y="106"/>
    <p:text>Le manager de l'équipe peut organiser des evenements (citer les types)
Les joueurs peuvent ainsi y participer
Le client nous a fait part d'un probleme qui etaient que les joueurs sont souvent en retard ou absent
Nous avons donc rajouter la possiblité de créer des imprevus pour un evenement
</p:text>
    <p:extLst>
      <p:ext uri="{C676402C-5697-4E1C-873F-D02D1690AC5C}">
        <p15:threadingInfo xmlns:p15="http://schemas.microsoft.com/office/powerpoint/2012/main" timeZoneBias="420"/>
      </p:ext>
    </p:extLst>
  </p:cm>
</p:cmLst>
</file>

<file path=ppt/comments/comment6.xml><?xml version="1.0" encoding="utf-8"?>
<p:cmLst xmlns:a="http://schemas.openxmlformats.org/drawingml/2006/main" xmlns:r="http://schemas.openxmlformats.org/officeDocument/2006/relationships" xmlns:p="http://schemas.openxmlformats.org/presentationml/2006/main">
  <p:cm authorId="1" dt="2020-07-19T16:57:29.436" idx="25">
    <p:pos x="10" y="10"/>
    <p:text>JM</p:text>
    <p:extLst>
      <p:ext uri="{C676402C-5697-4E1C-873F-D02D1690AC5C}">
        <p15:threadingInfo xmlns:p15="http://schemas.microsoft.com/office/powerpoint/2012/main" timeZoneBias="-120"/>
      </p:ext>
    </p:extLst>
  </p:cm>
  <p:cm authorId="3" dt="2020-07-20T02:46:00.890" idx="4">
    <p:pos x="106" y="106"/>
    <p:text>Les joueurs de l'équipe peuvent uploader des fichiers replays de leur game
Ces fichiers replay sont fournis par Rocket league
On upload ces fichiers sur le server qui va les parser pour ensuite faire des statistiques avant d'être afficher dans un dashboard sur le front
</p:text>
    <p:extLst>
      <p:ext uri="{C676402C-5697-4E1C-873F-D02D1690AC5C}">
        <p15:threadingInfo xmlns:p15="http://schemas.microsoft.com/office/powerpoint/2012/main" timeZoneBias="420"/>
      </p:ext>
    </p:extLst>
  </p:cm>
</p:cmLst>
</file>

<file path=ppt/comments/comment7.xml><?xml version="1.0" encoding="utf-8"?>
<p:cmLst xmlns:a="http://schemas.openxmlformats.org/drawingml/2006/main" xmlns:r="http://schemas.openxmlformats.org/officeDocument/2006/relationships" xmlns:p="http://schemas.openxmlformats.org/presentationml/2006/main">
  <p:cm authorId="1" dt="2020-07-19T16:57:33.199" idx="26">
    <p:pos x="10" y="10"/>
    <p:text>JM</p:text>
    <p:extLst>
      <p:ext uri="{C676402C-5697-4E1C-873F-D02D1690AC5C}">
        <p15:threadingInfo xmlns:p15="http://schemas.microsoft.com/office/powerpoint/2012/main" timeZoneBias="-120"/>
      </p:ext>
    </p:extLst>
  </p:cm>
  <p:cm authorId="3" dt="2020-07-20T01:20:18.898" idx="1">
    <p:pos x="106" y="106"/>
    <p:text>Au vu des réunions avec le client nous avons sorti ce modèle UML complet
Faire avancer le front et le back en meme temps
Avoir une meme structure qui n'as pas changé depuis la première reunion
</p:text>
    <p:extLst>
      <p:ext uri="{C676402C-5697-4E1C-873F-D02D1690AC5C}">
        <p15:threadingInfo xmlns:p15="http://schemas.microsoft.com/office/powerpoint/2012/main" timeZoneBias="420"/>
      </p:ext>
    </p:extLst>
  </p:cm>
</p:cmLst>
</file>

<file path=ppt/comments/comment8.xml><?xml version="1.0" encoding="utf-8"?>
<p:cmLst xmlns:a="http://schemas.openxmlformats.org/drawingml/2006/main" xmlns:r="http://schemas.openxmlformats.org/officeDocument/2006/relationships" xmlns:p="http://schemas.openxmlformats.org/presentationml/2006/main">
  <p:cm authorId="1" dt="2020-07-19T18:32:04.305" idx="29">
    <p:pos x="10" y="10"/>
    <p:text>Arsène</p:text>
    <p:extLst>
      <p:ext uri="{C676402C-5697-4E1C-873F-D02D1690AC5C}">
        <p15:threadingInfo xmlns:p15="http://schemas.microsoft.com/office/powerpoint/2012/main" timeZoneBias="-120"/>
      </p:ext>
    </p:extLst>
  </p:cm>
  <p:cm authorId="1" dt="2020-07-19T20:47:15.352" idx="31">
    <p:pos x="146" y="146"/>
    <p:text>Nous allons maintenant détailler l'architecture et les différents composants de l'application</p:text>
    <p:extLst>
      <p:ext uri="{C676402C-5697-4E1C-873F-D02D1690AC5C}">
        <p15:threadingInfo xmlns:p15="http://schemas.microsoft.com/office/powerpoint/2012/main" timeZoneBias="-120"/>
      </p:ext>
    </p:extLst>
  </p:cm>
</p:cmLst>
</file>

<file path=ppt/comments/comment9.xml><?xml version="1.0" encoding="utf-8"?>
<p:cmLst xmlns:a="http://schemas.openxmlformats.org/drawingml/2006/main" xmlns:r="http://schemas.openxmlformats.org/officeDocument/2006/relationships" xmlns:p="http://schemas.openxmlformats.org/presentationml/2006/main">
  <p:cm authorId="1" dt="2020-07-19T17:34:24.513" idx="28">
    <p:pos x="10" y="10"/>
    <p:text>Arsène</p:text>
    <p:extLst>
      <p:ext uri="{C676402C-5697-4E1C-873F-D02D1690AC5C}">
        <p15:threadingInfo xmlns:p15="http://schemas.microsoft.com/office/powerpoint/2012/main" timeZoneBias="-120"/>
      </p:ext>
    </p:extLst>
  </p:cm>
  <p:cm authorId="1" dt="2020-07-19T20:48:05.399" idx="32">
    <p:pos x="146" y="146"/>
    <p:text>Comme vous pouvez le voir sur ce schéma, nous avons opté pour une architecture N-tiers, et plus précisément une architecture 4-tiers à deux clients : 
- Base de donnée
- Serveur d'application
- Client léger web
- Client léger mobile
Cette architecture ouverte permet un couplage lâche entre les différentes couches pour faciliter le développement et la maintenance par plusieurs personnes. C'est également une architecture ouverte qui permet de développer facilement le développement d'un nouveau client pour une nouvelle plateforme.</p:text>
    <p:extLst>
      <p:ext uri="{C676402C-5697-4E1C-873F-D02D1690AC5C}">
        <p15:threadingInfo xmlns:p15="http://schemas.microsoft.com/office/powerpoint/2012/main" timeZoneBias="-120"/>
      </p:ext>
    </p:extLst>
  </p:cm>
</p:cmLst>
</file>

<file path=ppt/comments/comment10.xml><?xml version="1.0" encoding="utf-8"?>
<p:cmLst xmlns:a="http://schemas.openxmlformats.org/drawingml/2006/main" xmlns:r="http://schemas.openxmlformats.org/officeDocument/2006/relationships" xmlns:p="http://schemas.openxmlformats.org/presentationml/2006/main">
  <p:cm authorId="1" dt="2020-07-19T16:49:36.858" idx="13">
    <p:pos x="10" y="10"/>
    <p:text>Arsène</p:text>
    <p:extLst>
      <p:ext uri="{C676402C-5697-4E1C-873F-D02D1690AC5C}">
        <p15:threadingInfo xmlns:p15="http://schemas.microsoft.com/office/powerpoint/2012/main" timeZoneBias="-120"/>
      </p:ext>
    </p:extLst>
  </p:cm>
  <p:cm authorId="1" dt="2020-07-19T20:48:14.275" idx="33">
    <p:pos x="146" y="146"/>
    <p:text>Nous allons maintenant vous présenter les différents outils et technologies que nous avons choisi pour développer Modern Player Manager.</p:text>
    <p:extLst>
      <p:ext uri="{C676402C-5697-4E1C-873F-D02D1690AC5C}">
        <p15:threadingInfo xmlns:p15="http://schemas.microsoft.com/office/powerpoint/2012/main" timeZoneBias="-120"/>
      </p:ext>
    </p:extLst>
  </p:cm>
</p:cmLst>
</file>

<file path=ppt/comments/comment11.xml><?xml version="1.0" encoding="utf-8"?>
<p:cmLst xmlns:a="http://schemas.openxmlformats.org/drawingml/2006/main" xmlns:r="http://schemas.openxmlformats.org/officeDocument/2006/relationships" xmlns:p="http://schemas.openxmlformats.org/presentationml/2006/main">
  <p:cm authorId="1" dt="2020-07-19T16:53:07.357" idx="20">
    <p:pos x="10" y="10"/>
    <p:text>Arsène</p:text>
    <p:extLst>
      <p:ext uri="{C676402C-5697-4E1C-873F-D02D1690AC5C}">
        <p15:threadingInfo xmlns:p15="http://schemas.microsoft.com/office/powerpoint/2012/main" timeZoneBias="-120"/>
      </p:ext>
    </p:extLst>
  </p:cm>
  <p:cm authorId="1" dt="2020-07-19T20:48:22.150" idx="34">
    <p:pos x="146" y="146"/>
    <p:text>Nous avons choisi comme base de donnée PostgreSQL car nous avions besoin d'une système de gestion de base de donnée relationnel doté d'un moteur transactionnel. C'était également de SGBD mis en avant par notre hébergeur, Heroku.</p:text>
    <p:extLst>
      <p:ext uri="{C676402C-5697-4E1C-873F-D02D1690AC5C}">
        <p15:threadingInfo xmlns:p15="http://schemas.microsoft.com/office/powerpoint/2012/main" timeZoneBias="-120"/>
      </p:ext>
    </p:extLst>
  </p:cm>
</p:cmLst>
</file>

<file path=ppt/comments/comment12.xml><?xml version="1.0" encoding="utf-8"?>
<p:cmLst xmlns:a="http://schemas.openxmlformats.org/drawingml/2006/main" xmlns:r="http://schemas.openxmlformats.org/officeDocument/2006/relationships" xmlns:p="http://schemas.openxmlformats.org/presentationml/2006/main">
  <p:cm authorId="1" dt="2020-07-19T16:46:24.723" idx="3">
    <p:pos x="10" y="10"/>
    <p:text>Arsène</p:text>
    <p:extLst>
      <p:ext uri="{C676402C-5697-4E1C-873F-D02D1690AC5C}">
        <p15:threadingInfo xmlns:p15="http://schemas.microsoft.com/office/powerpoint/2012/main" timeZoneBias="-120"/>
      </p:ext>
    </p:extLst>
  </p:cm>
  <p:cm authorId="1" dt="2020-07-19T20:48:40.326" idx="35">
    <p:pos x="146" y="146"/>
    <p:text>our le backend, nous avons opté pour une API REST développé en C# avec le framework Microsoft ASP .NET Core 3.1.
C#
Le C# est un langage qui est extrêmement moderne et flexible, avec des fonctionnalités comme async/await, des traitements fonctionnels sur les collections, tout en étant nativement orienté objet et statiquement typé, il offre ainsi un confort de développement optimal.
.NET Core
.NET Core est sucesseur multiplateforme et open source du .NET Framework.
ASP .NET Core
ASP .NET Core est un framework web ciblant la plateforme .NET Core et permettant de développer des applications web avec un modèle de développement moderne.
Entity Framework Core
EF Core est un framework de mapping relationnel-objet pour la plateforme .NET Core, il permet donc d'assurer la couche de persistance sans code redondant.</p:text>
    <p:extLst>
      <p:ext uri="{C676402C-5697-4E1C-873F-D02D1690AC5C}">
        <p15:threadingInfo xmlns:p15="http://schemas.microsoft.com/office/powerpoint/2012/main" timeZoneBias="-120"/>
      </p:ext>
    </p:extLst>
  </p:cm>
</p:cmLst>
</file>

<file path=ppt/comments/comment13.xml><?xml version="1.0" encoding="utf-8"?>
<p:cmLst xmlns:a="http://schemas.openxmlformats.org/drawingml/2006/main" xmlns:r="http://schemas.openxmlformats.org/officeDocument/2006/relationships" xmlns:p="http://schemas.openxmlformats.org/presentationml/2006/main">
  <p:cm authorId="1" dt="2020-07-19T16:46:33.285" idx="5">
    <p:pos x="10" y="10"/>
    <p:text>Thomas</p:text>
    <p:extLst>
      <p:ext uri="{C676402C-5697-4E1C-873F-D02D1690AC5C}">
        <p15:threadingInfo xmlns:p15="http://schemas.microsoft.com/office/powerpoint/2012/main" timeZoneBias="-120"/>
      </p:ext>
    </p:extLst>
  </p:cm>
</p:cmLst>
</file>

<file path=ppt/comments/comment14.xml><?xml version="1.0" encoding="utf-8"?>
<p:cmLst xmlns:a="http://schemas.openxmlformats.org/drawingml/2006/main" xmlns:r="http://schemas.openxmlformats.org/officeDocument/2006/relationships" xmlns:p="http://schemas.openxmlformats.org/presentationml/2006/main">
  <p:cm authorId="1" dt="2020-07-19T16:46:30.003" idx="4">
    <p:pos x="10" y="10"/>
    <p:text>JM</p:text>
    <p:extLst>
      <p:ext uri="{C676402C-5697-4E1C-873F-D02D1690AC5C}">
        <p15:threadingInfo xmlns:p15="http://schemas.microsoft.com/office/powerpoint/2012/main" timeZoneBias="-120"/>
      </p:ext>
    </p:extLst>
  </p:cm>
  <p:cm authorId="3" dt="2020-07-20T02:52:34.613" idx="5">
    <p:pos x="106" y="106"/>
    <p:text>Flutter est sorti en 2017 un outil cross platform natif qui utilise le langage dart (2011)
Comparé a React native qui utilise du javascript pour le web, flutter est entièrement natif, tout ce qui est dessiné a l'écran est entièrement géré par Flutter et par la librarie skia développé en c++
Un autre avantage de flutter, le cross plateforme, la reactivité
</p:text>
    <p:extLst>
      <p:ext uri="{C676402C-5697-4E1C-873F-D02D1690AC5C}">
        <p15:threadingInfo xmlns:p15="http://schemas.microsoft.com/office/powerpoint/2012/main" timeZoneBias="420"/>
      </p:ext>
    </p:extLst>
  </p:cm>
</p:cmLst>
</file>

<file path=ppt/comments/comment15.xml><?xml version="1.0" encoding="utf-8"?>
<p:cmLst xmlns:a="http://schemas.openxmlformats.org/drawingml/2006/main" xmlns:r="http://schemas.openxmlformats.org/officeDocument/2006/relationships" xmlns:p="http://schemas.openxmlformats.org/presentationml/2006/main">
  <p:cm authorId="1" dt="2020-07-19T16:48:28.881" idx="9">
    <p:pos x="10" y="10"/>
    <p:text>Thomas</p:text>
    <p:extLst>
      <p:ext uri="{C676402C-5697-4E1C-873F-D02D1690AC5C}">
        <p15:threadingInfo xmlns:p15="http://schemas.microsoft.com/office/powerpoint/2012/main" timeZoneBias="-120"/>
      </p:ext>
    </p:extLst>
  </p:cm>
</p:cmLst>
</file>

<file path=ppt/comments/comment16.xml><?xml version="1.0" encoding="utf-8"?>
<p:cmLst xmlns:a="http://schemas.openxmlformats.org/drawingml/2006/main" xmlns:r="http://schemas.openxmlformats.org/officeDocument/2006/relationships" xmlns:p="http://schemas.openxmlformats.org/presentationml/2006/main">
  <p:cm authorId="1" dt="2020-07-19T16:48:21.983" idx="8">
    <p:pos x="10" y="10"/>
    <p:text>Thomas</p:text>
    <p:extLst>
      <p:ext uri="{C676402C-5697-4E1C-873F-D02D1690AC5C}">
        <p15:threadingInfo xmlns:p15="http://schemas.microsoft.com/office/powerpoint/2012/main" timeZoneBias="-120"/>
      </p:ext>
    </p:extLst>
  </p:cm>
</p:cmLst>
</file>

<file path=ppt/comments/comment17.xml><?xml version="1.0" encoding="utf-8"?>
<p:cmLst xmlns:a="http://schemas.openxmlformats.org/drawingml/2006/main" xmlns:r="http://schemas.openxmlformats.org/officeDocument/2006/relationships" xmlns:p="http://schemas.openxmlformats.org/presentationml/2006/main">
  <p:cm authorId="1" dt="2020-07-19T16:49:10.225" idx="11">
    <p:pos x="10" y="10"/>
    <p:text>Thomas</p:text>
    <p:extLst>
      <p:ext uri="{C676402C-5697-4E1C-873F-D02D1690AC5C}">
        <p15:threadingInfo xmlns:p15="http://schemas.microsoft.com/office/powerpoint/2012/main" timeZoneBias="-120"/>
      </p:ext>
    </p:extLst>
  </p:cm>
</p:cmLst>
</file>

<file path=ppt/comments/comment18.xml><?xml version="1.0" encoding="utf-8"?>
<p:cmLst xmlns:a="http://schemas.openxmlformats.org/drawingml/2006/main" xmlns:r="http://schemas.openxmlformats.org/officeDocument/2006/relationships" xmlns:p="http://schemas.openxmlformats.org/presentationml/2006/main">
  <p:cm authorId="1" dt="2020-07-19T16:49:15.717" idx="12">
    <p:pos x="10" y="10"/>
    <p:text>Thomas</p:text>
    <p:extLst>
      <p:ext uri="{C676402C-5697-4E1C-873F-D02D1690AC5C}">
        <p15:threadingInfo xmlns:p15="http://schemas.microsoft.com/office/powerpoint/2012/main" timeZoneBias="-120"/>
      </p:ext>
    </p:extLst>
  </p:cm>
</p:cmLst>
</file>

<file path=ppt/comments/comment19.xml><?xml version="1.0" encoding="utf-8"?>
<p:cmLst xmlns:a="http://schemas.openxmlformats.org/drawingml/2006/main" xmlns:r="http://schemas.openxmlformats.org/officeDocument/2006/relationships" xmlns:p="http://schemas.openxmlformats.org/presentationml/2006/main">
  <p:cm authorId="1" dt="2020-07-19T16:50:21.365" idx="14">
    <p:pos x="10" y="10"/>
    <p:text>Arsène</p:text>
    <p:extLst>
      <p:ext uri="{C676402C-5697-4E1C-873F-D02D1690AC5C}">
        <p15:threadingInfo xmlns:p15="http://schemas.microsoft.com/office/powerpoint/2012/main" timeZoneBias="-120"/>
      </p:ext>
    </p:extLst>
  </p:cm>
  <p:cm authorId="1" dt="2020-07-19T20:50:05.177" idx="36">
    <p:pos x="146" y="146"/>
    <p:text>Nous allons maintenant vous parler rapidement de la conception logicielle des différents éléments de notre applications.</p:text>
    <p:extLst>
      <p:ext uri="{C676402C-5697-4E1C-873F-D02D1690AC5C}">
        <p15:threadingInfo xmlns:p15="http://schemas.microsoft.com/office/powerpoint/2012/main" timeZoneBias="-120"/>
      </p:ext>
    </p:extLst>
  </p:cm>
</p:cmLst>
</file>

<file path=ppt/comments/comment20.xml><?xml version="1.0" encoding="utf-8"?>
<p:cmLst xmlns:a="http://schemas.openxmlformats.org/drawingml/2006/main" xmlns:r="http://schemas.openxmlformats.org/officeDocument/2006/relationships" xmlns:p="http://schemas.openxmlformats.org/presentationml/2006/main">
  <p:cm authorId="1" dt="2020-07-19T16:50:24.836" idx="15">
    <p:pos x="10" y="10"/>
    <p:text>Arsène</p:text>
    <p:extLst>
      <p:ext uri="{C676402C-5697-4E1C-873F-D02D1690AC5C}">
        <p15:threadingInfo xmlns:p15="http://schemas.microsoft.com/office/powerpoint/2012/main" timeZoneBias="-120"/>
      </p:ext>
    </p:extLst>
  </p:cm>
  <p:cm authorId="1" dt="2020-07-19T20:50:13.764" idx="37">
    <p:pos x="146" y="146"/>
    <p:text>Pour le backend, j'ai utilisé une architecture en oignon, constituée de différentes couches, découplées les une des autres par des contrats de services décrits par des interfaces. Quand une requête arrive, elle est d'abord traitée par le controleur, pour construire des objets à partir des données, elle passe ensuite à travers la couche service qui contient la logique métiers. La couche service fait appelle à la couche repository qui contient les interactions avec la base de données. La couche repository utilise les classes des Entités du modèle de donnée.</p:text>
    <p:extLst>
      <p:ext uri="{C676402C-5697-4E1C-873F-D02D1690AC5C}">
        <p15:threadingInfo xmlns:p15="http://schemas.microsoft.com/office/powerpoint/2012/main" timeZoneBias="-120"/>
      </p:ext>
    </p:extLst>
  </p:cm>
</p:cmLst>
</file>

<file path=ppt/comments/comment21.xml><?xml version="1.0" encoding="utf-8"?>
<p:cmLst xmlns:a="http://schemas.openxmlformats.org/drawingml/2006/main" xmlns:r="http://schemas.openxmlformats.org/officeDocument/2006/relationships" xmlns:p="http://schemas.openxmlformats.org/presentationml/2006/main">
  <p:cm authorId="1" dt="2020-07-19T16:50:28.375" idx="16">
    <p:pos x="10" y="10"/>
    <p:text>Arsène</p:text>
    <p:extLst>
      <p:ext uri="{C676402C-5697-4E1C-873F-D02D1690AC5C}">
        <p15:threadingInfo xmlns:p15="http://schemas.microsoft.com/office/powerpoint/2012/main" timeZoneBias="-120"/>
      </p:ext>
    </p:extLst>
  </p:cm>
  <p:cm authorId="1" dt="2020-07-19T20:50:19.739" idx="38">
    <p:pos x="146" y="146"/>
    <p:text>Data transfert object : permet de formatter les données échangés par le biais de l'API web par des classes contennant les données nécessaires pour chaque requêtes
Injection de dépendance : permet d'instancier dynamiquement les implémentations des dépendances d'un service au moment de sa création
Generic repository : permet de factoriser le code des opérations CRUD sur chaque entité dans une classe générique.</p:text>
    <p:extLst>
      <p:ext uri="{C676402C-5697-4E1C-873F-D02D1690AC5C}">
        <p15:threadingInfo xmlns:p15="http://schemas.microsoft.com/office/powerpoint/2012/main" timeZoneBias="-120"/>
      </p:ext>
    </p:extLst>
  </p:cm>
</p:cmLst>
</file>

<file path=ppt/comments/comment22.xml><?xml version="1.0" encoding="utf-8"?>
<p:cmLst xmlns:a="http://schemas.openxmlformats.org/drawingml/2006/main" xmlns:r="http://schemas.openxmlformats.org/officeDocument/2006/relationships" xmlns:p="http://schemas.openxmlformats.org/presentationml/2006/main">
  <p:cm authorId="1" dt="2020-07-19T16:50:40.368" idx="18">
    <p:pos x="10" y="10"/>
    <p:text>Thomas</p:text>
    <p:extLst>
      <p:ext uri="{C676402C-5697-4E1C-873F-D02D1690AC5C}">
        <p15:threadingInfo xmlns:p15="http://schemas.microsoft.com/office/powerpoint/2012/main" timeZoneBias="-120"/>
      </p:ext>
    </p:extLst>
  </p:cm>
</p:cmLst>
</file>

<file path=ppt/comments/comment23.xml><?xml version="1.0" encoding="utf-8"?>
<p:cmLst xmlns:a="http://schemas.openxmlformats.org/drawingml/2006/main" xmlns:r="http://schemas.openxmlformats.org/officeDocument/2006/relationships" xmlns:p="http://schemas.openxmlformats.org/presentationml/2006/main">
  <p:cm authorId="1" dt="2020-07-19T16:50:44.533" idx="19">
    <p:pos x="10" y="10"/>
    <p:text>JM</p:text>
    <p:extLst>
      <p:ext uri="{C676402C-5697-4E1C-873F-D02D1690AC5C}">
        <p15:threadingInfo xmlns:p15="http://schemas.microsoft.com/office/powerpoint/2012/main" timeZoneBias="-120"/>
      </p:ext>
    </p:extLst>
  </p:cm>
  <p:cm authorId="3" dt="2020-07-20T01:26:46.184" idx="3">
    <p:pos x="106" y="106"/>
    <p:text>Utilisation de MVVM
Base de données local et remote
Synchronization entre les deux
J'ai voulu experimenter un modèle de developpement dans Flutter, MVVM
Différent du MVC que l'on connait
Floor database, Chopper rest requests
</p:text>
    <p:extLst>
      <p:ext uri="{C676402C-5697-4E1C-873F-D02D1690AC5C}">
        <p15:threadingInfo xmlns:p15="http://schemas.microsoft.com/office/powerpoint/2012/main" timeZoneBias="420"/>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6196571-CF99-462E-850E-9B7443832B85}" type="datetimeFigureOut">
              <a:rPr lang="fr-FR" smtClean="0"/>
              <a:t>20/07/2020</a:t>
            </a:fld>
            <a:endParaRPr lang="fr-FR"/>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5F7FC02-D620-40EE-B31E-0EA1153BD5C3}" type="slidenum">
              <a:rPr lang="fr-FR" smtClean="0"/>
              <a:t>‹#›</a:t>
            </a:fld>
            <a:endParaRPr lang="fr-FR"/>
          </a:p>
        </p:txBody>
      </p:sp>
    </p:spTree>
    <p:extLst>
      <p:ext uri="{BB962C8B-B14F-4D97-AF65-F5344CB8AC3E}">
        <p14:creationId xmlns:p14="http://schemas.microsoft.com/office/powerpoint/2010/main" val="29383220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800" dirty="0">
                <a:latin typeface="Segoe UI" panose="020B0502040204020203" pitchFamily="34" charset="0"/>
              </a:rPr>
              <a:t>Arsène</a:t>
            </a:r>
          </a:p>
          <a:p>
            <a:endParaRPr lang="fr-FR" dirty="0"/>
          </a:p>
          <a:p>
            <a:pPr marL="0" marR="0" lvl="0" indent="0" algn="l" defTabSz="914400" rtl="0" eaLnBrk="1" fontAlgn="auto" latinLnBrk="0" hangingPunct="1">
              <a:lnSpc>
                <a:spcPct val="100000"/>
              </a:lnSpc>
              <a:spcBef>
                <a:spcPts val="0"/>
              </a:spcBef>
              <a:spcAft>
                <a:spcPts val="0"/>
              </a:spcAft>
              <a:buClrTx/>
              <a:buSzTx/>
              <a:buFontTx/>
              <a:buNone/>
              <a:tabLst/>
              <a:defRPr/>
            </a:pPr>
            <a:r>
              <a:rPr lang="fr-FR" sz="1800" dirty="0">
                <a:latin typeface="Segoe UI" panose="020B0502040204020203" pitchFamily="34" charset="0"/>
              </a:rPr>
              <a:t>Pour le projet système d'information nous voulions un projet concret, mon frère étant manager dans une asso </a:t>
            </a:r>
            <a:r>
              <a:rPr lang="fr-FR" sz="1800" dirty="0" err="1">
                <a:latin typeface="Segoe UI" panose="020B0502040204020203" pitchFamily="34" charset="0"/>
              </a:rPr>
              <a:t>d’esport</a:t>
            </a:r>
            <a:r>
              <a:rPr lang="fr-FR" sz="1800" dirty="0">
                <a:latin typeface="Segoe UI" panose="020B0502040204020203" pitchFamily="34" charset="0"/>
              </a:rPr>
              <a:t> il m'a fait par du besoin d'une application de gestion, nous avons choisi de développer une application de gestion d'une équipe </a:t>
            </a:r>
            <a:r>
              <a:rPr lang="fr-FR" sz="1800" dirty="0" err="1">
                <a:latin typeface="Segoe UI" panose="020B0502040204020203" pitchFamily="34" charset="0"/>
              </a:rPr>
              <a:t>Esport</a:t>
            </a:r>
            <a:r>
              <a:rPr lang="fr-FR" sz="1800" dirty="0">
                <a:latin typeface="Segoe UI" panose="020B0502040204020203" pitchFamily="34" charset="0"/>
              </a:rPr>
              <a:t> Rocket League, afin de permettre aux managers de disposer d'une solution simple et user </a:t>
            </a:r>
            <a:r>
              <a:rPr lang="fr-FR" sz="1800" dirty="0" err="1">
                <a:latin typeface="Segoe UI" panose="020B0502040204020203" pitchFamily="34" charset="0"/>
              </a:rPr>
              <a:t>friendly</a:t>
            </a:r>
            <a:r>
              <a:rPr lang="fr-FR" sz="1800" dirty="0">
                <a:latin typeface="Segoe UI" panose="020B0502040204020203" pitchFamily="34" charset="0"/>
              </a:rPr>
              <a:t> </a:t>
            </a:r>
            <a:r>
              <a:rPr lang="fr-FR" sz="1800" dirty="0" err="1">
                <a:latin typeface="Segoe UI" panose="020B0502040204020203" pitchFamily="34" charset="0"/>
              </a:rPr>
              <a:t>plutot</a:t>
            </a:r>
            <a:r>
              <a:rPr lang="fr-FR" sz="1800" dirty="0">
                <a:latin typeface="Segoe UI" panose="020B0502040204020203" pitchFamily="34" charset="0"/>
              </a:rPr>
              <a:t> que de passer leur temps à remplir des </a:t>
            </a:r>
            <a:r>
              <a:rPr lang="fr-FR" sz="1800" dirty="0" err="1">
                <a:latin typeface="Segoe UI" panose="020B0502040204020203" pitchFamily="34" charset="0"/>
              </a:rPr>
              <a:t>excels</a:t>
            </a:r>
            <a:r>
              <a:rPr lang="fr-FR" sz="1800" dirty="0">
                <a:latin typeface="Segoe UI" panose="020B0502040204020203" pitchFamily="34" charset="0"/>
              </a:rPr>
              <a:t>. Nos allons vous présenter notre démarche tout au long du développement de cette application, puis faire une démo rapide de ses fonctionnalités.</a:t>
            </a:r>
          </a:p>
          <a:p>
            <a:endParaRPr lang="fr-FR" dirty="0"/>
          </a:p>
        </p:txBody>
      </p:sp>
      <p:sp>
        <p:nvSpPr>
          <p:cNvPr id="4" name="Slide Number Placeholder 3"/>
          <p:cNvSpPr>
            <a:spLocks noGrp="1"/>
          </p:cNvSpPr>
          <p:nvPr>
            <p:ph type="sldNum" sz="quarter" idx="5"/>
          </p:nvPr>
        </p:nvSpPr>
        <p:spPr/>
        <p:txBody>
          <a:bodyPr/>
          <a:lstStyle/>
          <a:p>
            <a:fld id="{85F7FC02-D620-40EE-B31E-0EA1153BD5C3}" type="slidenum">
              <a:rPr lang="fr-FR" smtClean="0"/>
              <a:t>1</a:t>
            </a:fld>
            <a:endParaRPr lang="fr-FR"/>
          </a:p>
        </p:txBody>
      </p:sp>
    </p:spTree>
    <p:extLst>
      <p:ext uri="{BB962C8B-B14F-4D97-AF65-F5344CB8AC3E}">
        <p14:creationId xmlns:p14="http://schemas.microsoft.com/office/powerpoint/2010/main" val="27609221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a:t>Thomas</a:t>
            </a:r>
          </a:p>
          <a:p>
            <a:endParaRPr lang="fr-FR"/>
          </a:p>
          <a:p>
            <a:r>
              <a:rPr lang="fr-FR"/>
              <a:t>Vrai client donc une réelle expression des besoins de la, nous avons faire une analyse métier</a:t>
            </a:r>
          </a:p>
        </p:txBody>
      </p:sp>
      <p:sp>
        <p:nvSpPr>
          <p:cNvPr id="4" name="Slide Number Placeholder 3"/>
          <p:cNvSpPr>
            <a:spLocks noGrp="1"/>
          </p:cNvSpPr>
          <p:nvPr>
            <p:ph type="sldNum" sz="quarter" idx="5"/>
          </p:nvPr>
        </p:nvSpPr>
        <p:spPr/>
        <p:txBody>
          <a:bodyPr/>
          <a:lstStyle/>
          <a:p>
            <a:fld id="{85F7FC02-D620-40EE-B31E-0EA1153BD5C3}" type="slidenum">
              <a:rPr lang="fr-FR" smtClean="0"/>
              <a:t>2</a:t>
            </a:fld>
            <a:endParaRPr lang="fr-FR"/>
          </a:p>
        </p:txBody>
      </p:sp>
    </p:spTree>
    <p:extLst>
      <p:ext uri="{BB962C8B-B14F-4D97-AF65-F5344CB8AC3E}">
        <p14:creationId xmlns:p14="http://schemas.microsoft.com/office/powerpoint/2010/main" val="17948765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dirty="0"/>
              <a:t>Thomas</a:t>
            </a:r>
          </a:p>
          <a:p>
            <a:endParaRPr lang="fr-FR" dirty="0"/>
          </a:p>
          <a:p>
            <a:r>
              <a:rPr lang="fr-FR" dirty="0"/>
              <a:t>Des réunions pour valider l’avancer : 3 besoins primaires</a:t>
            </a:r>
          </a:p>
          <a:p>
            <a:endParaRPr lang="fr-FR"/>
          </a:p>
          <a:p>
            <a:endParaRPr lang="fr-FR"/>
          </a:p>
          <a:p>
            <a:r>
              <a:rPr lang="fr-FR"/>
              <a:t>Création de maquette pour valider avec le client</a:t>
            </a:r>
          </a:p>
        </p:txBody>
      </p:sp>
      <p:sp>
        <p:nvSpPr>
          <p:cNvPr id="4" name="Slide Number Placeholder 3"/>
          <p:cNvSpPr>
            <a:spLocks noGrp="1"/>
          </p:cNvSpPr>
          <p:nvPr>
            <p:ph type="sldNum" sz="quarter" idx="5"/>
          </p:nvPr>
        </p:nvSpPr>
        <p:spPr/>
        <p:txBody>
          <a:bodyPr/>
          <a:lstStyle/>
          <a:p>
            <a:fld id="{85F7FC02-D620-40EE-B31E-0EA1153BD5C3}" type="slidenum">
              <a:rPr lang="fr-FR" smtClean="0"/>
              <a:t>3</a:t>
            </a:fld>
            <a:endParaRPr lang="fr-FR"/>
          </a:p>
        </p:txBody>
      </p:sp>
    </p:spTree>
    <p:extLst>
      <p:ext uri="{BB962C8B-B14F-4D97-AF65-F5344CB8AC3E}">
        <p14:creationId xmlns:p14="http://schemas.microsoft.com/office/powerpoint/2010/main" val="6045723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a:t>Thomas</a:t>
            </a:r>
          </a:p>
          <a:p>
            <a:endParaRPr lang="fr-FR"/>
          </a:p>
          <a:p>
            <a:endParaRPr lang="fr-FR"/>
          </a:p>
          <a:p>
            <a:r>
              <a:rPr lang="fr-FR"/>
              <a:t>1 type d’utilisateur</a:t>
            </a:r>
          </a:p>
          <a:p>
            <a:r>
              <a:rPr lang="fr-FR"/>
              <a:t>- Joueurs </a:t>
            </a:r>
          </a:p>
          <a:p>
            <a:endParaRPr lang="fr-FR"/>
          </a:p>
          <a:p>
            <a:endParaRPr lang="fr-FR"/>
          </a:p>
          <a:p>
            <a:pPr marL="171450" indent="-171450">
              <a:buFontTx/>
              <a:buChar char="-"/>
            </a:pPr>
            <a:r>
              <a:rPr lang="fr-FR"/>
              <a:t>Et joueur celui qui est invité dans la team</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fr-FR"/>
              <a:t>Manager celui qui créer la team</a:t>
            </a:r>
          </a:p>
        </p:txBody>
      </p:sp>
      <p:sp>
        <p:nvSpPr>
          <p:cNvPr id="4" name="Slide Number Placeholder 3"/>
          <p:cNvSpPr>
            <a:spLocks noGrp="1"/>
          </p:cNvSpPr>
          <p:nvPr>
            <p:ph type="sldNum" sz="quarter" idx="5"/>
          </p:nvPr>
        </p:nvSpPr>
        <p:spPr/>
        <p:txBody>
          <a:bodyPr/>
          <a:lstStyle/>
          <a:p>
            <a:fld id="{85F7FC02-D620-40EE-B31E-0EA1153BD5C3}" type="slidenum">
              <a:rPr lang="fr-FR" smtClean="0"/>
              <a:t>4</a:t>
            </a:fld>
            <a:endParaRPr lang="fr-FR"/>
          </a:p>
        </p:txBody>
      </p:sp>
    </p:spTree>
    <p:extLst>
      <p:ext uri="{BB962C8B-B14F-4D97-AF65-F5344CB8AC3E}">
        <p14:creationId xmlns:p14="http://schemas.microsoft.com/office/powerpoint/2010/main" val="14052594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a:t>JM</a:t>
            </a:r>
          </a:p>
        </p:txBody>
      </p:sp>
      <p:sp>
        <p:nvSpPr>
          <p:cNvPr id="4" name="Slide Number Placeholder 3"/>
          <p:cNvSpPr>
            <a:spLocks noGrp="1"/>
          </p:cNvSpPr>
          <p:nvPr>
            <p:ph type="sldNum" sz="quarter" idx="5"/>
          </p:nvPr>
        </p:nvSpPr>
        <p:spPr/>
        <p:txBody>
          <a:bodyPr/>
          <a:lstStyle/>
          <a:p>
            <a:fld id="{85F7FC02-D620-40EE-B31E-0EA1153BD5C3}" type="slidenum">
              <a:rPr lang="fr-FR" smtClean="0"/>
              <a:t>5</a:t>
            </a:fld>
            <a:endParaRPr lang="fr-FR"/>
          </a:p>
        </p:txBody>
      </p:sp>
    </p:spTree>
    <p:extLst>
      <p:ext uri="{BB962C8B-B14F-4D97-AF65-F5344CB8AC3E}">
        <p14:creationId xmlns:p14="http://schemas.microsoft.com/office/powerpoint/2010/main" val="318630341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a:t>JM</a:t>
            </a:r>
          </a:p>
        </p:txBody>
      </p:sp>
      <p:sp>
        <p:nvSpPr>
          <p:cNvPr id="4" name="Slide Number Placeholder 3"/>
          <p:cNvSpPr>
            <a:spLocks noGrp="1"/>
          </p:cNvSpPr>
          <p:nvPr>
            <p:ph type="sldNum" sz="quarter" idx="5"/>
          </p:nvPr>
        </p:nvSpPr>
        <p:spPr/>
        <p:txBody>
          <a:bodyPr/>
          <a:lstStyle/>
          <a:p>
            <a:fld id="{85F7FC02-D620-40EE-B31E-0EA1153BD5C3}" type="slidenum">
              <a:rPr lang="fr-FR" smtClean="0"/>
              <a:t>6</a:t>
            </a:fld>
            <a:endParaRPr lang="fr-FR"/>
          </a:p>
        </p:txBody>
      </p:sp>
    </p:spTree>
    <p:extLst>
      <p:ext uri="{BB962C8B-B14F-4D97-AF65-F5344CB8AC3E}">
        <p14:creationId xmlns:p14="http://schemas.microsoft.com/office/powerpoint/2010/main" val="392561718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dirty="0"/>
              <a:t>JM</a:t>
            </a:r>
          </a:p>
        </p:txBody>
      </p:sp>
      <p:sp>
        <p:nvSpPr>
          <p:cNvPr id="4" name="Slide Number Placeholder 3"/>
          <p:cNvSpPr>
            <a:spLocks noGrp="1"/>
          </p:cNvSpPr>
          <p:nvPr>
            <p:ph type="sldNum" sz="quarter" idx="5"/>
          </p:nvPr>
        </p:nvSpPr>
        <p:spPr/>
        <p:txBody>
          <a:bodyPr/>
          <a:lstStyle/>
          <a:p>
            <a:fld id="{85F7FC02-D620-40EE-B31E-0EA1153BD5C3}" type="slidenum">
              <a:rPr lang="fr-FR" smtClean="0"/>
              <a:t>7</a:t>
            </a:fld>
            <a:endParaRPr lang="fr-FR"/>
          </a:p>
        </p:txBody>
      </p:sp>
    </p:spTree>
    <p:extLst>
      <p:ext uri="{BB962C8B-B14F-4D97-AF65-F5344CB8AC3E}">
        <p14:creationId xmlns:p14="http://schemas.microsoft.com/office/powerpoint/2010/main" val="370746586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en-US" err="1"/>
              <a:t>Arsène</a:t>
            </a:r>
            <a:endParaRPr lang="en-US" dirty="0"/>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fr-FR" sz="1800" dirty="0">
                <a:latin typeface="Segoe UI" panose="020B0502040204020203" pitchFamily="34" charset="0"/>
              </a:rPr>
              <a:t>Nous allons maintenant détailler l'architecture et les différents composants de l'application</a:t>
            </a:r>
          </a:p>
          <a:p>
            <a:endParaRPr lang="fr-FR" dirty="0"/>
          </a:p>
        </p:txBody>
      </p:sp>
      <p:sp>
        <p:nvSpPr>
          <p:cNvPr id="4" name="Espace réservé du numéro de diapositive 3"/>
          <p:cNvSpPr>
            <a:spLocks noGrp="1"/>
          </p:cNvSpPr>
          <p:nvPr>
            <p:ph type="sldNum" sz="quarter" idx="5"/>
          </p:nvPr>
        </p:nvSpPr>
        <p:spPr/>
        <p:txBody>
          <a:bodyPr/>
          <a:lstStyle/>
          <a:p>
            <a:fld id="{85F7FC02-D620-40EE-B31E-0EA1153BD5C3}" type="slidenum">
              <a:rPr lang="fr-FR" smtClean="0"/>
              <a:t>8</a:t>
            </a:fld>
            <a:endParaRPr lang="fr-FR"/>
          </a:p>
        </p:txBody>
      </p:sp>
    </p:spTree>
    <p:extLst>
      <p:ext uri="{BB962C8B-B14F-4D97-AF65-F5344CB8AC3E}">
        <p14:creationId xmlns:p14="http://schemas.microsoft.com/office/powerpoint/2010/main" val="143216499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dirty="0"/>
              <a:t>Arsène</a:t>
            </a:r>
          </a:p>
          <a:p>
            <a:endParaRPr lang="fr-FR" dirty="0"/>
          </a:p>
          <a:p>
            <a:r>
              <a:rPr lang="fr-FR" sz="1800" dirty="0">
                <a:latin typeface="Segoe UI" panose="020B0502040204020203" pitchFamily="34" charset="0"/>
              </a:rPr>
              <a:t>Comme vous pouvez le voir sur ce schéma, nous avons opté pour une architecture N-tiers, et plus précisément une architecture 4-tiers à deux clients : </a:t>
            </a:r>
          </a:p>
          <a:p>
            <a:r>
              <a:rPr lang="fr-FR" sz="1800" dirty="0">
                <a:latin typeface="Segoe UI" panose="020B0502040204020203" pitchFamily="34" charset="0"/>
              </a:rPr>
              <a:t>- Base de donnée</a:t>
            </a:r>
          </a:p>
          <a:p>
            <a:r>
              <a:rPr lang="fr-FR" sz="1800" dirty="0">
                <a:latin typeface="Segoe UI" panose="020B0502040204020203" pitchFamily="34" charset="0"/>
              </a:rPr>
              <a:t>- Serveur d'application</a:t>
            </a:r>
          </a:p>
          <a:p>
            <a:r>
              <a:rPr lang="fr-FR" sz="1800" dirty="0">
                <a:latin typeface="Segoe UI" panose="020B0502040204020203" pitchFamily="34" charset="0"/>
              </a:rPr>
              <a:t>- Client léger web</a:t>
            </a:r>
          </a:p>
          <a:p>
            <a:r>
              <a:rPr lang="fr-FR" sz="1800" dirty="0">
                <a:latin typeface="Segoe UI" panose="020B0502040204020203" pitchFamily="34" charset="0"/>
              </a:rPr>
              <a:t>- Client léger mobile</a:t>
            </a:r>
          </a:p>
          <a:p>
            <a:endParaRPr lang="fr-FR" sz="1800" dirty="0">
              <a:latin typeface="Segoe UI" panose="020B0502040204020203" pitchFamily="34" charset="0"/>
            </a:endParaRPr>
          </a:p>
          <a:p>
            <a:r>
              <a:rPr lang="fr-FR" sz="1800" dirty="0">
                <a:latin typeface="Segoe UI" panose="020B0502040204020203" pitchFamily="34" charset="0"/>
              </a:rPr>
              <a:t>Cette architecture ouverte permet un couplage lâche entre les différentes couches pour faciliter le développement et la maintenance par plusieurs personnes. C'est également une architecture ouverte qui permet de développer facilement le développement d'un nouveau client pour une nouvelle plateforme.</a:t>
            </a:r>
          </a:p>
          <a:p>
            <a:endParaRPr lang="fr-FR" dirty="0"/>
          </a:p>
        </p:txBody>
      </p:sp>
      <p:sp>
        <p:nvSpPr>
          <p:cNvPr id="4" name="Slide Number Placeholder 3"/>
          <p:cNvSpPr>
            <a:spLocks noGrp="1"/>
          </p:cNvSpPr>
          <p:nvPr>
            <p:ph type="sldNum" sz="quarter" idx="5"/>
          </p:nvPr>
        </p:nvSpPr>
        <p:spPr/>
        <p:txBody>
          <a:bodyPr/>
          <a:lstStyle/>
          <a:p>
            <a:fld id="{85F7FC02-D620-40EE-B31E-0EA1153BD5C3}" type="slidenum">
              <a:rPr lang="fr-FR" smtClean="0"/>
              <a:t>9</a:t>
            </a:fld>
            <a:endParaRPr lang="fr-FR"/>
          </a:p>
        </p:txBody>
      </p:sp>
    </p:spTree>
    <p:extLst>
      <p:ext uri="{BB962C8B-B14F-4D97-AF65-F5344CB8AC3E}">
        <p14:creationId xmlns:p14="http://schemas.microsoft.com/office/powerpoint/2010/main" val="80845732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en-US" dirty="0"/>
              <a:t>Arsène</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fr-FR" sz="1800" dirty="0">
                <a:latin typeface="Segoe UI" panose="020B0502040204020203" pitchFamily="34" charset="0"/>
              </a:rPr>
              <a:t>Nous allons maintenant vous présenter les différents outils et technologies que nous avons choisi pour développer Modern Player Manager.</a:t>
            </a:r>
          </a:p>
          <a:p>
            <a:endParaRPr lang="fr-FR" dirty="0"/>
          </a:p>
        </p:txBody>
      </p:sp>
      <p:sp>
        <p:nvSpPr>
          <p:cNvPr id="4" name="Espace réservé du numéro de diapositive 3"/>
          <p:cNvSpPr>
            <a:spLocks noGrp="1"/>
          </p:cNvSpPr>
          <p:nvPr>
            <p:ph type="sldNum" sz="quarter" idx="5"/>
          </p:nvPr>
        </p:nvSpPr>
        <p:spPr/>
        <p:txBody>
          <a:bodyPr/>
          <a:lstStyle/>
          <a:p>
            <a:fld id="{85F7FC02-D620-40EE-B31E-0EA1153BD5C3}" type="slidenum">
              <a:rPr lang="fr-FR" smtClean="0"/>
              <a:t>10</a:t>
            </a:fld>
            <a:endParaRPr lang="fr-FR"/>
          </a:p>
        </p:txBody>
      </p:sp>
    </p:spTree>
    <p:extLst>
      <p:ext uri="{BB962C8B-B14F-4D97-AF65-F5344CB8AC3E}">
        <p14:creationId xmlns:p14="http://schemas.microsoft.com/office/powerpoint/2010/main" val="31732579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en-US" err="1"/>
              <a:t>Arsène</a:t>
            </a:r>
            <a:endParaRPr lang="en-US" dirty="0"/>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fr-FR" sz="1800" dirty="0">
                <a:latin typeface="Segoe UI" panose="020B0502040204020203" pitchFamily="34" charset="0"/>
              </a:rPr>
              <a:t>Nous avons choisi comme base de donnée PostgreSQL car nous avions besoin d'une système de gestion de base de donnée relationnel doté d'un moteur transactionnel. C'était également de SGBD mis en avant par notre hébergeur, </a:t>
            </a:r>
            <a:r>
              <a:rPr lang="fr-FR" sz="1800" err="1">
                <a:latin typeface="Segoe UI" panose="020B0502040204020203" pitchFamily="34" charset="0"/>
              </a:rPr>
              <a:t>Heroku</a:t>
            </a:r>
            <a:r>
              <a:rPr lang="fr-FR" sz="1800" dirty="0">
                <a:latin typeface="Segoe UI" panose="020B0502040204020203" pitchFamily="34" charset="0"/>
              </a:rPr>
              <a:t>.</a:t>
            </a:r>
          </a:p>
          <a:p>
            <a:endParaRPr lang="fr-FR" dirty="0"/>
          </a:p>
        </p:txBody>
      </p:sp>
      <p:sp>
        <p:nvSpPr>
          <p:cNvPr id="4" name="Espace réservé du numéro de diapositive 3"/>
          <p:cNvSpPr>
            <a:spLocks noGrp="1"/>
          </p:cNvSpPr>
          <p:nvPr>
            <p:ph type="sldNum" sz="quarter" idx="5"/>
          </p:nvPr>
        </p:nvSpPr>
        <p:spPr/>
        <p:txBody>
          <a:bodyPr/>
          <a:lstStyle/>
          <a:p>
            <a:fld id="{85F7FC02-D620-40EE-B31E-0EA1153BD5C3}" type="slidenum">
              <a:rPr lang="fr-FR" smtClean="0"/>
              <a:t>11</a:t>
            </a:fld>
            <a:endParaRPr lang="fr-FR"/>
          </a:p>
        </p:txBody>
      </p:sp>
    </p:spTree>
    <p:extLst>
      <p:ext uri="{BB962C8B-B14F-4D97-AF65-F5344CB8AC3E}">
        <p14:creationId xmlns:p14="http://schemas.microsoft.com/office/powerpoint/2010/main" val="21209597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en-US" err="1"/>
              <a:t>Arsène</a:t>
            </a:r>
            <a:endParaRPr lang="en-US" dirty="0"/>
          </a:p>
          <a:p>
            <a:endParaRPr lang="en-US" dirty="0"/>
          </a:p>
          <a:p>
            <a:r>
              <a:rPr lang="fr-FR" sz="1800" dirty="0">
                <a:latin typeface="Segoe UI" panose="020B0502040204020203" pitchFamily="34" charset="0"/>
              </a:rPr>
              <a:t>Pour le backend, nous avons opté pour une API REST développé en C# avec le </a:t>
            </a:r>
            <a:r>
              <a:rPr lang="fr-FR" sz="1800" dirty="0" err="1">
                <a:latin typeface="Segoe UI" panose="020B0502040204020203" pitchFamily="34" charset="0"/>
              </a:rPr>
              <a:t>framework</a:t>
            </a:r>
            <a:r>
              <a:rPr lang="fr-FR" sz="1800" dirty="0">
                <a:latin typeface="Segoe UI" panose="020B0502040204020203" pitchFamily="34" charset="0"/>
              </a:rPr>
              <a:t> Microsoft ASP .NET </a:t>
            </a:r>
            <a:r>
              <a:rPr lang="fr-FR" sz="1800" dirty="0" err="1">
                <a:latin typeface="Segoe UI" panose="020B0502040204020203" pitchFamily="34" charset="0"/>
              </a:rPr>
              <a:t>Core</a:t>
            </a:r>
            <a:r>
              <a:rPr lang="fr-FR" sz="1800" dirty="0">
                <a:latin typeface="Segoe UI" panose="020B0502040204020203" pitchFamily="34" charset="0"/>
              </a:rPr>
              <a:t> 3.1.</a:t>
            </a:r>
          </a:p>
          <a:p>
            <a:endParaRPr lang="fr-FR" sz="1800" dirty="0">
              <a:latin typeface="Segoe UI" panose="020B0502040204020203" pitchFamily="34" charset="0"/>
            </a:endParaRPr>
          </a:p>
          <a:p>
            <a:r>
              <a:rPr lang="fr-FR" sz="1800" dirty="0">
                <a:latin typeface="Segoe UI" panose="020B0502040204020203" pitchFamily="34" charset="0"/>
              </a:rPr>
              <a:t>C#</a:t>
            </a:r>
          </a:p>
          <a:p>
            <a:r>
              <a:rPr lang="fr-FR" sz="1800" dirty="0">
                <a:latin typeface="Segoe UI" panose="020B0502040204020203" pitchFamily="34" charset="0"/>
              </a:rPr>
              <a:t>Le C# est un langage qui est extrêmement moderne et flexible, avec des fonctionnalités comme </a:t>
            </a:r>
            <a:r>
              <a:rPr lang="fr-FR" sz="1800" dirty="0" err="1">
                <a:latin typeface="Segoe UI" panose="020B0502040204020203" pitchFamily="34" charset="0"/>
              </a:rPr>
              <a:t>async</a:t>
            </a:r>
            <a:r>
              <a:rPr lang="fr-FR" sz="1800" dirty="0">
                <a:latin typeface="Segoe UI" panose="020B0502040204020203" pitchFamily="34" charset="0"/>
              </a:rPr>
              <a:t>/</a:t>
            </a:r>
            <a:r>
              <a:rPr lang="fr-FR" sz="1800" dirty="0" err="1">
                <a:latin typeface="Segoe UI" panose="020B0502040204020203" pitchFamily="34" charset="0"/>
              </a:rPr>
              <a:t>await</a:t>
            </a:r>
            <a:r>
              <a:rPr lang="fr-FR" sz="1800" dirty="0">
                <a:latin typeface="Segoe UI" panose="020B0502040204020203" pitchFamily="34" charset="0"/>
              </a:rPr>
              <a:t>, des traitements fonctionnels sur les collections, tout en étant nativement orienté objet et statiquement typé, il offre ainsi un confort de développement optimal.</a:t>
            </a:r>
          </a:p>
          <a:p>
            <a:endParaRPr lang="fr-FR" sz="1800" dirty="0">
              <a:latin typeface="Segoe UI" panose="020B0502040204020203" pitchFamily="34" charset="0"/>
            </a:endParaRPr>
          </a:p>
          <a:p>
            <a:r>
              <a:rPr lang="fr-FR" sz="1800" dirty="0">
                <a:latin typeface="Segoe UI" panose="020B0502040204020203" pitchFamily="34" charset="0"/>
              </a:rPr>
              <a:t>.NET </a:t>
            </a:r>
            <a:r>
              <a:rPr lang="fr-FR" sz="1800" dirty="0" err="1">
                <a:latin typeface="Segoe UI" panose="020B0502040204020203" pitchFamily="34" charset="0"/>
              </a:rPr>
              <a:t>Core</a:t>
            </a:r>
            <a:endParaRPr lang="fr-FR" sz="1800" dirty="0">
              <a:latin typeface="Segoe UI" panose="020B0502040204020203" pitchFamily="34" charset="0"/>
            </a:endParaRPr>
          </a:p>
          <a:p>
            <a:r>
              <a:rPr lang="fr-FR" sz="1800" dirty="0">
                <a:latin typeface="Segoe UI" panose="020B0502040204020203" pitchFamily="34" charset="0"/>
              </a:rPr>
              <a:t>.NET </a:t>
            </a:r>
            <a:r>
              <a:rPr lang="fr-FR" sz="1800" dirty="0" err="1">
                <a:latin typeface="Segoe UI" panose="020B0502040204020203" pitchFamily="34" charset="0"/>
              </a:rPr>
              <a:t>Core</a:t>
            </a:r>
            <a:r>
              <a:rPr lang="fr-FR" sz="1800" dirty="0">
                <a:latin typeface="Segoe UI" panose="020B0502040204020203" pitchFamily="34" charset="0"/>
              </a:rPr>
              <a:t> est </a:t>
            </a:r>
            <a:r>
              <a:rPr lang="fr-FR" sz="1800" dirty="0" err="1">
                <a:latin typeface="Segoe UI" panose="020B0502040204020203" pitchFamily="34" charset="0"/>
              </a:rPr>
              <a:t>sucesseur</a:t>
            </a:r>
            <a:r>
              <a:rPr lang="fr-FR" sz="1800" dirty="0">
                <a:latin typeface="Segoe UI" panose="020B0502040204020203" pitchFamily="34" charset="0"/>
              </a:rPr>
              <a:t> multiplateforme et open source du .NET Framework.</a:t>
            </a:r>
          </a:p>
          <a:p>
            <a:endParaRPr lang="fr-FR" sz="1800" dirty="0">
              <a:latin typeface="Segoe UI" panose="020B0502040204020203" pitchFamily="34" charset="0"/>
            </a:endParaRPr>
          </a:p>
          <a:p>
            <a:r>
              <a:rPr lang="fr-FR" sz="1800" dirty="0">
                <a:latin typeface="Segoe UI" panose="020B0502040204020203" pitchFamily="34" charset="0"/>
              </a:rPr>
              <a:t>ASP .NET </a:t>
            </a:r>
            <a:r>
              <a:rPr lang="fr-FR" sz="1800" dirty="0" err="1">
                <a:latin typeface="Segoe UI" panose="020B0502040204020203" pitchFamily="34" charset="0"/>
              </a:rPr>
              <a:t>Core</a:t>
            </a:r>
            <a:endParaRPr lang="fr-FR" sz="1800" dirty="0">
              <a:latin typeface="Segoe UI" panose="020B0502040204020203" pitchFamily="34" charset="0"/>
            </a:endParaRPr>
          </a:p>
          <a:p>
            <a:r>
              <a:rPr lang="fr-FR" sz="1800" dirty="0">
                <a:latin typeface="Segoe UI" panose="020B0502040204020203" pitchFamily="34" charset="0"/>
              </a:rPr>
              <a:t>ASP .NET </a:t>
            </a:r>
            <a:r>
              <a:rPr lang="fr-FR" sz="1800" dirty="0" err="1">
                <a:latin typeface="Segoe UI" panose="020B0502040204020203" pitchFamily="34" charset="0"/>
              </a:rPr>
              <a:t>Core</a:t>
            </a:r>
            <a:r>
              <a:rPr lang="fr-FR" sz="1800" dirty="0">
                <a:latin typeface="Segoe UI" panose="020B0502040204020203" pitchFamily="34" charset="0"/>
              </a:rPr>
              <a:t> est un </a:t>
            </a:r>
            <a:r>
              <a:rPr lang="fr-FR" sz="1800" dirty="0" err="1">
                <a:latin typeface="Segoe UI" panose="020B0502040204020203" pitchFamily="34" charset="0"/>
              </a:rPr>
              <a:t>framework</a:t>
            </a:r>
            <a:r>
              <a:rPr lang="fr-FR" sz="1800" dirty="0">
                <a:latin typeface="Segoe UI" panose="020B0502040204020203" pitchFamily="34" charset="0"/>
              </a:rPr>
              <a:t> web ciblant la plateforme .NET </a:t>
            </a:r>
            <a:r>
              <a:rPr lang="fr-FR" sz="1800" dirty="0" err="1">
                <a:latin typeface="Segoe UI" panose="020B0502040204020203" pitchFamily="34" charset="0"/>
              </a:rPr>
              <a:t>Core</a:t>
            </a:r>
            <a:r>
              <a:rPr lang="fr-FR" sz="1800" dirty="0">
                <a:latin typeface="Segoe UI" panose="020B0502040204020203" pitchFamily="34" charset="0"/>
              </a:rPr>
              <a:t> et permettant de développer des applications web avec un modèle de développement moderne.</a:t>
            </a:r>
          </a:p>
          <a:p>
            <a:endParaRPr lang="fr-FR" sz="1800" dirty="0">
              <a:latin typeface="Segoe UI" panose="020B0502040204020203" pitchFamily="34" charset="0"/>
            </a:endParaRPr>
          </a:p>
          <a:p>
            <a:r>
              <a:rPr lang="fr-FR" sz="1800" dirty="0" err="1">
                <a:latin typeface="Segoe UI" panose="020B0502040204020203" pitchFamily="34" charset="0"/>
              </a:rPr>
              <a:t>Entity</a:t>
            </a:r>
            <a:r>
              <a:rPr lang="fr-FR" sz="1800" dirty="0">
                <a:latin typeface="Segoe UI" panose="020B0502040204020203" pitchFamily="34" charset="0"/>
              </a:rPr>
              <a:t> Framework </a:t>
            </a:r>
            <a:r>
              <a:rPr lang="fr-FR" sz="1800" dirty="0" err="1">
                <a:latin typeface="Segoe UI" panose="020B0502040204020203" pitchFamily="34" charset="0"/>
              </a:rPr>
              <a:t>Core</a:t>
            </a:r>
            <a:endParaRPr lang="fr-FR" sz="1800" dirty="0">
              <a:latin typeface="Segoe UI" panose="020B0502040204020203" pitchFamily="34" charset="0"/>
            </a:endParaRPr>
          </a:p>
          <a:p>
            <a:r>
              <a:rPr lang="fr-FR" sz="1800" dirty="0">
                <a:latin typeface="Segoe UI" panose="020B0502040204020203" pitchFamily="34" charset="0"/>
              </a:rPr>
              <a:t>EF </a:t>
            </a:r>
            <a:r>
              <a:rPr lang="fr-FR" sz="1800" dirty="0" err="1">
                <a:latin typeface="Segoe UI" panose="020B0502040204020203" pitchFamily="34" charset="0"/>
              </a:rPr>
              <a:t>Core</a:t>
            </a:r>
            <a:r>
              <a:rPr lang="fr-FR" sz="1800" dirty="0">
                <a:latin typeface="Segoe UI" panose="020B0502040204020203" pitchFamily="34" charset="0"/>
              </a:rPr>
              <a:t> est un </a:t>
            </a:r>
            <a:r>
              <a:rPr lang="fr-FR" sz="1800" dirty="0" err="1">
                <a:latin typeface="Segoe UI" panose="020B0502040204020203" pitchFamily="34" charset="0"/>
              </a:rPr>
              <a:t>framework</a:t>
            </a:r>
            <a:r>
              <a:rPr lang="fr-FR" sz="1800" dirty="0">
                <a:latin typeface="Segoe UI" panose="020B0502040204020203" pitchFamily="34" charset="0"/>
              </a:rPr>
              <a:t> de mapping relationnel-objet pour la plateforme .NET </a:t>
            </a:r>
            <a:r>
              <a:rPr lang="fr-FR" sz="1800" dirty="0" err="1">
                <a:latin typeface="Segoe UI" panose="020B0502040204020203" pitchFamily="34" charset="0"/>
              </a:rPr>
              <a:t>Core</a:t>
            </a:r>
            <a:r>
              <a:rPr lang="fr-FR" sz="1800" dirty="0">
                <a:latin typeface="Segoe UI" panose="020B0502040204020203" pitchFamily="34" charset="0"/>
              </a:rPr>
              <a:t>, il permet donc d'assurer la couche de persistance sans code redondant.</a:t>
            </a:r>
            <a:br>
              <a:rPr lang="fr-FR" sz="1800" dirty="0">
                <a:latin typeface="Segoe UI" panose="020B0502040204020203" pitchFamily="34" charset="0"/>
              </a:rPr>
            </a:br>
            <a:endParaRPr lang="fr-FR" sz="1800" dirty="0">
              <a:latin typeface="Segoe UI" panose="020B0502040204020203" pitchFamily="34" charset="0"/>
            </a:endParaRPr>
          </a:p>
          <a:p>
            <a:r>
              <a:rPr lang="fr-FR" sz="1800" dirty="0">
                <a:latin typeface="Segoe UI" panose="020B0502040204020203" pitchFamily="34" charset="0"/>
              </a:rPr>
              <a:t>JWT</a:t>
            </a:r>
          </a:p>
          <a:p>
            <a:r>
              <a:rPr lang="fr-FR" sz="1800" dirty="0">
                <a:latin typeface="Segoe UI" panose="020B0502040204020203" pitchFamily="34" charset="0"/>
              </a:rPr>
              <a:t>La sécurité de l’API est assurée par un système de JSON Web </a:t>
            </a:r>
            <a:r>
              <a:rPr lang="fr-FR" sz="1800" dirty="0" err="1">
                <a:latin typeface="Segoe UI" panose="020B0502040204020203" pitchFamily="34" charset="0"/>
              </a:rPr>
              <a:t>token</a:t>
            </a:r>
            <a:r>
              <a:rPr lang="fr-FR" sz="1800" dirty="0">
                <a:latin typeface="Segoe UI" panose="020B0502040204020203" pitchFamily="34" charset="0"/>
              </a:rPr>
              <a:t> pour respecter le caractère </a:t>
            </a:r>
            <a:r>
              <a:rPr lang="fr-FR" sz="1800" dirty="0" err="1">
                <a:latin typeface="Segoe UI" panose="020B0502040204020203" pitchFamily="34" charset="0"/>
              </a:rPr>
              <a:t>stateless</a:t>
            </a:r>
            <a:r>
              <a:rPr lang="fr-FR" sz="1800" dirty="0">
                <a:latin typeface="Segoe UI" panose="020B0502040204020203" pitchFamily="34" charset="0"/>
              </a:rPr>
              <a:t> d’une API REST</a:t>
            </a:r>
          </a:p>
          <a:p>
            <a:endParaRPr lang="fr-FR" sz="1800" dirty="0">
              <a:latin typeface="Segoe UI" panose="020B0502040204020203" pitchFamily="34" charset="0"/>
            </a:endParaRPr>
          </a:p>
          <a:p>
            <a:r>
              <a:rPr lang="fr-FR" sz="1800" dirty="0" err="1">
                <a:latin typeface="Segoe UI" panose="020B0502040204020203" pitchFamily="34" charset="0"/>
              </a:rPr>
              <a:t>Swagger</a:t>
            </a:r>
            <a:endParaRPr lang="fr-FR" sz="1800" dirty="0">
              <a:latin typeface="Segoe UI" panose="020B0502040204020203" pitchFamily="34" charset="0"/>
            </a:endParaRPr>
          </a:p>
          <a:p>
            <a:r>
              <a:rPr lang="fr-FR" sz="1800" dirty="0">
                <a:latin typeface="Segoe UI" panose="020B0502040204020203" pitchFamily="34" charset="0"/>
              </a:rPr>
              <a:t>La documentation de l’API est générée automatiquement à partir du code. Elle est servie avec une API interactive pour permettre aux équipe front de l’exploiter</a:t>
            </a:r>
          </a:p>
          <a:p>
            <a:endParaRPr lang="fr-FR" dirty="0"/>
          </a:p>
        </p:txBody>
      </p:sp>
      <p:sp>
        <p:nvSpPr>
          <p:cNvPr id="4" name="Espace réservé du numéro de diapositive 3"/>
          <p:cNvSpPr>
            <a:spLocks noGrp="1"/>
          </p:cNvSpPr>
          <p:nvPr>
            <p:ph type="sldNum" sz="quarter" idx="5"/>
          </p:nvPr>
        </p:nvSpPr>
        <p:spPr/>
        <p:txBody>
          <a:bodyPr/>
          <a:lstStyle/>
          <a:p>
            <a:fld id="{85F7FC02-D620-40EE-B31E-0EA1153BD5C3}" type="slidenum">
              <a:rPr lang="fr-FR" smtClean="0"/>
              <a:t>12</a:t>
            </a:fld>
            <a:endParaRPr lang="fr-FR"/>
          </a:p>
        </p:txBody>
      </p:sp>
    </p:spTree>
    <p:extLst>
      <p:ext uri="{BB962C8B-B14F-4D97-AF65-F5344CB8AC3E}">
        <p14:creationId xmlns:p14="http://schemas.microsoft.com/office/powerpoint/2010/main" val="133508590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en-US">
                <a:cs typeface="Calibri"/>
              </a:rPr>
              <a:t>Thomas</a:t>
            </a:r>
            <a:endParaRPr lang="en-US"/>
          </a:p>
          <a:p>
            <a:endParaRPr lang="en-US"/>
          </a:p>
          <a:p>
            <a:r>
              <a:rPr lang="fr-FR"/>
              <a:t>Découverte</a:t>
            </a:r>
          </a:p>
          <a:p>
            <a:endParaRPr lang="fr-FR"/>
          </a:p>
          <a:p>
            <a:r>
              <a:rPr lang="fr-FR" sz="1200" b="0" i="0" kern="1200">
                <a:solidFill>
                  <a:schemeClr val="tx1"/>
                </a:solidFill>
                <a:effectLst/>
                <a:latin typeface="+mn-lt"/>
                <a:ea typeface="+mn-ea"/>
                <a:cs typeface="+mn-cs"/>
              </a:rPr>
              <a:t>Bibliothèque </a:t>
            </a:r>
            <a:r>
              <a:rPr lang="fr-FR" err="1"/>
              <a:t>React</a:t>
            </a:r>
            <a:r>
              <a:rPr lang="fr-FR"/>
              <a:t> </a:t>
            </a:r>
          </a:p>
          <a:p>
            <a:endParaRPr lang="fr-FR">
              <a:cs typeface="Calibri"/>
            </a:endParaRPr>
          </a:p>
          <a:p>
            <a:r>
              <a:rPr lang="fr-FR" err="1">
                <a:cs typeface="Calibri"/>
              </a:rPr>
              <a:t>Material</a:t>
            </a:r>
            <a:r>
              <a:rPr lang="fr-FR">
                <a:cs typeface="Calibri"/>
              </a:rPr>
              <a:t> UI </a:t>
            </a:r>
            <a:r>
              <a:rPr lang="fr-FR" err="1">
                <a:cs typeface="Calibri"/>
              </a:rPr>
              <a:t>framework</a:t>
            </a:r>
            <a:r>
              <a:rPr lang="fr-FR">
                <a:cs typeface="Calibri"/>
              </a:rPr>
              <a:t> </a:t>
            </a:r>
            <a:r>
              <a:rPr lang="fr-FR" err="1">
                <a:cs typeface="Calibri"/>
              </a:rPr>
              <a:t>css</a:t>
            </a:r>
            <a:r>
              <a:rPr lang="fr-FR">
                <a:cs typeface="Calibri"/>
              </a:rPr>
              <a:t>, html</a:t>
            </a:r>
            <a:endParaRPr lang="en-US">
              <a:cs typeface="Calibri"/>
            </a:endParaRPr>
          </a:p>
        </p:txBody>
      </p:sp>
      <p:sp>
        <p:nvSpPr>
          <p:cNvPr id="4" name="Espace réservé du numéro de diapositive 3"/>
          <p:cNvSpPr>
            <a:spLocks noGrp="1"/>
          </p:cNvSpPr>
          <p:nvPr>
            <p:ph type="sldNum" sz="quarter" idx="5"/>
          </p:nvPr>
        </p:nvSpPr>
        <p:spPr/>
        <p:txBody>
          <a:bodyPr/>
          <a:lstStyle/>
          <a:p>
            <a:fld id="{85F7FC02-D620-40EE-B31E-0EA1153BD5C3}" type="slidenum">
              <a:rPr lang="fr-FR" smtClean="0"/>
              <a:t>13</a:t>
            </a:fld>
            <a:endParaRPr lang="fr-FR"/>
          </a:p>
        </p:txBody>
      </p:sp>
    </p:spTree>
    <p:extLst>
      <p:ext uri="{BB962C8B-B14F-4D97-AF65-F5344CB8AC3E}">
        <p14:creationId xmlns:p14="http://schemas.microsoft.com/office/powerpoint/2010/main" val="311787856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en-US"/>
              <a:t>JM</a:t>
            </a:r>
            <a:endParaRPr lang="fr-FR"/>
          </a:p>
        </p:txBody>
      </p:sp>
      <p:sp>
        <p:nvSpPr>
          <p:cNvPr id="4" name="Espace réservé du numéro de diapositive 3"/>
          <p:cNvSpPr>
            <a:spLocks noGrp="1"/>
          </p:cNvSpPr>
          <p:nvPr>
            <p:ph type="sldNum" sz="quarter" idx="5"/>
          </p:nvPr>
        </p:nvSpPr>
        <p:spPr/>
        <p:txBody>
          <a:bodyPr/>
          <a:lstStyle/>
          <a:p>
            <a:fld id="{85F7FC02-D620-40EE-B31E-0EA1153BD5C3}" type="slidenum">
              <a:rPr lang="fr-FR" smtClean="0"/>
              <a:t>14</a:t>
            </a:fld>
            <a:endParaRPr lang="fr-FR"/>
          </a:p>
        </p:txBody>
      </p:sp>
    </p:spTree>
    <p:extLst>
      <p:ext uri="{BB962C8B-B14F-4D97-AF65-F5344CB8AC3E}">
        <p14:creationId xmlns:p14="http://schemas.microsoft.com/office/powerpoint/2010/main" val="162183322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a:t>Pour facilement montrer au client -&gt; besoin d’host </a:t>
            </a:r>
          </a:p>
          <a:p>
            <a:endParaRPr lang="fr-FR"/>
          </a:p>
          <a:p>
            <a:endParaRPr lang="fr-FR"/>
          </a:p>
          <a:p>
            <a:r>
              <a:rPr lang="fr-FR" err="1"/>
              <a:t>Front-end</a:t>
            </a:r>
            <a:r>
              <a:rPr lang="fr-FR"/>
              <a:t> </a:t>
            </a:r>
            <a:r>
              <a:rPr lang="fr-FR" err="1"/>
              <a:t>react</a:t>
            </a:r>
            <a:r>
              <a:rPr lang="fr-FR"/>
              <a:t> et </a:t>
            </a:r>
            <a:r>
              <a:rPr lang="fr-FR" err="1"/>
              <a:t>back-end</a:t>
            </a:r>
            <a:r>
              <a:rPr lang="fr-FR"/>
              <a:t> C# en host</a:t>
            </a:r>
          </a:p>
        </p:txBody>
      </p:sp>
      <p:sp>
        <p:nvSpPr>
          <p:cNvPr id="4" name="Slide Number Placeholder 3"/>
          <p:cNvSpPr>
            <a:spLocks noGrp="1"/>
          </p:cNvSpPr>
          <p:nvPr>
            <p:ph type="sldNum" sz="quarter" idx="5"/>
          </p:nvPr>
        </p:nvSpPr>
        <p:spPr/>
        <p:txBody>
          <a:bodyPr/>
          <a:lstStyle/>
          <a:p>
            <a:fld id="{85F7FC02-D620-40EE-B31E-0EA1153BD5C3}" type="slidenum">
              <a:rPr lang="fr-FR" smtClean="0"/>
              <a:t>15</a:t>
            </a:fld>
            <a:endParaRPr lang="fr-FR"/>
          </a:p>
        </p:txBody>
      </p:sp>
    </p:spTree>
    <p:extLst>
      <p:ext uri="{BB962C8B-B14F-4D97-AF65-F5344CB8AC3E}">
        <p14:creationId xmlns:p14="http://schemas.microsoft.com/office/powerpoint/2010/main" val="156147151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a:t>Si hosts alors c’est important d’automatiser la mise en production : nous initier, dans un réel projet à la culture DevOps</a:t>
            </a:r>
            <a:endParaRPr lang="fr-FR">
              <a:cs typeface="Calibri"/>
            </a:endParaRPr>
          </a:p>
          <a:p>
            <a:endParaRPr lang="fr-FR"/>
          </a:p>
          <a:p>
            <a:r>
              <a:rPr lang="fr-FR"/>
              <a:t>Voici les techno</a:t>
            </a:r>
            <a:endParaRPr lang="fr-FR">
              <a:cs typeface="Calibri"/>
            </a:endParaRPr>
          </a:p>
          <a:p>
            <a:endParaRPr lang="fr-FR"/>
          </a:p>
          <a:p>
            <a:endParaRPr lang="fr-FR"/>
          </a:p>
          <a:p>
            <a:endParaRPr lang="fr-FR"/>
          </a:p>
        </p:txBody>
      </p:sp>
      <p:sp>
        <p:nvSpPr>
          <p:cNvPr id="4" name="Slide Number Placeholder 3"/>
          <p:cNvSpPr>
            <a:spLocks noGrp="1"/>
          </p:cNvSpPr>
          <p:nvPr>
            <p:ph type="sldNum" sz="quarter" idx="5"/>
          </p:nvPr>
        </p:nvSpPr>
        <p:spPr/>
        <p:txBody>
          <a:bodyPr/>
          <a:lstStyle/>
          <a:p>
            <a:fld id="{85F7FC02-D620-40EE-B31E-0EA1153BD5C3}" type="slidenum">
              <a:rPr lang="fr-FR" smtClean="0"/>
              <a:t>16</a:t>
            </a:fld>
            <a:endParaRPr lang="fr-FR"/>
          </a:p>
        </p:txBody>
      </p:sp>
    </p:spTree>
    <p:extLst>
      <p:ext uri="{BB962C8B-B14F-4D97-AF65-F5344CB8AC3E}">
        <p14:creationId xmlns:p14="http://schemas.microsoft.com/office/powerpoint/2010/main" val="108700903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fr-FR"/>
              <a:t>Thomas</a:t>
            </a:r>
          </a:p>
          <a:p>
            <a:pPr>
              <a:defRPr/>
            </a:pPr>
            <a:r>
              <a:rPr lang="fr-FR"/>
              <a:t>Puis voici le process</a:t>
            </a:r>
          </a:p>
          <a:p>
            <a:endParaRPr lang="fr-FR"/>
          </a:p>
        </p:txBody>
      </p:sp>
      <p:sp>
        <p:nvSpPr>
          <p:cNvPr id="4" name="Slide Number Placeholder 3"/>
          <p:cNvSpPr>
            <a:spLocks noGrp="1"/>
          </p:cNvSpPr>
          <p:nvPr>
            <p:ph type="sldNum" sz="quarter" idx="5"/>
          </p:nvPr>
        </p:nvSpPr>
        <p:spPr/>
        <p:txBody>
          <a:bodyPr/>
          <a:lstStyle/>
          <a:p>
            <a:fld id="{85F7FC02-D620-40EE-B31E-0EA1153BD5C3}" type="slidenum">
              <a:rPr lang="fr-FR" smtClean="0"/>
              <a:t>17</a:t>
            </a:fld>
            <a:endParaRPr lang="fr-FR"/>
          </a:p>
        </p:txBody>
      </p:sp>
    </p:spTree>
    <p:extLst>
      <p:ext uri="{BB962C8B-B14F-4D97-AF65-F5344CB8AC3E}">
        <p14:creationId xmlns:p14="http://schemas.microsoft.com/office/powerpoint/2010/main" val="106943404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dirty="0"/>
              <a:t>Thomas</a:t>
            </a:r>
          </a:p>
          <a:p>
            <a:endParaRPr lang="fr-FR" dirty="0"/>
          </a:p>
          <a:p>
            <a:r>
              <a:rPr lang="fr-FR" sz="1200" b="0" i="0" kern="1200" dirty="0">
                <a:solidFill>
                  <a:schemeClr val="tx1"/>
                </a:solidFill>
                <a:effectLst/>
                <a:latin typeface="+mn-lt"/>
                <a:ea typeface="+mn-ea"/>
                <a:cs typeface="+mn-cs"/>
              </a:rPr>
              <a:t>Amazon Simple Storage Service (</a:t>
            </a:r>
            <a:r>
              <a:rPr lang="fr-FR" sz="1200" b="0" i="0" kern="1200" dirty="0" err="1">
                <a:solidFill>
                  <a:schemeClr val="tx1"/>
                </a:solidFill>
                <a:effectLst/>
                <a:latin typeface="+mn-lt"/>
                <a:ea typeface="+mn-ea"/>
                <a:cs typeface="+mn-cs"/>
              </a:rPr>
              <a:t>Bucket</a:t>
            </a:r>
            <a:r>
              <a:rPr lang="fr-FR" sz="1200" b="0" i="0" kern="1200" dirty="0">
                <a:solidFill>
                  <a:schemeClr val="tx1"/>
                </a:solidFill>
                <a:effectLst/>
                <a:latin typeface="+mn-lt"/>
                <a:ea typeface="+mn-ea"/>
                <a:cs typeface="+mn-cs"/>
              </a:rPr>
              <a:t>)</a:t>
            </a:r>
          </a:p>
          <a:p>
            <a:endParaRPr lang="fr-FR" sz="1200" b="0" i="0" kern="1200" dirty="0">
              <a:solidFill>
                <a:schemeClr val="tx1"/>
              </a:solidFill>
              <a:effectLst/>
              <a:latin typeface="+mn-lt"/>
              <a:ea typeface="+mn-ea"/>
              <a:cs typeface="+mn-cs"/>
            </a:endParaRPr>
          </a:p>
          <a:p>
            <a:endParaRPr lang="fr-FR" sz="1200" b="0" i="0" kern="1200" dirty="0">
              <a:solidFill>
                <a:schemeClr val="tx1"/>
              </a:solidFill>
              <a:effectLst/>
              <a:latin typeface="+mn-lt"/>
              <a:ea typeface="+mn-ea"/>
              <a:cs typeface="+mn-cs"/>
            </a:endParaRPr>
          </a:p>
          <a:p>
            <a:r>
              <a:rPr lang="fr-FR" sz="1200" b="0" i="0" kern="1200" dirty="0">
                <a:solidFill>
                  <a:schemeClr val="tx1"/>
                </a:solidFill>
                <a:effectLst/>
                <a:latin typeface="+mn-lt"/>
                <a:ea typeface="+mn-ea"/>
                <a:cs typeface="+mn-cs"/>
              </a:rPr>
              <a:t>TRAVIS</a:t>
            </a:r>
          </a:p>
          <a:p>
            <a:endParaRPr lang="fr-FR" sz="1200" b="0" i="0" kern="1200" dirty="0">
              <a:solidFill>
                <a:schemeClr val="tx1"/>
              </a:solidFill>
              <a:effectLst/>
              <a:latin typeface="+mn-lt"/>
              <a:ea typeface="+mn-ea"/>
              <a:cs typeface="+mn-cs"/>
            </a:endParaRPr>
          </a:p>
          <a:p>
            <a:endParaRPr lang="fr-FR" sz="1200" b="0" i="0" kern="1200" dirty="0">
              <a:solidFill>
                <a:schemeClr val="tx1"/>
              </a:solidFill>
              <a:effectLst/>
              <a:latin typeface="+mn-lt"/>
              <a:ea typeface="+mn-ea"/>
              <a:cs typeface="+mn-cs"/>
            </a:endParaRPr>
          </a:p>
          <a:p>
            <a:r>
              <a:rPr lang="fr-FR" sz="1200" b="0" i="0" kern="1200" dirty="0" err="1">
                <a:solidFill>
                  <a:schemeClr val="tx1"/>
                </a:solidFill>
                <a:effectLst/>
                <a:latin typeface="+mn-lt"/>
                <a:ea typeface="+mn-ea"/>
                <a:cs typeface="+mn-cs"/>
              </a:rPr>
              <a:t>Produ</a:t>
            </a:r>
            <a:r>
              <a:rPr lang="fr-FR" sz="1200" b="0" i="0" kern="1200" dirty="0">
                <a:solidFill>
                  <a:schemeClr val="tx1"/>
                </a:solidFill>
                <a:effectLst/>
                <a:latin typeface="+mn-lt"/>
                <a:ea typeface="+mn-ea"/>
                <a:cs typeface="+mn-cs"/>
              </a:rPr>
              <a:t> toujours </a:t>
            </a:r>
            <a:r>
              <a:rPr lang="fr-FR" sz="1200" b="0" i="0" kern="1200" dirty="0" err="1">
                <a:solidFill>
                  <a:schemeClr val="tx1"/>
                </a:solidFill>
                <a:effectLst/>
                <a:latin typeface="+mn-lt"/>
                <a:ea typeface="+mn-ea"/>
                <a:cs typeface="+mn-cs"/>
              </a:rPr>
              <a:t>fonctionelle</a:t>
            </a:r>
            <a:r>
              <a:rPr lang="fr-FR" sz="1200" b="0" i="0" kern="1200" dirty="0">
                <a:solidFill>
                  <a:schemeClr val="tx1"/>
                </a:solidFill>
                <a:effectLst/>
                <a:latin typeface="+mn-lt"/>
                <a:ea typeface="+mn-ea"/>
                <a:cs typeface="+mn-cs"/>
              </a:rPr>
              <a:t> CLIENT !!!!!!!!!</a:t>
            </a:r>
          </a:p>
          <a:p>
            <a:endParaRPr lang="fr-FR" dirty="0"/>
          </a:p>
        </p:txBody>
      </p:sp>
      <p:sp>
        <p:nvSpPr>
          <p:cNvPr id="4" name="Slide Number Placeholder 3"/>
          <p:cNvSpPr>
            <a:spLocks noGrp="1"/>
          </p:cNvSpPr>
          <p:nvPr>
            <p:ph type="sldNum" sz="quarter" idx="5"/>
          </p:nvPr>
        </p:nvSpPr>
        <p:spPr/>
        <p:txBody>
          <a:bodyPr/>
          <a:lstStyle/>
          <a:p>
            <a:fld id="{85F7FC02-D620-40EE-B31E-0EA1153BD5C3}" type="slidenum">
              <a:rPr lang="fr-FR" smtClean="0"/>
              <a:t>18</a:t>
            </a:fld>
            <a:endParaRPr lang="fr-FR"/>
          </a:p>
        </p:txBody>
      </p:sp>
    </p:spTree>
    <p:extLst>
      <p:ext uri="{BB962C8B-B14F-4D97-AF65-F5344CB8AC3E}">
        <p14:creationId xmlns:p14="http://schemas.microsoft.com/office/powerpoint/2010/main" val="429213021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en-US" dirty="0"/>
              <a:t>Arsène</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fr-FR" sz="1800" dirty="0">
                <a:latin typeface="Segoe UI" panose="020B0502040204020203" pitchFamily="34" charset="0"/>
              </a:rPr>
              <a:t>Nous allons maintenant vous parler rapidement de la conception logicielle des différents éléments de notre applications.</a:t>
            </a:r>
          </a:p>
          <a:p>
            <a:endParaRPr lang="fr-FR" dirty="0"/>
          </a:p>
        </p:txBody>
      </p:sp>
      <p:sp>
        <p:nvSpPr>
          <p:cNvPr id="4" name="Espace réservé du numéro de diapositive 3"/>
          <p:cNvSpPr>
            <a:spLocks noGrp="1"/>
          </p:cNvSpPr>
          <p:nvPr>
            <p:ph type="sldNum" sz="quarter" idx="5"/>
          </p:nvPr>
        </p:nvSpPr>
        <p:spPr/>
        <p:txBody>
          <a:bodyPr/>
          <a:lstStyle/>
          <a:p>
            <a:fld id="{85F7FC02-D620-40EE-B31E-0EA1153BD5C3}" type="slidenum">
              <a:rPr lang="fr-FR" smtClean="0"/>
              <a:t>19</a:t>
            </a:fld>
            <a:endParaRPr lang="fr-FR"/>
          </a:p>
        </p:txBody>
      </p:sp>
    </p:spTree>
    <p:extLst>
      <p:ext uri="{BB962C8B-B14F-4D97-AF65-F5344CB8AC3E}">
        <p14:creationId xmlns:p14="http://schemas.microsoft.com/office/powerpoint/2010/main" val="11010074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en-US" dirty="0"/>
              <a:t>Arsène</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fr-FR" sz="1800" dirty="0">
                <a:latin typeface="Segoe UI" panose="020B0502040204020203" pitchFamily="34" charset="0"/>
              </a:rPr>
              <a:t>Pour le backend, j'ai utilisé une architecture en oignon, constituée de différentes couches, découplées les une des autres par des contrats de services décrits par des interfaces. Quand une requête arrive, elle est d'abord traitée par le </a:t>
            </a:r>
            <a:r>
              <a:rPr lang="fr-FR" sz="1800" dirty="0" err="1">
                <a:latin typeface="Segoe UI" panose="020B0502040204020203" pitchFamily="34" charset="0"/>
              </a:rPr>
              <a:t>controleur</a:t>
            </a:r>
            <a:r>
              <a:rPr lang="fr-FR" sz="1800" dirty="0">
                <a:latin typeface="Segoe UI" panose="020B0502040204020203" pitchFamily="34" charset="0"/>
              </a:rPr>
              <a:t>, pour construire des objets à partir des données, elle passe ensuite à travers la couche service qui contient la logique métiers. La couche service fait appelle à la couche repository qui contient les interactions avec la base de données. La couche repository utilise les classes des Entités du modèle de donnée.</a:t>
            </a:r>
          </a:p>
          <a:p>
            <a:endParaRPr lang="fr-FR" dirty="0"/>
          </a:p>
        </p:txBody>
      </p:sp>
      <p:sp>
        <p:nvSpPr>
          <p:cNvPr id="4" name="Espace réservé du numéro de diapositive 3"/>
          <p:cNvSpPr>
            <a:spLocks noGrp="1"/>
          </p:cNvSpPr>
          <p:nvPr>
            <p:ph type="sldNum" sz="quarter" idx="5"/>
          </p:nvPr>
        </p:nvSpPr>
        <p:spPr/>
        <p:txBody>
          <a:bodyPr/>
          <a:lstStyle/>
          <a:p>
            <a:fld id="{85F7FC02-D620-40EE-B31E-0EA1153BD5C3}" type="slidenum">
              <a:rPr lang="fr-FR" smtClean="0"/>
              <a:t>20</a:t>
            </a:fld>
            <a:endParaRPr lang="fr-FR"/>
          </a:p>
        </p:txBody>
      </p:sp>
    </p:spTree>
    <p:extLst>
      <p:ext uri="{BB962C8B-B14F-4D97-AF65-F5344CB8AC3E}">
        <p14:creationId xmlns:p14="http://schemas.microsoft.com/office/powerpoint/2010/main" val="303861568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en-US" dirty="0"/>
              <a:t>Arsène</a:t>
            </a:r>
          </a:p>
          <a:p>
            <a:endParaRPr lang="en-US" dirty="0"/>
          </a:p>
          <a:p>
            <a:r>
              <a:rPr lang="fr-FR" sz="1800" dirty="0">
                <a:latin typeface="Segoe UI" panose="020B0502040204020203" pitchFamily="34" charset="0"/>
              </a:rPr>
              <a:t>Data transfert </a:t>
            </a:r>
            <a:r>
              <a:rPr lang="fr-FR" sz="1800" dirty="0" err="1">
                <a:latin typeface="Segoe UI" panose="020B0502040204020203" pitchFamily="34" charset="0"/>
              </a:rPr>
              <a:t>object</a:t>
            </a:r>
            <a:r>
              <a:rPr lang="fr-FR" sz="1800" dirty="0">
                <a:latin typeface="Segoe UI" panose="020B0502040204020203" pitchFamily="34" charset="0"/>
              </a:rPr>
              <a:t> : permet de formatter les données échangés par le biais de l'API web par des classes </a:t>
            </a:r>
            <a:r>
              <a:rPr lang="fr-FR" sz="1800" dirty="0" err="1">
                <a:latin typeface="Segoe UI" panose="020B0502040204020203" pitchFamily="34" charset="0"/>
              </a:rPr>
              <a:t>contennant</a:t>
            </a:r>
            <a:r>
              <a:rPr lang="fr-FR" sz="1800" dirty="0">
                <a:latin typeface="Segoe UI" panose="020B0502040204020203" pitchFamily="34" charset="0"/>
              </a:rPr>
              <a:t> les données nécessaires pour chaque requêtes</a:t>
            </a:r>
          </a:p>
          <a:p>
            <a:endParaRPr lang="fr-FR" sz="1800" dirty="0">
              <a:latin typeface="Segoe UI" panose="020B0502040204020203" pitchFamily="34" charset="0"/>
            </a:endParaRPr>
          </a:p>
          <a:p>
            <a:r>
              <a:rPr lang="fr-FR" sz="1800" dirty="0">
                <a:latin typeface="Segoe UI" panose="020B0502040204020203" pitchFamily="34" charset="0"/>
              </a:rPr>
              <a:t>Injection de dépendance : permet d'instancier dynamiquement les implémentations des dépendances d'un service au moment de sa création</a:t>
            </a:r>
          </a:p>
          <a:p>
            <a:endParaRPr lang="fr-FR" sz="1800" dirty="0">
              <a:latin typeface="Segoe UI" panose="020B0502040204020203" pitchFamily="34" charset="0"/>
            </a:endParaRPr>
          </a:p>
          <a:p>
            <a:r>
              <a:rPr lang="fr-FR" sz="1800" dirty="0" err="1">
                <a:latin typeface="Segoe UI" panose="020B0502040204020203" pitchFamily="34" charset="0"/>
              </a:rPr>
              <a:t>Generic</a:t>
            </a:r>
            <a:r>
              <a:rPr lang="fr-FR" sz="1800" dirty="0">
                <a:latin typeface="Segoe UI" panose="020B0502040204020203" pitchFamily="34" charset="0"/>
              </a:rPr>
              <a:t> repository : permet de factoriser le code des opérations CRUD sur chaque entité dans une classe générique.</a:t>
            </a:r>
          </a:p>
          <a:p>
            <a:endParaRPr lang="fr-FR" dirty="0"/>
          </a:p>
        </p:txBody>
      </p:sp>
      <p:sp>
        <p:nvSpPr>
          <p:cNvPr id="4" name="Espace réservé du numéro de diapositive 3"/>
          <p:cNvSpPr>
            <a:spLocks noGrp="1"/>
          </p:cNvSpPr>
          <p:nvPr>
            <p:ph type="sldNum" sz="quarter" idx="5"/>
          </p:nvPr>
        </p:nvSpPr>
        <p:spPr/>
        <p:txBody>
          <a:bodyPr/>
          <a:lstStyle/>
          <a:p>
            <a:fld id="{85F7FC02-D620-40EE-B31E-0EA1153BD5C3}" type="slidenum">
              <a:rPr lang="fr-FR" smtClean="0"/>
              <a:t>21</a:t>
            </a:fld>
            <a:endParaRPr lang="fr-FR"/>
          </a:p>
        </p:txBody>
      </p:sp>
    </p:spTree>
    <p:extLst>
      <p:ext uri="{BB962C8B-B14F-4D97-AF65-F5344CB8AC3E}">
        <p14:creationId xmlns:p14="http://schemas.microsoft.com/office/powerpoint/2010/main" val="211408747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0" i="0" kern="1200">
                <a:solidFill>
                  <a:schemeClr val="tx1"/>
                </a:solidFill>
                <a:effectLst/>
                <a:latin typeface="+mn-lt"/>
                <a:ea typeface="+mn-ea"/>
                <a:cs typeface="+mn-cs"/>
              </a:rPr>
              <a:t>Amazon Simple Storage Service </a:t>
            </a:r>
            <a:endParaRPr lang="fr-FR"/>
          </a:p>
          <a:p>
            <a:pPr marL="0" marR="0" lvl="0" indent="0" algn="l" defTabSz="914400" rtl="0" eaLnBrk="1" fontAlgn="auto" latinLnBrk="0" hangingPunct="1">
              <a:lnSpc>
                <a:spcPct val="100000"/>
              </a:lnSpc>
              <a:spcBef>
                <a:spcPts val="0"/>
              </a:spcBef>
              <a:spcAft>
                <a:spcPts val="0"/>
              </a:spcAft>
              <a:buClrTx/>
              <a:buSzTx/>
              <a:buFontTx/>
              <a:buNone/>
              <a:tabLst/>
              <a:defRPr/>
            </a:pPr>
            <a:endParaRPr lang="fr-FR"/>
          </a:p>
          <a:p>
            <a:pPr marL="0" marR="0" lvl="0" indent="0" algn="l" defTabSz="914400" rtl="0" eaLnBrk="1" fontAlgn="auto" latinLnBrk="0" hangingPunct="1">
              <a:lnSpc>
                <a:spcPct val="100000"/>
              </a:lnSpc>
              <a:spcBef>
                <a:spcPts val="0"/>
              </a:spcBef>
              <a:spcAft>
                <a:spcPts val="0"/>
              </a:spcAft>
              <a:buClrTx/>
              <a:buSzTx/>
              <a:buFontTx/>
              <a:buNone/>
              <a:tabLst/>
              <a:defRPr/>
            </a:pPr>
            <a:r>
              <a:rPr lang="fr-FR"/>
              <a:t>Hébergement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a:p>
          <a:p>
            <a:pPr marL="0" marR="0" lvl="0" indent="0" algn="l" defTabSz="914400" rtl="0" eaLnBrk="1" fontAlgn="auto" latinLnBrk="0" hangingPunct="1">
              <a:lnSpc>
                <a:spcPct val="100000"/>
              </a:lnSpc>
              <a:spcBef>
                <a:spcPts val="0"/>
              </a:spcBef>
              <a:spcAft>
                <a:spcPts val="0"/>
              </a:spcAft>
              <a:buClrTx/>
              <a:buSzTx/>
              <a:buFontTx/>
              <a:buNone/>
              <a:tabLst/>
              <a:defRPr/>
            </a:pPr>
            <a:r>
              <a:rPr lang="fr-FR"/>
              <a:t>-   AWS POC de 6 mois avec 300$ dollars de crédit car impossible de faire la cd, api key avec la version étudiante</a:t>
            </a:r>
          </a:p>
          <a:p>
            <a:pPr marL="171450" indent="-171450">
              <a:buFontTx/>
              <a:buChar char="-"/>
            </a:pPr>
            <a:r>
              <a:rPr lang="fr-FR" err="1"/>
              <a:t>Cloudflare</a:t>
            </a:r>
            <a:r>
              <a:rPr lang="fr-FR"/>
              <a:t> gratuit</a:t>
            </a:r>
          </a:p>
          <a:p>
            <a:pPr marL="171450" indent="-171450">
              <a:buFontTx/>
              <a:buChar char="-"/>
            </a:pPr>
            <a:r>
              <a:rPr lang="fr-FR"/>
              <a:t>Travis gratuit</a:t>
            </a:r>
          </a:p>
          <a:p>
            <a:pPr marL="171450" indent="-171450">
              <a:buFontTx/>
              <a:buChar char="-"/>
            </a:pPr>
            <a:endParaRPr lang="fr-FR"/>
          </a:p>
          <a:p>
            <a:pPr marL="0" indent="0">
              <a:buFontTx/>
              <a:buNone/>
            </a:pPr>
            <a:r>
              <a:rPr lang="fr-FR"/>
              <a:t>- </a:t>
            </a:r>
            <a:r>
              <a:rPr lang="fr-FR" err="1"/>
              <a:t>Cloudflare</a:t>
            </a:r>
            <a:r>
              <a:rPr lang="fr-FR"/>
              <a:t> pour la zone </a:t>
            </a:r>
            <a:r>
              <a:rPr lang="fr-FR" err="1"/>
              <a:t>dns</a:t>
            </a:r>
            <a:r>
              <a:rPr lang="fr-FR"/>
              <a:t> mais aussi en tant que proxy</a:t>
            </a:r>
          </a:p>
          <a:p>
            <a:r>
              <a:rPr lang="fr-FR"/>
              <a:t>- </a:t>
            </a:r>
            <a:r>
              <a:rPr lang="fr-FR" err="1"/>
              <a:t>Cloudfront</a:t>
            </a:r>
            <a:r>
              <a:rPr lang="fr-FR"/>
              <a:t> allié avec AWS </a:t>
            </a:r>
            <a:r>
              <a:rPr lang="fr-FR" err="1"/>
              <a:t>certificate</a:t>
            </a:r>
            <a:r>
              <a:rPr lang="fr-FR"/>
              <a:t> manager de gérer le TLS et la bonne redirection vers le </a:t>
            </a:r>
            <a:r>
              <a:rPr lang="fr-FR" err="1"/>
              <a:t>bucket</a:t>
            </a:r>
            <a:r>
              <a:rPr lang="fr-FR"/>
              <a:t> S3</a:t>
            </a:r>
          </a:p>
          <a:p>
            <a:endParaRPr lang="fr-FR"/>
          </a:p>
          <a:p>
            <a:r>
              <a:rPr lang="fr-FR"/>
              <a:t>Dev :</a:t>
            </a:r>
          </a:p>
          <a:p>
            <a:endParaRPr lang="fr-FR"/>
          </a:p>
          <a:p>
            <a:pPr marL="171450" indent="-171450">
              <a:buFontTx/>
              <a:buChar char="-"/>
            </a:pPr>
            <a:r>
              <a:rPr lang="fr-FR" err="1"/>
              <a:t>React</a:t>
            </a:r>
            <a:r>
              <a:rPr lang="fr-FR"/>
              <a:t> </a:t>
            </a:r>
            <a:r>
              <a:rPr lang="fr-FR" err="1"/>
              <a:t>premiere</a:t>
            </a:r>
            <a:r>
              <a:rPr lang="fr-FR"/>
              <a:t> : c’est cool. </a:t>
            </a:r>
          </a:p>
          <a:p>
            <a:pPr marL="171450" indent="-171450">
              <a:buFontTx/>
              <a:buChar char="-"/>
            </a:pPr>
            <a:endParaRPr lang="fr-FR"/>
          </a:p>
          <a:p>
            <a:pPr marL="171450" indent="-171450">
              <a:buFontTx/>
              <a:buChar char="-"/>
            </a:pPr>
            <a:r>
              <a:rPr lang="fr-FR"/>
              <a:t>Maintenant je comprends l’utilité de REDUX</a:t>
            </a:r>
          </a:p>
          <a:p>
            <a:endParaRPr lang="fr-FR"/>
          </a:p>
        </p:txBody>
      </p:sp>
      <p:sp>
        <p:nvSpPr>
          <p:cNvPr id="4" name="Slide Number Placeholder 3"/>
          <p:cNvSpPr>
            <a:spLocks noGrp="1"/>
          </p:cNvSpPr>
          <p:nvPr>
            <p:ph type="sldNum" sz="quarter" idx="5"/>
          </p:nvPr>
        </p:nvSpPr>
        <p:spPr/>
        <p:txBody>
          <a:bodyPr/>
          <a:lstStyle/>
          <a:p>
            <a:fld id="{85F7FC02-D620-40EE-B31E-0EA1153BD5C3}" type="slidenum">
              <a:rPr lang="fr-FR" smtClean="0"/>
              <a:t>22</a:t>
            </a:fld>
            <a:endParaRPr lang="fr-FR"/>
          </a:p>
        </p:txBody>
      </p:sp>
    </p:spTree>
    <p:extLst>
      <p:ext uri="{BB962C8B-B14F-4D97-AF65-F5344CB8AC3E}">
        <p14:creationId xmlns:p14="http://schemas.microsoft.com/office/powerpoint/2010/main" val="160340369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en-US" dirty="0"/>
              <a:t>JM	</a:t>
            </a:r>
            <a:endParaRPr lang="fr-FR" dirty="0"/>
          </a:p>
        </p:txBody>
      </p:sp>
      <p:sp>
        <p:nvSpPr>
          <p:cNvPr id="4" name="Espace réservé du numéro de diapositive 3"/>
          <p:cNvSpPr>
            <a:spLocks noGrp="1"/>
          </p:cNvSpPr>
          <p:nvPr>
            <p:ph type="sldNum" sz="quarter" idx="5"/>
          </p:nvPr>
        </p:nvSpPr>
        <p:spPr/>
        <p:txBody>
          <a:bodyPr/>
          <a:lstStyle/>
          <a:p>
            <a:fld id="{85F7FC02-D620-40EE-B31E-0EA1153BD5C3}" type="slidenum">
              <a:rPr lang="fr-FR" smtClean="0"/>
              <a:t>23</a:t>
            </a:fld>
            <a:endParaRPr lang="fr-FR"/>
          </a:p>
        </p:txBody>
      </p:sp>
    </p:spTree>
    <p:extLst>
      <p:ext uri="{BB962C8B-B14F-4D97-AF65-F5344CB8AC3E}">
        <p14:creationId xmlns:p14="http://schemas.microsoft.com/office/powerpoint/2010/main" val="420617651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a:t>Thomas</a:t>
            </a:r>
          </a:p>
        </p:txBody>
      </p:sp>
      <p:sp>
        <p:nvSpPr>
          <p:cNvPr id="4" name="Slide Number Placeholder 3"/>
          <p:cNvSpPr>
            <a:spLocks noGrp="1"/>
          </p:cNvSpPr>
          <p:nvPr>
            <p:ph type="sldNum" sz="quarter" idx="5"/>
          </p:nvPr>
        </p:nvSpPr>
        <p:spPr/>
        <p:txBody>
          <a:bodyPr/>
          <a:lstStyle/>
          <a:p>
            <a:fld id="{85F7FC02-D620-40EE-B31E-0EA1153BD5C3}" type="slidenum">
              <a:rPr lang="fr-FR" smtClean="0"/>
              <a:t>24</a:t>
            </a:fld>
            <a:endParaRPr lang="fr-FR"/>
          </a:p>
        </p:txBody>
      </p:sp>
    </p:spTree>
    <p:extLst>
      <p:ext uri="{BB962C8B-B14F-4D97-AF65-F5344CB8AC3E}">
        <p14:creationId xmlns:p14="http://schemas.microsoft.com/office/powerpoint/2010/main" val="257541467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9E3965E-AC41-4711-9D10-E25ABB132D86}"/>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90000"/>
              </a:lnSpc>
              <a:defRPr sz="8000" spc="-50" baseline="0">
                <a:solidFill>
                  <a:schemeClr val="tx1">
                    <a:lumMod val="85000"/>
                    <a:lumOff val="15000"/>
                  </a:schemeClr>
                </a:solidFill>
              </a:defRPr>
            </a:lvl1pPr>
          </a:lstStyle>
          <a:p>
            <a:r>
              <a:rPr lang="en-US"/>
              <a:t>Click to edit Master title style</a:t>
            </a:r>
          </a:p>
        </p:txBody>
      </p:sp>
      <p:sp>
        <p:nvSpPr>
          <p:cNvPr id="3" name="Subtitle 2"/>
          <p:cNvSpPr>
            <a:spLocks noGrp="1"/>
          </p:cNvSpPr>
          <p:nvPr>
            <p:ph type="subTitle" idx="1"/>
          </p:nvPr>
        </p:nvSpPr>
        <p:spPr>
          <a:xfrm>
            <a:off x="1100051" y="4645152"/>
            <a:ext cx="10058400" cy="1143000"/>
          </a:xfrm>
        </p:spPr>
        <p:txBody>
          <a:bodyPr lIns="91440" rIns="91440">
            <a:normAutofit/>
          </a:bodyPr>
          <a:lstStyle>
            <a:lvl1pPr marL="0" indent="0" algn="l">
              <a:buNone/>
              <a:defRPr sz="2400" cap="all" spc="200" baseline="0">
                <a:solidFill>
                  <a:schemeClr val="tx1"/>
                </a:solidFill>
                <a:latin typeface="+mn-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p>
        </p:txBody>
      </p:sp>
      <p:cxnSp>
        <p:nvCxnSpPr>
          <p:cNvPr id="9" name="Straight Connector 8">
            <a:extLst>
              <a:ext uri="{FF2B5EF4-FFF2-40B4-BE49-F238E27FC236}">
                <a16:creationId xmlns:a16="http://schemas.microsoft.com/office/drawing/2014/main" id="{1F5DC8C3-BA5F-4EED-BB9A-A14272BD82A1}"/>
              </a:ext>
            </a:extLst>
          </p:cNvPr>
          <p:cNvCxnSpPr/>
          <p:nvPr/>
        </p:nvCxnSpPr>
        <p:spPr>
          <a:xfrm>
            <a:off x="1207658" y="4474741"/>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4" name="Date Placeholder 3">
            <a:extLst>
              <a:ext uri="{FF2B5EF4-FFF2-40B4-BE49-F238E27FC236}">
                <a16:creationId xmlns:a16="http://schemas.microsoft.com/office/drawing/2014/main" id="{9925CCF1-92C0-4AF3-BFAF-4921631915AB}"/>
              </a:ext>
            </a:extLst>
          </p:cNvPr>
          <p:cNvSpPr>
            <a:spLocks noGrp="1"/>
          </p:cNvSpPr>
          <p:nvPr>
            <p:ph type="dt" sz="half" idx="10"/>
          </p:nvPr>
        </p:nvSpPr>
        <p:spPr/>
        <p:txBody>
          <a:bodyPr/>
          <a:lstStyle/>
          <a:p>
            <a:fld id="{9184DA70-C731-4C70-880D-CCD4705E623C}" type="datetime1">
              <a:rPr lang="en-US" smtClean="0"/>
              <a:t>7/20/2020</a:t>
            </a:fld>
            <a:endParaRPr lang="en-US"/>
          </a:p>
        </p:txBody>
      </p:sp>
      <p:sp>
        <p:nvSpPr>
          <p:cNvPr id="5" name="Footer Placeholder 4">
            <a:extLst>
              <a:ext uri="{FF2B5EF4-FFF2-40B4-BE49-F238E27FC236}">
                <a16:creationId xmlns:a16="http://schemas.microsoft.com/office/drawing/2014/main" id="{051A78A9-3DFF-4937-A9F2-5D8CF495F36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FAEB271-5CC0-4759-BC6E-8BE53AB227C0}"/>
              </a:ext>
            </a:extLst>
          </p:cNvPr>
          <p:cNvSpPr>
            <a:spLocks noGrp="1"/>
          </p:cNvSpPr>
          <p:nvPr>
            <p:ph type="sldNum" sz="quarter" idx="12"/>
          </p:nvPr>
        </p:nvSpPr>
        <p:spPr/>
        <p:txBody>
          <a:bodyPr/>
          <a:lstStyle/>
          <a:p>
            <a:fld id="{3A98EE3D-8CD1-4C3F-BD1C-C98C9596463C}" type="slidenum">
              <a:rPr lang="en-US" smtClean="0"/>
              <a:t>‹#›</a:t>
            </a:fld>
            <a:endParaRPr lang="en-US"/>
          </a:p>
        </p:txBody>
      </p:sp>
    </p:spTree>
    <p:extLst>
      <p:ext uri="{BB962C8B-B14F-4D97-AF65-F5344CB8AC3E}">
        <p14:creationId xmlns:p14="http://schemas.microsoft.com/office/powerpoint/2010/main" val="3512349092"/>
      </p:ext>
    </p:extLst>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54D8B55-9EA8-4B81-8E84-9B93B0A27559}"/>
              </a:ext>
            </a:extLst>
          </p:cNvPr>
          <p:cNvSpPr>
            <a:spLocks noGrp="1"/>
          </p:cNvSpPr>
          <p:nvPr>
            <p:ph type="dt" sz="half" idx="10"/>
          </p:nvPr>
        </p:nvSpPr>
        <p:spPr/>
        <p:txBody>
          <a:bodyPr/>
          <a:lstStyle/>
          <a:p>
            <a:fld id="{4BE1D723-8F53-4F53-90B0-1982A396982E}" type="datetime1">
              <a:rPr lang="en-US" smtClean="0"/>
              <a:t>7/20/2020</a:t>
            </a:fld>
            <a:endParaRPr lang="en-US"/>
          </a:p>
        </p:txBody>
      </p:sp>
      <p:sp>
        <p:nvSpPr>
          <p:cNvPr id="8" name="Footer Placeholder 7">
            <a:extLst>
              <a:ext uri="{FF2B5EF4-FFF2-40B4-BE49-F238E27FC236}">
                <a16:creationId xmlns:a16="http://schemas.microsoft.com/office/drawing/2014/main" id="{062CA021-2578-47CB-822C-BDDFF7223B2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4AAB51D-4141-4682-9375-DAFD5FB9DD10}"/>
              </a:ext>
            </a:extLst>
          </p:cNvPr>
          <p:cNvSpPr>
            <a:spLocks noGrp="1"/>
          </p:cNvSpPr>
          <p:nvPr>
            <p:ph type="sldNum" sz="quarter" idx="12"/>
          </p:nvPr>
        </p:nvSpPr>
        <p:spPr/>
        <p:txBody>
          <a:bodyPr/>
          <a:lstStyle/>
          <a:p>
            <a:fld id="{3A98EE3D-8CD1-4C3F-BD1C-C98C9596463C}" type="slidenum">
              <a:rPr lang="en-US" smtClean="0"/>
              <a:t>‹#›</a:t>
            </a:fld>
            <a:endParaRPr lang="en-US"/>
          </a:p>
        </p:txBody>
      </p:sp>
    </p:spTree>
    <p:extLst>
      <p:ext uri="{BB962C8B-B14F-4D97-AF65-F5344CB8AC3E}">
        <p14:creationId xmlns:p14="http://schemas.microsoft.com/office/powerpoint/2010/main" val="773577122"/>
      </p:ext>
    </p:extLst>
  </p:cSld>
  <p:clrMapOvr>
    <a:masterClrMapping/>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585C21A-8B93-4657-B5DF-7EAEAD3BE127}"/>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90000"/>
              </a:lnSpc>
              <a:defRPr sz="8000" b="0">
                <a:solidFill>
                  <a:schemeClr val="tx1">
                    <a:lumMod val="85000"/>
                    <a:lumOff val="15000"/>
                  </a:schemeClr>
                </a:solidFill>
              </a:defRPr>
            </a:lvl1pPr>
          </a:lstStyle>
          <a:p>
            <a:r>
              <a:rPr lang="en-US"/>
              <a:t>Click to edit Master title style</a:t>
            </a:r>
          </a:p>
        </p:txBody>
      </p:sp>
      <p:sp>
        <p:nvSpPr>
          <p:cNvPr id="3" name="Text Placeholder 2"/>
          <p:cNvSpPr>
            <a:spLocks noGrp="1"/>
          </p:cNvSpPr>
          <p:nvPr>
            <p:ph type="body" idx="1"/>
          </p:nvPr>
        </p:nvSpPr>
        <p:spPr>
          <a:xfrm>
            <a:off x="1097280" y="4663440"/>
            <a:ext cx="10058400" cy="1143000"/>
          </a:xfrm>
        </p:spPr>
        <p:txBody>
          <a:bodyPr lIns="91440" rIns="91440" anchor="t" anchorCtr="0">
            <a:normAutofit/>
          </a:bodyPr>
          <a:lstStyle>
            <a:lvl1pPr marL="0" indent="0">
              <a:buNone/>
              <a:defRPr sz="2400" cap="all" spc="200" baseline="0">
                <a:solidFill>
                  <a:schemeClr val="tx1"/>
                </a:solidFill>
                <a:latin typeface="+mn-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cxnSp>
        <p:nvCxnSpPr>
          <p:cNvPr id="9" name="Straight Connector 8">
            <a:extLst>
              <a:ext uri="{FF2B5EF4-FFF2-40B4-BE49-F238E27FC236}">
                <a16:creationId xmlns:a16="http://schemas.microsoft.com/office/drawing/2014/main" id="{459DE2C1-4C52-40A3-8959-27B2C1BEBFF6}"/>
              </a:ext>
            </a:extLst>
          </p:cNvPr>
          <p:cNvCxnSpPr/>
          <p:nvPr/>
        </p:nvCxnSpPr>
        <p:spPr>
          <a:xfrm>
            <a:off x="1207658" y="4485132"/>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7" name="Date Placeholder 6">
            <a:extLst>
              <a:ext uri="{FF2B5EF4-FFF2-40B4-BE49-F238E27FC236}">
                <a16:creationId xmlns:a16="http://schemas.microsoft.com/office/drawing/2014/main" id="{AAF2E137-EC28-48F8-9198-1F02539029B6}"/>
              </a:ext>
            </a:extLst>
          </p:cNvPr>
          <p:cNvSpPr>
            <a:spLocks noGrp="1"/>
          </p:cNvSpPr>
          <p:nvPr>
            <p:ph type="dt" sz="half" idx="10"/>
          </p:nvPr>
        </p:nvSpPr>
        <p:spPr/>
        <p:txBody>
          <a:bodyPr/>
          <a:lstStyle/>
          <a:p>
            <a:fld id="{97669AF7-7BEB-44E4-9852-375E34362B5B}" type="datetime1">
              <a:rPr lang="en-US" smtClean="0"/>
              <a:t>7/20/2020</a:t>
            </a:fld>
            <a:endParaRPr lang="en-US"/>
          </a:p>
        </p:txBody>
      </p:sp>
      <p:sp>
        <p:nvSpPr>
          <p:cNvPr id="8" name="Footer Placeholder 7">
            <a:extLst>
              <a:ext uri="{FF2B5EF4-FFF2-40B4-BE49-F238E27FC236}">
                <a16:creationId xmlns:a16="http://schemas.microsoft.com/office/drawing/2014/main" id="{189422CD-6F62-4DD6-89EF-07A60B42D219}"/>
              </a:ext>
            </a:extLst>
          </p:cNvPr>
          <p:cNvSpPr>
            <a:spLocks noGrp="1"/>
          </p:cNvSpPr>
          <p:nvPr>
            <p:ph type="ftr" sz="quarter" idx="11"/>
          </p:nvPr>
        </p:nvSpPr>
        <p:spPr/>
        <p:txBody>
          <a:bodyPr/>
          <a:lstStyle/>
          <a:p>
            <a:endParaRPr lang="en-US"/>
          </a:p>
        </p:txBody>
      </p:sp>
      <p:sp>
        <p:nvSpPr>
          <p:cNvPr id="11" name="Slide Number Placeholder 10">
            <a:extLst>
              <a:ext uri="{FF2B5EF4-FFF2-40B4-BE49-F238E27FC236}">
                <a16:creationId xmlns:a16="http://schemas.microsoft.com/office/drawing/2014/main" id="{69C6AFF8-42B4-4D05-969B-9F5FB3355555}"/>
              </a:ext>
            </a:extLst>
          </p:cNvPr>
          <p:cNvSpPr>
            <a:spLocks noGrp="1"/>
          </p:cNvSpPr>
          <p:nvPr>
            <p:ph type="sldNum" sz="quarter" idx="12"/>
          </p:nvPr>
        </p:nvSpPr>
        <p:spPr/>
        <p:txBody>
          <a:bodyPr/>
          <a:lstStyle/>
          <a:p>
            <a:fld id="{3A98EE3D-8CD1-4C3F-BD1C-C98C9596463C}" type="slidenum">
              <a:rPr lang="en-US" smtClean="0"/>
              <a:t>‹#›</a:t>
            </a:fld>
            <a:endParaRPr lang="en-US"/>
          </a:p>
        </p:txBody>
      </p:sp>
    </p:spTree>
    <p:extLst>
      <p:ext uri="{BB962C8B-B14F-4D97-AF65-F5344CB8AC3E}">
        <p14:creationId xmlns:p14="http://schemas.microsoft.com/office/powerpoint/2010/main" val="4204060109"/>
      </p:ext>
    </p:extLst>
  </p:cSld>
  <p:clrMapOvr>
    <a:masterClrMapping/>
  </p:clrMapOvr>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p>
        </p:txBody>
      </p:sp>
      <p:sp>
        <p:nvSpPr>
          <p:cNvPr id="3" name="Content Placeholder 2"/>
          <p:cNvSpPr>
            <a:spLocks noGrp="1"/>
          </p:cNvSpPr>
          <p:nvPr>
            <p:ph sz="half" idx="1"/>
          </p:nvPr>
        </p:nvSpPr>
        <p:spPr>
          <a:xfrm>
            <a:off x="1097280" y="2120900"/>
            <a:ext cx="4639736" cy="374819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515944" y="2120900"/>
            <a:ext cx="4639736" cy="37481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Date Placeholder 1">
            <a:extLst>
              <a:ext uri="{FF2B5EF4-FFF2-40B4-BE49-F238E27FC236}">
                <a16:creationId xmlns:a16="http://schemas.microsoft.com/office/drawing/2014/main" id="{5782D47D-B0DC-4C40-BCC6-BBBA32584A38}"/>
              </a:ext>
            </a:extLst>
          </p:cNvPr>
          <p:cNvSpPr>
            <a:spLocks noGrp="1"/>
          </p:cNvSpPr>
          <p:nvPr>
            <p:ph type="dt" sz="half" idx="10"/>
          </p:nvPr>
        </p:nvSpPr>
        <p:spPr/>
        <p:txBody>
          <a:bodyPr/>
          <a:lstStyle/>
          <a:p>
            <a:fld id="{BAAAC38D-0552-4C82-B593-E6124DFADBE2}" type="datetime1">
              <a:rPr lang="en-US" smtClean="0"/>
              <a:t>7/20/2020</a:t>
            </a:fld>
            <a:endParaRPr lang="en-US"/>
          </a:p>
        </p:txBody>
      </p:sp>
      <p:sp>
        <p:nvSpPr>
          <p:cNvPr id="9" name="Footer Placeholder 8">
            <a:extLst>
              <a:ext uri="{FF2B5EF4-FFF2-40B4-BE49-F238E27FC236}">
                <a16:creationId xmlns:a16="http://schemas.microsoft.com/office/drawing/2014/main" id="{4690D34E-7EBD-44B2-83CA-4C126A18D7EF}"/>
              </a:ext>
            </a:extLst>
          </p:cNvPr>
          <p:cNvSpPr>
            <a:spLocks noGrp="1"/>
          </p:cNvSpPr>
          <p:nvPr>
            <p:ph type="ftr" sz="quarter" idx="11"/>
          </p:nvPr>
        </p:nvSpPr>
        <p:spPr/>
        <p:txBody>
          <a:bodyPr/>
          <a:lstStyle/>
          <a:p>
            <a:endParaRPr lang="en-US"/>
          </a:p>
        </p:txBody>
      </p:sp>
      <p:sp>
        <p:nvSpPr>
          <p:cNvPr id="10" name="Slide Number Placeholder 9">
            <a:extLst>
              <a:ext uri="{FF2B5EF4-FFF2-40B4-BE49-F238E27FC236}">
                <a16:creationId xmlns:a16="http://schemas.microsoft.com/office/drawing/2014/main" id="{2AC511A1-9BBD-42DE-92FB-2AF44F8E97A9}"/>
              </a:ext>
            </a:extLst>
          </p:cNvPr>
          <p:cNvSpPr>
            <a:spLocks noGrp="1"/>
          </p:cNvSpPr>
          <p:nvPr>
            <p:ph type="sldNum" sz="quarter" idx="12"/>
          </p:nvPr>
        </p:nvSpPr>
        <p:spPr/>
        <p:txBody>
          <a:bodyPr/>
          <a:lstStyle/>
          <a:p>
            <a:fld id="{3A98EE3D-8CD1-4C3F-BD1C-C98C9596463C}" type="slidenum">
              <a:rPr lang="en-US" smtClean="0"/>
              <a:t>‹#›</a:t>
            </a:fld>
            <a:endParaRPr lang="en-US"/>
          </a:p>
        </p:txBody>
      </p:sp>
    </p:spTree>
    <p:extLst>
      <p:ext uri="{BB962C8B-B14F-4D97-AF65-F5344CB8AC3E}">
        <p14:creationId xmlns:p14="http://schemas.microsoft.com/office/powerpoint/2010/main" val="2739217975"/>
      </p:ext>
    </p:extLst>
  </p:cSld>
  <p:clrMapOvr>
    <a:masterClrMapping/>
  </p:clrMapOvr>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p>
        </p:txBody>
      </p:sp>
      <p:sp>
        <p:nvSpPr>
          <p:cNvPr id="3" name="Text Placeholder 2"/>
          <p:cNvSpPr>
            <a:spLocks noGrp="1"/>
          </p:cNvSpPr>
          <p:nvPr>
            <p:ph type="body" idx="1"/>
          </p:nvPr>
        </p:nvSpPr>
        <p:spPr>
          <a:xfrm>
            <a:off x="1097280" y="2057400"/>
            <a:ext cx="4639736" cy="736282"/>
          </a:xfrm>
        </p:spPr>
        <p:txBody>
          <a:bodyPr lIns="91440" rIns="91440" anchor="ctr">
            <a:normAutofit/>
          </a:bodyPr>
          <a:lstStyle>
            <a:lvl1pPr marL="0" indent="0">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958274"/>
            <a:ext cx="4639736" cy="291082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515944" y="2057400"/>
            <a:ext cx="4639736" cy="736282"/>
          </a:xfrm>
        </p:spPr>
        <p:txBody>
          <a:bodyPr lIns="91440" rIns="91440" anchor="ctr">
            <a:normAutofit/>
          </a:bodyPr>
          <a:lstStyle>
            <a:lvl1pPr marL="0" indent="0">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515944" y="2958273"/>
            <a:ext cx="4639736" cy="291082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Date Placeholder 1">
            <a:extLst>
              <a:ext uri="{FF2B5EF4-FFF2-40B4-BE49-F238E27FC236}">
                <a16:creationId xmlns:a16="http://schemas.microsoft.com/office/drawing/2014/main" id="{8AF8A515-AA94-45D1-9223-5C2272618D85}"/>
              </a:ext>
            </a:extLst>
          </p:cNvPr>
          <p:cNvSpPr>
            <a:spLocks noGrp="1"/>
          </p:cNvSpPr>
          <p:nvPr>
            <p:ph type="dt" sz="half" idx="10"/>
          </p:nvPr>
        </p:nvSpPr>
        <p:spPr/>
        <p:txBody>
          <a:bodyPr/>
          <a:lstStyle/>
          <a:p>
            <a:fld id="{D9DF0F1C-5577-4ACB-BB62-DF8F3C494C7E}" type="datetime1">
              <a:rPr lang="en-US" smtClean="0"/>
              <a:t>7/20/2020</a:t>
            </a:fld>
            <a:endParaRPr lang="en-US"/>
          </a:p>
        </p:txBody>
      </p:sp>
      <p:sp>
        <p:nvSpPr>
          <p:cNvPr id="11" name="Footer Placeholder 10">
            <a:extLst>
              <a:ext uri="{FF2B5EF4-FFF2-40B4-BE49-F238E27FC236}">
                <a16:creationId xmlns:a16="http://schemas.microsoft.com/office/drawing/2014/main" id="{D052F5BC-98E0-4D60-AD67-9547738B7DD4}"/>
              </a:ext>
            </a:extLst>
          </p:cNvPr>
          <p:cNvSpPr>
            <a:spLocks noGrp="1"/>
          </p:cNvSpPr>
          <p:nvPr>
            <p:ph type="ftr" sz="quarter" idx="11"/>
          </p:nvPr>
        </p:nvSpPr>
        <p:spPr/>
        <p:txBody>
          <a:bodyPr/>
          <a:lstStyle/>
          <a:p>
            <a:endParaRPr lang="en-US"/>
          </a:p>
        </p:txBody>
      </p:sp>
      <p:sp>
        <p:nvSpPr>
          <p:cNvPr id="12" name="Slide Number Placeholder 11">
            <a:extLst>
              <a:ext uri="{FF2B5EF4-FFF2-40B4-BE49-F238E27FC236}">
                <a16:creationId xmlns:a16="http://schemas.microsoft.com/office/drawing/2014/main" id="{A38552DC-952E-41EA-AAAF-C2187523C0B0}"/>
              </a:ext>
            </a:extLst>
          </p:cNvPr>
          <p:cNvSpPr>
            <a:spLocks noGrp="1"/>
          </p:cNvSpPr>
          <p:nvPr>
            <p:ph type="sldNum" sz="quarter" idx="12"/>
          </p:nvPr>
        </p:nvSpPr>
        <p:spPr/>
        <p:txBody>
          <a:bodyPr/>
          <a:lstStyle/>
          <a:p>
            <a:fld id="{3A98EE3D-8CD1-4C3F-BD1C-C98C9596463C}" type="slidenum">
              <a:rPr lang="en-US" smtClean="0"/>
              <a:t>‹#›</a:t>
            </a:fld>
            <a:endParaRPr lang="en-US"/>
          </a:p>
        </p:txBody>
      </p:sp>
    </p:spTree>
    <p:extLst>
      <p:ext uri="{BB962C8B-B14F-4D97-AF65-F5344CB8AC3E}">
        <p14:creationId xmlns:p14="http://schemas.microsoft.com/office/powerpoint/2010/main" val="4222707155"/>
      </p:ext>
    </p:extLst>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6" name="Date Placeholder 5">
            <a:extLst>
              <a:ext uri="{FF2B5EF4-FFF2-40B4-BE49-F238E27FC236}">
                <a16:creationId xmlns:a16="http://schemas.microsoft.com/office/drawing/2014/main" id="{7392073F-158F-44A3-8913-917AFFC1BC20}"/>
              </a:ext>
            </a:extLst>
          </p:cNvPr>
          <p:cNvSpPr>
            <a:spLocks noGrp="1"/>
          </p:cNvSpPr>
          <p:nvPr>
            <p:ph type="dt" sz="half" idx="10"/>
          </p:nvPr>
        </p:nvSpPr>
        <p:spPr/>
        <p:txBody>
          <a:bodyPr/>
          <a:lstStyle/>
          <a:p>
            <a:fld id="{1775B394-D9F9-4F0C-B15D-605F45CB9E9F}" type="datetime1">
              <a:rPr lang="en-US" smtClean="0"/>
              <a:t>7/20/2020</a:t>
            </a:fld>
            <a:endParaRPr lang="en-US"/>
          </a:p>
        </p:txBody>
      </p:sp>
      <p:sp>
        <p:nvSpPr>
          <p:cNvPr id="7" name="Footer Placeholder 6">
            <a:extLst>
              <a:ext uri="{FF2B5EF4-FFF2-40B4-BE49-F238E27FC236}">
                <a16:creationId xmlns:a16="http://schemas.microsoft.com/office/drawing/2014/main" id="{EED72207-24CA-42B7-A975-2F8E41CBA904}"/>
              </a:ext>
            </a:extLst>
          </p:cNvPr>
          <p:cNvSpPr>
            <a:spLocks noGrp="1"/>
          </p:cNvSpPr>
          <p:nvPr>
            <p:ph type="ftr" sz="quarter" idx="11"/>
          </p:nvPr>
        </p:nvSpPr>
        <p:spPr/>
        <p:txBody>
          <a:bodyPr/>
          <a:lstStyle/>
          <a:p>
            <a:endParaRPr lang="en-US"/>
          </a:p>
        </p:txBody>
      </p:sp>
      <p:sp>
        <p:nvSpPr>
          <p:cNvPr id="8" name="Slide Number Placeholder 7">
            <a:extLst>
              <a:ext uri="{FF2B5EF4-FFF2-40B4-BE49-F238E27FC236}">
                <a16:creationId xmlns:a16="http://schemas.microsoft.com/office/drawing/2014/main" id="{D01080F2-251A-4B88-9A62-16F46D724F83}"/>
              </a:ext>
            </a:extLst>
          </p:cNvPr>
          <p:cNvSpPr>
            <a:spLocks noGrp="1"/>
          </p:cNvSpPr>
          <p:nvPr>
            <p:ph type="sldNum" sz="quarter" idx="12"/>
          </p:nvPr>
        </p:nvSpPr>
        <p:spPr/>
        <p:txBody>
          <a:bodyPr/>
          <a:lstStyle/>
          <a:p>
            <a:fld id="{3A98EE3D-8CD1-4C3F-BD1C-C98C9596463C}" type="slidenum">
              <a:rPr lang="en-US" smtClean="0"/>
              <a:t>‹#›</a:t>
            </a:fld>
            <a:endParaRPr lang="en-US"/>
          </a:p>
        </p:txBody>
      </p:sp>
    </p:spTree>
    <p:extLst>
      <p:ext uri="{BB962C8B-B14F-4D97-AF65-F5344CB8AC3E}">
        <p14:creationId xmlns:p14="http://schemas.microsoft.com/office/powerpoint/2010/main" val="546191045"/>
      </p:ext>
    </p:extLst>
  </p:cSld>
  <p:clrMapOvr>
    <a:masterClrMapping/>
  </p:clrMapOvr>
  <p:hf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8E9C91B-7EAD-4562-AB0E-DFB9663AECE3}"/>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a:extLst>
              <a:ext uri="{FF2B5EF4-FFF2-40B4-BE49-F238E27FC236}">
                <a16:creationId xmlns:a16="http://schemas.microsoft.com/office/drawing/2014/main" id="{94E9223F-721F-47BF-9FD5-0F8D12FF0DE1}"/>
              </a:ext>
            </a:extLst>
          </p:cNvPr>
          <p:cNvSpPr>
            <a:spLocks noGrp="1"/>
          </p:cNvSpPr>
          <p:nvPr>
            <p:ph type="dt" sz="half" idx="10"/>
          </p:nvPr>
        </p:nvSpPr>
        <p:spPr/>
        <p:txBody>
          <a:bodyPr/>
          <a:lstStyle/>
          <a:p>
            <a:fld id="{39667345-2558-425A-8533-9BFDBCE15005}" type="datetime1">
              <a:rPr lang="en-US" smtClean="0"/>
              <a:t>7/20/2020</a:t>
            </a:fld>
            <a:endParaRPr lang="en-US"/>
          </a:p>
        </p:txBody>
      </p:sp>
      <p:sp>
        <p:nvSpPr>
          <p:cNvPr id="3" name="Footer Placeholder 2">
            <a:extLst>
              <a:ext uri="{FF2B5EF4-FFF2-40B4-BE49-F238E27FC236}">
                <a16:creationId xmlns:a16="http://schemas.microsoft.com/office/drawing/2014/main" id="{05915714-6BBA-4593-8591-4E26F7D58D9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BE06F857-D2E1-44DD-ABDD-EBB739645B67}"/>
              </a:ext>
            </a:extLst>
          </p:cNvPr>
          <p:cNvSpPr>
            <a:spLocks noGrp="1"/>
          </p:cNvSpPr>
          <p:nvPr>
            <p:ph type="sldNum" sz="quarter" idx="12"/>
          </p:nvPr>
        </p:nvSpPr>
        <p:spPr/>
        <p:txBody>
          <a:bodyPr/>
          <a:lstStyle/>
          <a:p>
            <a:fld id="{3A98EE3D-8CD1-4C3F-BD1C-C98C9596463C}" type="slidenum">
              <a:rPr lang="en-US" smtClean="0"/>
              <a:t>‹#›</a:t>
            </a:fld>
            <a:endParaRPr lang="en-US"/>
          </a:p>
        </p:txBody>
      </p:sp>
    </p:spTree>
    <p:extLst>
      <p:ext uri="{BB962C8B-B14F-4D97-AF65-F5344CB8AC3E}">
        <p14:creationId xmlns:p14="http://schemas.microsoft.com/office/powerpoint/2010/main" val="3329809700"/>
      </p:ext>
    </p:extLst>
  </p:cSld>
  <p:clrMapOvr>
    <a:masterClrMapping/>
  </p:clrMapOvr>
  <p:hf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6D90D66-BCB9-4229-A829-628874352AC0}"/>
              </a:ext>
            </a:extLst>
          </p:cNvPr>
          <p:cNvSpPr/>
          <p:nvPr/>
        </p:nvSpPr>
        <p:spPr>
          <a:xfrm>
            <a:off x="16" y="0"/>
            <a:ext cx="4654296" cy="68580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43466" y="786383"/>
            <a:ext cx="3517567" cy="2093975"/>
          </a:xfrm>
        </p:spPr>
        <p:txBody>
          <a:bodyPr anchor="b">
            <a:normAutofit/>
          </a:bodyPr>
          <a:lstStyle>
            <a:lvl1pPr>
              <a:lnSpc>
                <a:spcPct val="90000"/>
              </a:lnSpc>
              <a:defRPr sz="3600" b="0">
                <a:solidFill>
                  <a:srgbClr val="FFFFFF"/>
                </a:solidFill>
              </a:defRPr>
            </a:lvl1pPr>
          </a:lstStyle>
          <a:p>
            <a:r>
              <a:rPr lang="en-US"/>
              <a:t>Click to edit Master title style</a:t>
            </a:r>
          </a:p>
        </p:txBody>
      </p:sp>
      <p:sp>
        <p:nvSpPr>
          <p:cNvPr id="3" name="Content Placeholder 2"/>
          <p:cNvSpPr>
            <a:spLocks noGrp="1"/>
          </p:cNvSpPr>
          <p:nvPr>
            <p:ph idx="1"/>
          </p:nvPr>
        </p:nvSpPr>
        <p:spPr>
          <a:xfrm>
            <a:off x="5458984" y="812799"/>
            <a:ext cx="5928344" cy="52947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43465" y="3043050"/>
            <a:ext cx="3517567" cy="3064505"/>
          </a:xfrm>
        </p:spPr>
        <p:txBody>
          <a:bodyPr lIns="91440" rIns="91440">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43464" y="6446520"/>
            <a:ext cx="3517568" cy="365125"/>
          </a:xfrm>
        </p:spPr>
        <p:txBody>
          <a:bodyPr/>
          <a:lstStyle>
            <a:lvl1pPr algn="l">
              <a:defRPr/>
            </a:lvl1pPr>
          </a:lstStyle>
          <a:p>
            <a:fld id="{92BEA474-078D-4E9B-9B14-09A87B19DC46}" type="datetime1">
              <a:rPr lang="en-US" smtClean="0"/>
              <a:t>7/20/2020</a:t>
            </a:fld>
            <a:endParaRPr lang="en-US"/>
          </a:p>
        </p:txBody>
      </p:sp>
      <p:sp>
        <p:nvSpPr>
          <p:cNvPr id="6" name="Footer Placeholder 5"/>
          <p:cNvSpPr>
            <a:spLocks noGrp="1"/>
          </p:cNvSpPr>
          <p:nvPr>
            <p:ph type="ftr" sz="quarter" idx="11"/>
          </p:nvPr>
        </p:nvSpPr>
        <p:spPr>
          <a:xfrm>
            <a:off x="5458983" y="6446520"/>
            <a:ext cx="5334019" cy="365125"/>
          </a:xfrm>
        </p:spPr>
        <p:txBody>
          <a:bodyPr/>
          <a:lstStyle>
            <a:lvl1pPr algn="l">
              <a:defRPr>
                <a:solidFill>
                  <a:schemeClr val="tx2"/>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3A98EE3D-8CD1-4C3F-BD1C-C98C9596463C}" type="slidenum">
              <a:rPr lang="en-US" smtClean="0"/>
              <a:pPr/>
              <a:t>‹#›</a:t>
            </a:fld>
            <a:endParaRPr lang="en-US"/>
          </a:p>
        </p:txBody>
      </p:sp>
    </p:spTree>
    <p:extLst>
      <p:ext uri="{BB962C8B-B14F-4D97-AF65-F5344CB8AC3E}">
        <p14:creationId xmlns:p14="http://schemas.microsoft.com/office/powerpoint/2010/main" val="2621234075"/>
      </p:ext>
    </p:extLst>
  </p:cSld>
  <p:clrMapOvr>
    <a:masterClrMapping/>
  </p:clrMapOvr>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A134939-39C0-4522-A125-A13DFDA66490}"/>
              </a:ext>
            </a:extLst>
          </p:cNvPr>
          <p:cNvSpPr/>
          <p:nvPr/>
        </p:nvSpPr>
        <p:spPr>
          <a:xfrm>
            <a:off x="0" y="4578350"/>
            <a:ext cx="12188825" cy="227965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Picture Placeholder 2"/>
          <p:cNvSpPr>
            <a:spLocks noGrp="1" noChangeAspect="1"/>
          </p:cNvSpPr>
          <p:nvPr>
            <p:ph type="pic" idx="1"/>
          </p:nvPr>
        </p:nvSpPr>
        <p:spPr>
          <a:xfrm>
            <a:off x="15" y="0"/>
            <a:ext cx="12191985" cy="4578350"/>
          </a:xfrm>
          <a:solidFill>
            <a:schemeClr val="bg1">
              <a:lumMod val="85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2" name="Title 1"/>
          <p:cNvSpPr>
            <a:spLocks noGrp="1"/>
          </p:cNvSpPr>
          <p:nvPr>
            <p:ph type="title"/>
          </p:nvPr>
        </p:nvSpPr>
        <p:spPr>
          <a:xfrm>
            <a:off x="1097279" y="4799362"/>
            <a:ext cx="10113645" cy="743682"/>
          </a:xfrm>
        </p:spPr>
        <p:txBody>
          <a:bodyPr tIns="0" bIns="0" anchor="b">
            <a:noAutofit/>
          </a:bodyPr>
          <a:lstStyle>
            <a:lvl1pPr>
              <a:defRPr sz="3600" b="0">
                <a:solidFill>
                  <a:srgbClr val="FFFFFF"/>
                </a:solidFill>
              </a:defRPr>
            </a:lvl1pPr>
          </a:lstStyle>
          <a:p>
            <a:r>
              <a:rPr lang="en-US"/>
              <a:t>Click to edit Master title style</a:t>
            </a:r>
          </a:p>
        </p:txBody>
      </p:sp>
      <p:sp>
        <p:nvSpPr>
          <p:cNvPr id="4" name="Text Placeholder 3"/>
          <p:cNvSpPr>
            <a:spLocks noGrp="1"/>
          </p:cNvSpPr>
          <p:nvPr>
            <p:ph type="body" sz="half" idx="2"/>
          </p:nvPr>
        </p:nvSpPr>
        <p:spPr>
          <a:xfrm>
            <a:off x="1097279" y="5715000"/>
            <a:ext cx="10113264" cy="609600"/>
          </a:xfrm>
        </p:spPr>
        <p:txBody>
          <a:bodyPr lIns="91440" tIns="0" rIns="91440" bIns="0">
            <a:normAutofit/>
          </a:bodyPr>
          <a:lstStyle>
            <a:lvl1pPr marL="0" indent="0">
              <a:spcBef>
                <a:spcPts val="0"/>
              </a:spcBef>
              <a:spcAft>
                <a:spcPts val="600"/>
              </a:spcAft>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fld id="{4907D986-8816-4272-A432-0437A28A9828}" type="datetime1">
              <a:rPr lang="en-US" smtClean="0"/>
              <a:t>7/20/2020</a:t>
            </a:fld>
            <a:endParaRPr lang="en-US"/>
          </a:p>
        </p:txBody>
      </p:sp>
      <p:sp>
        <p:nvSpPr>
          <p:cNvPr id="6" name="Footer Placeholder 5"/>
          <p:cNvSpPr>
            <a:spLocks noGrp="1"/>
          </p:cNvSpPr>
          <p:nvPr>
            <p:ph type="ftr" sz="quarter" idx="11"/>
          </p:nvPr>
        </p:nvSpPr>
        <p:spPr>
          <a:xfrm>
            <a:off x="1097279" y="6446838"/>
            <a:ext cx="6818262" cy="365125"/>
          </a:xfrm>
        </p:spPr>
        <p:txBody>
          <a:bodyPr/>
          <a:lstStyle/>
          <a:p>
            <a:pPr algn="l"/>
            <a:endParaRPr lang="en-US"/>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a:p>
        </p:txBody>
      </p:sp>
    </p:spTree>
    <p:extLst>
      <p:ext uri="{BB962C8B-B14F-4D97-AF65-F5344CB8AC3E}">
        <p14:creationId xmlns:p14="http://schemas.microsoft.com/office/powerpoint/2010/main" val="1920330828"/>
      </p:ext>
    </p:extLst>
  </p:cSld>
  <p:clrMapOvr>
    <a:masterClrMapping/>
  </p:clrMapOvr>
  <p:hf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D5506EE-1026-4F35-9ACC-BD05BE0F9B36}"/>
              </a:ext>
            </a:extLst>
          </p:cNvPr>
          <p:cNvSpPr>
            <a:spLocks noGrp="1"/>
          </p:cNvSpPr>
          <p:nvPr>
            <p:ph type="dt" sz="half" idx="10"/>
          </p:nvPr>
        </p:nvSpPr>
        <p:spPr/>
        <p:txBody>
          <a:bodyPr/>
          <a:lstStyle/>
          <a:p>
            <a:fld id="{B612A279-0833-481D-8C56-F67FD0AC6C50}" type="datetime1">
              <a:rPr lang="en-US" smtClean="0"/>
              <a:t>7/20/2020</a:t>
            </a:fld>
            <a:endParaRPr lang="en-US"/>
          </a:p>
        </p:txBody>
      </p:sp>
      <p:sp>
        <p:nvSpPr>
          <p:cNvPr id="8" name="Footer Placeholder 7">
            <a:extLst>
              <a:ext uri="{FF2B5EF4-FFF2-40B4-BE49-F238E27FC236}">
                <a16:creationId xmlns:a16="http://schemas.microsoft.com/office/drawing/2014/main" id="{B7696E5F-8D95-4450-AE52-5438E6EDE2B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999B2253-74CC-409E-BEB0-F8EFCFCB5629}"/>
              </a:ext>
            </a:extLst>
          </p:cNvPr>
          <p:cNvSpPr>
            <a:spLocks noGrp="1"/>
          </p:cNvSpPr>
          <p:nvPr>
            <p:ph type="sldNum" sz="quarter" idx="12"/>
          </p:nvPr>
        </p:nvSpPr>
        <p:spPr/>
        <p:txBody>
          <a:bodyPr/>
          <a:lstStyle/>
          <a:p>
            <a:fld id="{3A98EE3D-8CD1-4C3F-BD1C-C98C9596463C}" type="slidenum">
              <a:rPr lang="en-US" smtClean="0"/>
              <a:t>‹#›</a:t>
            </a:fld>
            <a:endParaRPr lang="en-US"/>
          </a:p>
        </p:txBody>
      </p:sp>
    </p:spTree>
    <p:extLst>
      <p:ext uri="{BB962C8B-B14F-4D97-AF65-F5344CB8AC3E}">
        <p14:creationId xmlns:p14="http://schemas.microsoft.com/office/powerpoint/2010/main" val="2902947389"/>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E1B68A5B-D9FA-424B-A4EB-30E7223836B3}"/>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F33D6B0-F070-45C4-A472-19F432BE3932}"/>
              </a:ext>
            </a:extLst>
          </p:cNvPr>
          <p:cNvSpPr>
            <a:spLocks noGrp="1"/>
          </p:cNvSpPr>
          <p:nvPr>
            <p:ph type="dt" sz="half" idx="10"/>
          </p:nvPr>
        </p:nvSpPr>
        <p:spPr/>
        <p:txBody>
          <a:bodyPr/>
          <a:lstStyle/>
          <a:p>
            <a:fld id="{6587DA83-5663-4C9C-B9AA-0B40A3DAFF81}" type="datetime1">
              <a:rPr lang="en-US" smtClean="0"/>
              <a:t>7/20/2020</a:t>
            </a:fld>
            <a:endParaRPr lang="en-US"/>
          </a:p>
        </p:txBody>
      </p:sp>
      <p:sp>
        <p:nvSpPr>
          <p:cNvPr id="8" name="Footer Placeholder 7">
            <a:extLst>
              <a:ext uri="{FF2B5EF4-FFF2-40B4-BE49-F238E27FC236}">
                <a16:creationId xmlns:a16="http://schemas.microsoft.com/office/drawing/2014/main" id="{9975399F-DAB2-410D-967F-ED17E6F796E7}"/>
              </a:ext>
            </a:extLst>
          </p:cNvPr>
          <p:cNvSpPr>
            <a:spLocks noGrp="1"/>
          </p:cNvSpPr>
          <p:nvPr>
            <p:ph type="ftr" sz="quarter" idx="11"/>
          </p:nvPr>
        </p:nvSpPr>
        <p:spPr/>
        <p:txBody>
          <a:bodyPr/>
          <a:lstStyle/>
          <a:p>
            <a:endParaRPr lang="en-US"/>
          </a:p>
        </p:txBody>
      </p:sp>
      <p:sp>
        <p:nvSpPr>
          <p:cNvPr id="10" name="Slide Number Placeholder 9">
            <a:extLst>
              <a:ext uri="{FF2B5EF4-FFF2-40B4-BE49-F238E27FC236}">
                <a16:creationId xmlns:a16="http://schemas.microsoft.com/office/drawing/2014/main" id="{F762A46F-6BE5-4D12-9412-5CA7672EA8EC}"/>
              </a:ext>
            </a:extLst>
          </p:cNvPr>
          <p:cNvSpPr>
            <a:spLocks noGrp="1"/>
          </p:cNvSpPr>
          <p:nvPr>
            <p:ph type="sldNum" sz="quarter" idx="12"/>
          </p:nvPr>
        </p:nvSpPr>
        <p:spPr/>
        <p:txBody>
          <a:bodyPr/>
          <a:lstStyle/>
          <a:p>
            <a:fld id="{3A98EE3D-8CD1-4C3F-BD1C-C98C9596463C}" type="slidenum">
              <a:rPr lang="en-US" smtClean="0"/>
              <a:t>‹#›</a:t>
            </a:fld>
            <a:endParaRPr lang="en-US"/>
          </a:p>
        </p:txBody>
      </p:sp>
    </p:spTree>
    <p:extLst>
      <p:ext uri="{BB962C8B-B14F-4D97-AF65-F5344CB8AC3E}">
        <p14:creationId xmlns:p14="http://schemas.microsoft.com/office/powerpoint/2010/main" val="1326460312"/>
      </p:ext>
    </p:extLst>
  </p:cSld>
  <p:clrMapOvr>
    <a:masterClrMapping/>
  </p:clrMapOvr>
  <p:hf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16A0E3C-60E6-4F39-BC55-5F7C224E1F7C}"/>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p>
        </p:txBody>
      </p:sp>
      <p:sp>
        <p:nvSpPr>
          <p:cNvPr id="3" name="Text Placeholder 2"/>
          <p:cNvSpPr>
            <a:spLocks noGrp="1"/>
          </p:cNvSpPr>
          <p:nvPr>
            <p:ph type="body" idx="1"/>
          </p:nvPr>
        </p:nvSpPr>
        <p:spPr>
          <a:xfrm>
            <a:off x="1097280" y="2108201"/>
            <a:ext cx="10058400" cy="3760891"/>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218426" y="6446838"/>
            <a:ext cx="2584850" cy="365125"/>
          </a:xfrm>
          <a:prstGeom prst="rect">
            <a:avLst/>
          </a:prstGeom>
        </p:spPr>
        <p:txBody>
          <a:bodyPr vert="horz" lIns="91440" tIns="45720" rIns="91440" bIns="45720" rtlCol="0" anchor="ctr"/>
          <a:lstStyle>
            <a:lvl1pPr algn="r">
              <a:defRPr sz="800">
                <a:solidFill>
                  <a:srgbClr val="FFFFFF"/>
                </a:solidFill>
              </a:defRPr>
            </a:lvl1pPr>
          </a:lstStyle>
          <a:p>
            <a:fld id="{DE8AF641-271E-45E7-8D08-342E4C2B28AC}" type="datetime1">
              <a:rPr lang="en-US" smtClean="0"/>
              <a:t>7/20/2020</a:t>
            </a:fld>
            <a:endParaRPr lang="en-US"/>
          </a:p>
        </p:txBody>
      </p:sp>
      <p:sp>
        <p:nvSpPr>
          <p:cNvPr id="5" name="Footer Placeholder 4"/>
          <p:cNvSpPr>
            <a:spLocks noGrp="1"/>
          </p:cNvSpPr>
          <p:nvPr>
            <p:ph type="ftr" sz="quarter" idx="3"/>
          </p:nvPr>
        </p:nvSpPr>
        <p:spPr>
          <a:xfrm>
            <a:off x="1097279" y="6446838"/>
            <a:ext cx="6818262" cy="365125"/>
          </a:xfrm>
          <a:prstGeom prst="rect">
            <a:avLst/>
          </a:prstGeom>
        </p:spPr>
        <p:txBody>
          <a:bodyPr vert="horz" lIns="91440" tIns="45720" rIns="91440" bIns="45720" rtlCol="0" anchor="ctr"/>
          <a:lstStyle>
            <a:lvl1pPr algn="l">
              <a:defRPr sz="800" cap="all" baseline="0">
                <a:solidFill>
                  <a:srgbClr val="FFFFFF"/>
                </a:solidFill>
              </a:defRPr>
            </a:lvl1pPr>
          </a:lstStyle>
          <a:p>
            <a:endParaRPr lang="en-US"/>
          </a:p>
        </p:txBody>
      </p:sp>
      <p:sp>
        <p:nvSpPr>
          <p:cNvPr id="6" name="Slide Number Placeholder 5"/>
          <p:cNvSpPr>
            <a:spLocks noGrp="1"/>
          </p:cNvSpPr>
          <p:nvPr>
            <p:ph type="sldNum" sz="quarter" idx="4"/>
          </p:nvPr>
        </p:nvSpPr>
        <p:spPr>
          <a:xfrm>
            <a:off x="10993582" y="6446838"/>
            <a:ext cx="780010" cy="365125"/>
          </a:xfrm>
          <a:prstGeom prst="rect">
            <a:avLst/>
          </a:prstGeom>
        </p:spPr>
        <p:txBody>
          <a:bodyPr vert="horz" lIns="91440" tIns="45720" rIns="91440" bIns="45720" rtlCol="0" anchor="ctr"/>
          <a:lstStyle>
            <a:lvl1pPr algn="l">
              <a:defRPr sz="800">
                <a:solidFill>
                  <a:srgbClr val="FFFFFF"/>
                </a:solidFill>
              </a:defRPr>
            </a:lvl1pPr>
          </a:lstStyle>
          <a:p>
            <a:fld id="{3A98EE3D-8CD1-4C3F-BD1C-C98C9596463C}" type="slidenum">
              <a:rPr lang="en-US" smtClean="0"/>
              <a:t>‹#›</a:t>
            </a:fld>
            <a:endParaRPr lang="en-US"/>
          </a:p>
        </p:txBody>
      </p:sp>
      <p:cxnSp>
        <p:nvCxnSpPr>
          <p:cNvPr id="10" name="Straight Connector 9">
            <a:extLst>
              <a:ext uri="{FF2B5EF4-FFF2-40B4-BE49-F238E27FC236}">
                <a16:creationId xmlns:a16="http://schemas.microsoft.com/office/drawing/2014/main" id="{C5025DAC-8B93-4160-B017-3A274A5828C0}"/>
              </a:ext>
            </a:extLst>
          </p:cNvPr>
          <p:cNvCxnSpPr/>
          <p:nvPr/>
        </p:nvCxnSpPr>
        <p:spPr>
          <a:xfrm>
            <a:off x="1193532" y="1897380"/>
            <a:ext cx="996696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64908182"/>
      </p:ext>
    </p:extLst>
  </p:cSld>
  <p:clrMap bg1="lt1" tx1="dk1" bg2="lt2" tx2="dk2" accent1="accent1" accent2="accent2" accent3="accent3" accent4="accent4" accent5="accent5" accent6="accent6" hlink="hlink" folHlink="folHlink"/>
  <p:sldLayoutIdLst>
    <p:sldLayoutId id="2147483707" r:id="rId1"/>
    <p:sldLayoutId id="2147483708" r:id="rId2"/>
    <p:sldLayoutId id="2147483709" r:id="rId3"/>
    <p:sldLayoutId id="2147483710" r:id="rId4"/>
    <p:sldLayoutId id="2147483711" r:id="rId5"/>
    <p:sldLayoutId id="2147483705" r:id="rId6"/>
    <p:sldLayoutId id="2147483701" r:id="rId7"/>
    <p:sldLayoutId id="2147483702" r:id="rId8"/>
    <p:sldLayoutId id="2147483703" r:id="rId9"/>
    <p:sldLayoutId id="2147483704" r:id="rId10"/>
    <p:sldLayoutId id="2147483706" r:id="rId11"/>
  </p:sldLayoutIdLst>
  <p:hf hdr="0" ftr="0" dt="0"/>
  <p:txStyles>
    <p:titleStyle>
      <a:lvl1pPr algn="l" defTabSz="914400" rtl="0" eaLnBrk="1" latinLnBrk="0" hangingPunct="1">
        <a:lnSpc>
          <a:spcPct val="90000"/>
        </a:lnSpc>
        <a:spcBef>
          <a:spcPct val="0"/>
        </a:spcBef>
        <a:buNone/>
        <a:defRPr sz="4700" i="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110000"/>
        </a:lnSpc>
        <a:spcBef>
          <a:spcPts val="1200"/>
        </a:spcBef>
        <a:spcAft>
          <a:spcPts val="200"/>
        </a:spcAft>
        <a:buClr>
          <a:schemeClr val="accent1"/>
        </a:buClr>
        <a:buSzPct val="100000"/>
        <a:buFont typeface="Calibri" panose="020F0502020204030204" pitchFamily="34" charset="0"/>
        <a:buChar char=" "/>
        <a:defRPr sz="19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7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3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3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3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comments" Target="../comments/commen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comments" Target="../comments/commen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comments" Target="../comments/comment3.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8" Type="http://schemas.openxmlformats.org/officeDocument/2006/relationships/comments" Target="../comments/comment4.xml"/><Relationship Id="rId3" Type="http://schemas.openxmlformats.org/officeDocument/2006/relationships/image" Target="../media/image4.png"/><Relationship Id="rId7"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8" Type="http://schemas.openxmlformats.org/officeDocument/2006/relationships/comments" Target="../comments/comment5.xml"/><Relationship Id="rId3" Type="http://schemas.openxmlformats.org/officeDocument/2006/relationships/image" Target="../media/image4.png"/><Relationship Id="rId7"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12.png"/><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8" Type="http://schemas.openxmlformats.org/officeDocument/2006/relationships/comments" Target="../comments/comment6.xml"/><Relationship Id="rId3" Type="http://schemas.openxmlformats.org/officeDocument/2006/relationships/image" Target="../media/image4.png"/><Relationship Id="rId7"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9.png"/><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comments" Target="../comments/comment7.xml"/></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comments" Target="../comments/comment8.xml"/></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comments" Target="../comments/comment9.xml"/></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comments" Target="../comments/comment10.xml"/></Relationships>
</file>

<file path=ppt/slides/_rels/slide1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comments" Target="../comments/comment11.xml"/><Relationship Id="rId5" Type="http://schemas.openxmlformats.org/officeDocument/2006/relationships/image" Target="../media/image20.png"/><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8" Type="http://schemas.openxmlformats.org/officeDocument/2006/relationships/image" Target="../media/image25.png"/><Relationship Id="rId13" Type="http://schemas.openxmlformats.org/officeDocument/2006/relationships/comments" Target="../comments/comment12.xml"/><Relationship Id="rId3" Type="http://schemas.openxmlformats.org/officeDocument/2006/relationships/image" Target="../media/image4.png"/><Relationship Id="rId7" Type="http://schemas.openxmlformats.org/officeDocument/2006/relationships/image" Target="../media/image24.png"/><Relationship Id="rId12" Type="http://schemas.openxmlformats.org/officeDocument/2006/relationships/image" Target="../media/image29.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23.png"/><Relationship Id="rId11" Type="http://schemas.openxmlformats.org/officeDocument/2006/relationships/image" Target="../media/image28.png"/><Relationship Id="rId5" Type="http://schemas.openxmlformats.org/officeDocument/2006/relationships/image" Target="../media/image22.png"/><Relationship Id="rId10" Type="http://schemas.openxmlformats.org/officeDocument/2006/relationships/image" Target="../media/image27.png"/><Relationship Id="rId4" Type="http://schemas.openxmlformats.org/officeDocument/2006/relationships/image" Target="../media/image21.png"/><Relationship Id="rId9" Type="http://schemas.openxmlformats.org/officeDocument/2006/relationships/image" Target="../media/image26.svg"/></Relationships>
</file>

<file path=ppt/slides/_rels/slide13.xml.rels><?xml version="1.0" encoding="UTF-8" standalone="yes"?>
<Relationships xmlns="http://schemas.openxmlformats.org/package/2006/relationships"><Relationship Id="rId8" Type="http://schemas.openxmlformats.org/officeDocument/2006/relationships/comments" Target="../comments/comment13.xml"/><Relationship Id="rId3" Type="http://schemas.openxmlformats.org/officeDocument/2006/relationships/image" Target="../media/image30.png"/><Relationship Id="rId7" Type="http://schemas.openxmlformats.org/officeDocument/2006/relationships/image" Target="../media/image33.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4.png"/></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comments" Target="../comments/comment14.xml"/><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4.png"/></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comments" Target="../comments/comment15.xml"/><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s>
</file>

<file path=ppt/slides/_rels/slide16.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image" Target="../media/image4.png"/><Relationship Id="rId7" Type="http://schemas.openxmlformats.org/officeDocument/2006/relationships/image" Target="../media/image43.jpe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42.png"/><Relationship Id="rId5" Type="http://schemas.openxmlformats.org/officeDocument/2006/relationships/image" Target="../media/image41.png"/><Relationship Id="rId10" Type="http://schemas.openxmlformats.org/officeDocument/2006/relationships/comments" Target="../comments/comment16.xml"/><Relationship Id="rId4" Type="http://schemas.openxmlformats.org/officeDocument/2006/relationships/image" Target="../media/image40.png"/><Relationship Id="rId9" Type="http://schemas.openxmlformats.org/officeDocument/2006/relationships/image" Target="../media/image45.png"/></Relationships>
</file>

<file path=ppt/slides/_rels/slide17.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comments" Target="../comments/comment17.xml"/></Relationships>
</file>

<file path=ppt/slides/_rels/slide18.xml.rels><?xml version="1.0" encoding="UTF-8" standalone="yes"?>
<Relationships xmlns="http://schemas.openxmlformats.org/package/2006/relationships"><Relationship Id="rId8" Type="http://schemas.openxmlformats.org/officeDocument/2006/relationships/image" Target="../media/image45.png"/><Relationship Id="rId3" Type="http://schemas.openxmlformats.org/officeDocument/2006/relationships/image" Target="../media/image4.png"/><Relationship Id="rId7" Type="http://schemas.openxmlformats.org/officeDocument/2006/relationships/image" Target="../media/image44.pn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42.png"/><Relationship Id="rId5" Type="http://schemas.openxmlformats.org/officeDocument/2006/relationships/image" Target="../media/image47.png"/><Relationship Id="rId4" Type="http://schemas.openxmlformats.org/officeDocument/2006/relationships/image" Target="../media/image46.png"/><Relationship Id="rId9" Type="http://schemas.openxmlformats.org/officeDocument/2006/relationships/comments" Target="../comments/comment18.xml"/></Relationships>
</file>

<file path=ppt/slides/_rels/slide19.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comments" Target="../comments/comment19.xml"/></Relationships>
</file>

<file path=ppt/slides/_rels/slide20.xml.rels><?xml version="1.0" encoding="UTF-8" standalone="yes"?>
<Relationships xmlns="http://schemas.openxmlformats.org/package/2006/relationships"><Relationship Id="rId8" Type="http://schemas.openxmlformats.org/officeDocument/2006/relationships/image" Target="../media/image53.png"/><Relationship Id="rId3" Type="http://schemas.openxmlformats.org/officeDocument/2006/relationships/image" Target="../media/image4.png"/><Relationship Id="rId7" Type="http://schemas.openxmlformats.org/officeDocument/2006/relationships/image" Target="../media/image52.pn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51.png"/><Relationship Id="rId5" Type="http://schemas.openxmlformats.org/officeDocument/2006/relationships/image" Target="../media/image50.png"/><Relationship Id="rId4" Type="http://schemas.openxmlformats.org/officeDocument/2006/relationships/image" Target="../media/image49.png"/><Relationship Id="rId9" Type="http://schemas.openxmlformats.org/officeDocument/2006/relationships/comments" Target="../comments/comment20.xml"/></Relationships>
</file>

<file path=ppt/slides/_rels/slide21.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comments" Target="../comments/comment21.xml"/><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56.png"/><Relationship Id="rId5" Type="http://schemas.openxmlformats.org/officeDocument/2006/relationships/image" Target="../media/image55.png"/><Relationship Id="rId4" Type="http://schemas.openxmlformats.org/officeDocument/2006/relationships/image" Target="../media/image54.png"/></Relationships>
</file>

<file path=ppt/slides/_rels/slide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2.xml"/><Relationship Id="rId1" Type="http://schemas.openxmlformats.org/officeDocument/2006/relationships/slideLayout" Target="../slideLayouts/slideLayout2.xml"/><Relationship Id="rId5" Type="http://schemas.openxmlformats.org/officeDocument/2006/relationships/comments" Target="../comments/comment22.xml"/><Relationship Id="rId4" Type="http://schemas.openxmlformats.org/officeDocument/2006/relationships/image" Target="../media/image57.png"/></Relationships>
</file>

<file path=ppt/slides/_rels/slide2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comments" Target="../comments/comment23.xml"/><Relationship Id="rId5" Type="http://schemas.openxmlformats.org/officeDocument/2006/relationships/image" Target="../media/image59.png"/><Relationship Id="rId4" Type="http://schemas.openxmlformats.org/officeDocument/2006/relationships/image" Target="../media/image58.png"/></Relationships>
</file>

<file path=ppt/slides/_rels/slide24.xml.rels><?xml version="1.0" encoding="UTF-8" standalone="yes"?>
<Relationships xmlns="http://schemas.openxmlformats.org/package/2006/relationships"><Relationship Id="rId3" Type="http://schemas.openxmlformats.org/officeDocument/2006/relationships/hyperlink" Target="https://api-mpm.herokuapp.com/index.html" TargetMode="External"/><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hyperlink" Target="https://travis-ci.org/github/Modern-Player-Management/" TargetMode="External"/><Relationship Id="rId5" Type="http://schemas.openxmlformats.org/officeDocument/2006/relationships/hyperlink" Target="https://modern-player-manager.fr/" TargetMode="External"/><Relationship Id="rId4" Type="http://schemas.openxmlformats.org/officeDocument/2006/relationships/hyperlink" Target="https://github.com/Modern-Player-Management"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0AF4F2BA-3C03-4E2C-8ABC-0949B61B3C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Image 8" descr="Une image contenant personne, homme, boule, stade&#10;&#10;Description générée automatiquement">
            <a:extLst>
              <a:ext uri="{FF2B5EF4-FFF2-40B4-BE49-F238E27FC236}">
                <a16:creationId xmlns:a16="http://schemas.microsoft.com/office/drawing/2014/main" id="{C46E506E-B312-4AF0-98C8-8C40BE5A1853}"/>
              </a:ext>
            </a:extLst>
          </p:cNvPr>
          <p:cNvPicPr>
            <a:picLocks noChangeAspect="1"/>
          </p:cNvPicPr>
          <p:nvPr/>
        </p:nvPicPr>
        <p:blipFill rotWithShape="1">
          <a:blip r:embed="rId3">
            <a:alphaModFix amt="35000"/>
          </a:blip>
          <a:srcRect t="4118" b="11613"/>
          <a:stretch/>
        </p:blipFill>
        <p:spPr>
          <a:xfrm>
            <a:off x="20" y="10"/>
            <a:ext cx="12191980" cy="6857990"/>
          </a:xfrm>
          <a:prstGeom prst="rect">
            <a:avLst/>
          </a:prstGeom>
        </p:spPr>
      </p:pic>
      <p:sp>
        <p:nvSpPr>
          <p:cNvPr id="2" name="Titre 1"/>
          <p:cNvSpPr>
            <a:spLocks noGrp="1"/>
          </p:cNvSpPr>
          <p:nvPr>
            <p:ph type="ctrTitle"/>
          </p:nvPr>
        </p:nvSpPr>
        <p:spPr>
          <a:xfrm>
            <a:off x="1097280" y="758952"/>
            <a:ext cx="10058400" cy="3566160"/>
          </a:xfrm>
        </p:spPr>
        <p:txBody>
          <a:bodyPr>
            <a:normAutofit/>
          </a:bodyPr>
          <a:lstStyle/>
          <a:p>
            <a:r>
              <a:rPr lang="de-DE" dirty="0">
                <a:solidFill>
                  <a:srgbClr val="FFFFFF"/>
                </a:solidFill>
                <a:cs typeface="Calibri Light"/>
              </a:rPr>
              <a:t>Modern Player Manager</a:t>
            </a:r>
            <a:endParaRPr lang="de-DE" dirty="0">
              <a:solidFill>
                <a:srgbClr val="FFFFFF"/>
              </a:solidFill>
            </a:endParaRPr>
          </a:p>
        </p:txBody>
      </p:sp>
      <p:sp>
        <p:nvSpPr>
          <p:cNvPr id="3" name="Sous-titre 2"/>
          <p:cNvSpPr>
            <a:spLocks noGrp="1"/>
          </p:cNvSpPr>
          <p:nvPr>
            <p:ph type="subTitle" idx="1"/>
          </p:nvPr>
        </p:nvSpPr>
        <p:spPr>
          <a:xfrm>
            <a:off x="1100051" y="4645152"/>
            <a:ext cx="10058400" cy="1143000"/>
          </a:xfrm>
        </p:spPr>
        <p:txBody>
          <a:bodyPr vert="horz" lIns="91440" tIns="45720" rIns="91440" bIns="45720" rtlCol="0">
            <a:normAutofit/>
          </a:bodyPr>
          <a:lstStyle/>
          <a:p>
            <a:r>
              <a:rPr lang="de-DE" dirty="0" err="1">
                <a:solidFill>
                  <a:srgbClr val="FFFFFF"/>
                </a:solidFill>
                <a:cs typeface="Calibri"/>
              </a:rPr>
              <a:t>Application</a:t>
            </a:r>
            <a:r>
              <a:rPr lang="de-DE" dirty="0">
                <a:solidFill>
                  <a:srgbClr val="FFFFFF"/>
                </a:solidFill>
                <a:cs typeface="Calibri"/>
              </a:rPr>
              <a:t> de Gestion </a:t>
            </a:r>
            <a:r>
              <a:rPr lang="de-DE" dirty="0" err="1">
                <a:solidFill>
                  <a:srgbClr val="FFFFFF"/>
                </a:solidFill>
                <a:cs typeface="Calibri"/>
              </a:rPr>
              <a:t>d'un</a:t>
            </a:r>
            <a:r>
              <a:rPr lang="de-DE" dirty="0">
                <a:solidFill>
                  <a:srgbClr val="FFFFFF"/>
                </a:solidFill>
                <a:cs typeface="Calibri"/>
              </a:rPr>
              <a:t> </a:t>
            </a:r>
            <a:r>
              <a:rPr lang="de-DE" dirty="0" err="1">
                <a:solidFill>
                  <a:srgbClr val="FFFFFF"/>
                </a:solidFill>
                <a:cs typeface="Calibri"/>
              </a:rPr>
              <a:t>équipe</a:t>
            </a:r>
            <a:r>
              <a:rPr lang="de-DE" dirty="0">
                <a:solidFill>
                  <a:srgbClr val="FFFFFF"/>
                </a:solidFill>
                <a:cs typeface="Calibri"/>
              </a:rPr>
              <a:t> </a:t>
            </a:r>
            <a:r>
              <a:rPr lang="de-DE" dirty="0" err="1">
                <a:solidFill>
                  <a:srgbClr val="FFFFFF"/>
                </a:solidFill>
                <a:cs typeface="Calibri"/>
              </a:rPr>
              <a:t>Esport</a:t>
            </a:r>
            <a:r>
              <a:rPr lang="de-DE" dirty="0">
                <a:solidFill>
                  <a:srgbClr val="FFFFFF"/>
                </a:solidFill>
                <a:cs typeface="Calibri"/>
              </a:rPr>
              <a:t> </a:t>
            </a:r>
            <a:r>
              <a:rPr lang="de-DE" dirty="0" err="1">
                <a:solidFill>
                  <a:srgbClr val="FFFFFF"/>
                </a:solidFill>
                <a:cs typeface="Calibri"/>
              </a:rPr>
              <a:t>sur</a:t>
            </a:r>
            <a:r>
              <a:rPr lang="de-DE" dirty="0">
                <a:solidFill>
                  <a:srgbClr val="FFFFFF"/>
                </a:solidFill>
                <a:cs typeface="Calibri"/>
              </a:rPr>
              <a:t> Rocket League</a:t>
            </a:r>
            <a:endParaRPr lang="de-DE" dirty="0">
              <a:solidFill>
                <a:srgbClr val="FFFFFF"/>
              </a:solidFill>
            </a:endParaRPr>
          </a:p>
        </p:txBody>
      </p:sp>
      <p:cxnSp>
        <p:nvCxnSpPr>
          <p:cNvPr id="15" name="Straight Connector 14">
            <a:extLst>
              <a:ext uri="{FF2B5EF4-FFF2-40B4-BE49-F238E27FC236}">
                <a16:creationId xmlns:a16="http://schemas.microsoft.com/office/drawing/2014/main" id="{A07787ED-5EDC-4C54-AD87-55B60D0FE39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474741"/>
            <a:ext cx="9875520" cy="0"/>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sp>
        <p:nvSpPr>
          <p:cNvPr id="17" name="Rectangle 16">
            <a:extLst>
              <a:ext uri="{FF2B5EF4-FFF2-40B4-BE49-F238E27FC236}">
                <a16:creationId xmlns:a16="http://schemas.microsoft.com/office/drawing/2014/main" id="{B40A8CA7-7D5A-43B0-A1A0-B558ECA9EE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rgbClr val="262626">
              <a:alpha val="95000"/>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 name="Slide Number Placeholder 3">
            <a:extLst>
              <a:ext uri="{FF2B5EF4-FFF2-40B4-BE49-F238E27FC236}">
                <a16:creationId xmlns:a16="http://schemas.microsoft.com/office/drawing/2014/main" id="{2B938785-6D7A-43B9-93D1-7FE9A98AE360}"/>
              </a:ext>
            </a:extLst>
          </p:cNvPr>
          <p:cNvSpPr>
            <a:spLocks noGrp="1"/>
          </p:cNvSpPr>
          <p:nvPr>
            <p:ph type="sldNum" sz="quarter" idx="12"/>
          </p:nvPr>
        </p:nvSpPr>
        <p:spPr/>
        <p:txBody>
          <a:bodyPr/>
          <a:lstStyle/>
          <a:p>
            <a:fld id="{3A98EE3D-8CD1-4C3F-BD1C-C98C9596463C}" type="slidenum">
              <a:rPr lang="en-US" smtClean="0"/>
              <a:t>1</a:t>
            </a:fld>
            <a:endParaRPr lang="en-US"/>
          </a:p>
        </p:txBody>
      </p:sp>
      <p:pic>
        <p:nvPicPr>
          <p:cNvPr id="7" name="Picture 6" descr="A close up of a sign&#10;&#10;Description automatically generated">
            <a:extLst>
              <a:ext uri="{FF2B5EF4-FFF2-40B4-BE49-F238E27FC236}">
                <a16:creationId xmlns:a16="http://schemas.microsoft.com/office/drawing/2014/main" id="{16BCBC4C-45BB-41A6-BEEF-CBAF673163D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07298" y="231015"/>
            <a:ext cx="2172568" cy="756616"/>
          </a:xfrm>
          <a:prstGeom prst="rect">
            <a:avLst/>
          </a:prstGeom>
        </p:spPr>
      </p:pic>
    </p:spTree>
    <p:extLst>
      <p:ext uri="{BB962C8B-B14F-4D97-AF65-F5344CB8AC3E}">
        <p14:creationId xmlns:p14="http://schemas.microsoft.com/office/powerpoint/2010/main" val="3784089036"/>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 name="Rectangle 10">
            <a:extLst>
              <a:ext uri="{FF2B5EF4-FFF2-40B4-BE49-F238E27FC236}">
                <a16:creationId xmlns:a16="http://schemas.microsoft.com/office/drawing/2014/main" id="{08CB54FC-0B2A-4107-9A70-958B90B765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0B8E7040-C9C8-4638-B770-894E02739FE9}"/>
              </a:ext>
            </a:extLst>
          </p:cNvPr>
          <p:cNvSpPr>
            <a:spLocks noGrp="1"/>
          </p:cNvSpPr>
          <p:nvPr>
            <p:ph type="title"/>
          </p:nvPr>
        </p:nvSpPr>
        <p:spPr>
          <a:xfrm>
            <a:off x="6411685" y="634946"/>
            <a:ext cx="5127171" cy="1450757"/>
          </a:xfrm>
        </p:spPr>
        <p:txBody>
          <a:bodyPr>
            <a:normAutofit/>
          </a:bodyPr>
          <a:lstStyle/>
          <a:p>
            <a:r>
              <a:rPr lang="fr-FR"/>
              <a:t>Analyse Métier</a:t>
            </a:r>
          </a:p>
        </p:txBody>
      </p:sp>
      <p:pic>
        <p:nvPicPr>
          <p:cNvPr id="4" name="Image 4">
            <a:extLst>
              <a:ext uri="{FF2B5EF4-FFF2-40B4-BE49-F238E27FC236}">
                <a16:creationId xmlns:a16="http://schemas.microsoft.com/office/drawing/2014/main" id="{9C6A90E5-8B12-4F2A-B726-8BC0F9770A1C}"/>
              </a:ext>
            </a:extLst>
          </p:cNvPr>
          <p:cNvPicPr>
            <a:picLocks noChangeAspect="1"/>
          </p:cNvPicPr>
          <p:nvPr/>
        </p:nvPicPr>
        <p:blipFill>
          <a:blip r:embed="rId3"/>
          <a:stretch>
            <a:fillRect/>
          </a:stretch>
        </p:blipFill>
        <p:spPr>
          <a:xfrm>
            <a:off x="643192" y="711306"/>
            <a:ext cx="5115347" cy="5115347"/>
          </a:xfrm>
          <a:prstGeom prst="rect">
            <a:avLst/>
          </a:prstGeom>
        </p:spPr>
      </p:pic>
      <p:cxnSp>
        <p:nvCxnSpPr>
          <p:cNvPr id="7" name="Straight Connector 12">
            <a:extLst>
              <a:ext uri="{FF2B5EF4-FFF2-40B4-BE49-F238E27FC236}">
                <a16:creationId xmlns:a16="http://schemas.microsoft.com/office/drawing/2014/main" id="{7855A9B5-1710-4B19-B0F1-CDFDD4ED5B7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514044" y="2246569"/>
            <a:ext cx="457200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9" name="Content Placeholder 7">
            <a:extLst>
              <a:ext uri="{FF2B5EF4-FFF2-40B4-BE49-F238E27FC236}">
                <a16:creationId xmlns:a16="http://schemas.microsoft.com/office/drawing/2014/main" id="{947BF515-A35A-4877-B837-95D962B3C861}"/>
              </a:ext>
            </a:extLst>
          </p:cNvPr>
          <p:cNvSpPr>
            <a:spLocks noGrp="1"/>
          </p:cNvSpPr>
          <p:nvPr>
            <p:ph idx="1"/>
          </p:nvPr>
        </p:nvSpPr>
        <p:spPr>
          <a:xfrm>
            <a:off x="6411684" y="2407436"/>
            <a:ext cx="5127172" cy="3461658"/>
          </a:xfrm>
        </p:spPr>
        <p:txBody>
          <a:bodyPr>
            <a:normAutofit/>
          </a:bodyPr>
          <a:lstStyle/>
          <a:p>
            <a:endParaRPr lang="en-US"/>
          </a:p>
        </p:txBody>
      </p:sp>
      <p:sp>
        <p:nvSpPr>
          <p:cNvPr id="15" name="Rectangle 14">
            <a:extLst>
              <a:ext uri="{FF2B5EF4-FFF2-40B4-BE49-F238E27FC236}">
                <a16:creationId xmlns:a16="http://schemas.microsoft.com/office/drawing/2014/main" id="{9AA76026-5689-4584-8D93-D71D739E61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400800"/>
            <a:ext cx="12192000"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TextBox 2">
            <a:extLst>
              <a:ext uri="{FF2B5EF4-FFF2-40B4-BE49-F238E27FC236}">
                <a16:creationId xmlns:a16="http://schemas.microsoft.com/office/drawing/2014/main" id="{862FD10C-0399-4D00-B2AF-D007B4C8065C}"/>
              </a:ext>
            </a:extLst>
          </p:cNvPr>
          <p:cNvSpPr txBox="1"/>
          <p:nvPr/>
        </p:nvSpPr>
        <p:spPr>
          <a:xfrm>
            <a:off x="5287926" y="6443241"/>
            <a:ext cx="1691489" cy="369332"/>
          </a:xfrm>
          <a:prstGeom prst="rect">
            <a:avLst/>
          </a:prstGeom>
          <a:noFill/>
        </p:spPr>
        <p:txBody>
          <a:bodyPr wrap="none" rtlCol="0">
            <a:spAutoFit/>
          </a:bodyPr>
          <a:lstStyle/>
          <a:p>
            <a:r>
              <a:rPr lang="fr-FR">
                <a:solidFill>
                  <a:schemeClr val="bg1"/>
                </a:solidFill>
                <a:latin typeface="Segoe UI" panose="020B0502040204020203" pitchFamily="34" charset="0"/>
                <a:cs typeface="Segoe UI" panose="020B0502040204020203" pitchFamily="34" charset="0"/>
              </a:rPr>
              <a:t>Analyse Métier</a:t>
            </a:r>
          </a:p>
        </p:txBody>
      </p:sp>
      <p:sp>
        <p:nvSpPr>
          <p:cNvPr id="5" name="Slide Number Placeholder 4">
            <a:extLst>
              <a:ext uri="{FF2B5EF4-FFF2-40B4-BE49-F238E27FC236}">
                <a16:creationId xmlns:a16="http://schemas.microsoft.com/office/drawing/2014/main" id="{FF89A21F-B8A6-4530-9114-6EB31E40E662}"/>
              </a:ext>
            </a:extLst>
          </p:cNvPr>
          <p:cNvSpPr>
            <a:spLocks noGrp="1"/>
          </p:cNvSpPr>
          <p:nvPr>
            <p:ph type="sldNum" sz="quarter" idx="12"/>
          </p:nvPr>
        </p:nvSpPr>
        <p:spPr/>
        <p:txBody>
          <a:bodyPr/>
          <a:lstStyle/>
          <a:p>
            <a:fld id="{3A98EE3D-8CD1-4C3F-BD1C-C98C9596463C}" type="slidenum">
              <a:rPr lang="en-US" smtClean="0"/>
              <a:t>2</a:t>
            </a:fld>
            <a:endParaRPr lang="en-US"/>
          </a:p>
        </p:txBody>
      </p:sp>
    </p:spTree>
    <p:extLst>
      <p:ext uri="{BB962C8B-B14F-4D97-AF65-F5344CB8AC3E}">
        <p14:creationId xmlns:p14="http://schemas.microsoft.com/office/powerpoint/2010/main" val="19078016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077B759-CBDD-49F8-B270-9F8F90D78265}"/>
              </a:ext>
            </a:extLst>
          </p:cNvPr>
          <p:cNvSpPr>
            <a:spLocks noGrp="1"/>
          </p:cNvSpPr>
          <p:nvPr>
            <p:ph type="title"/>
          </p:nvPr>
        </p:nvSpPr>
        <p:spPr>
          <a:xfrm>
            <a:off x="2915194" y="286603"/>
            <a:ext cx="8240486" cy="1418101"/>
          </a:xfrm>
        </p:spPr>
        <p:txBody>
          <a:bodyPr/>
          <a:lstStyle/>
          <a:p>
            <a:r>
              <a:rPr lang="fr-FR"/>
              <a:t>Besoin fonctionnel</a:t>
            </a:r>
          </a:p>
        </p:txBody>
      </p:sp>
      <p:pic>
        <p:nvPicPr>
          <p:cNvPr id="4" name="Image 4" descr="Une image contenant dessin&#10;&#10;Description générée automatiquement">
            <a:extLst>
              <a:ext uri="{FF2B5EF4-FFF2-40B4-BE49-F238E27FC236}">
                <a16:creationId xmlns:a16="http://schemas.microsoft.com/office/drawing/2014/main" id="{EF0ABE25-5C95-4AB8-8F98-7D367973D75C}"/>
              </a:ext>
            </a:extLst>
          </p:cNvPr>
          <p:cNvPicPr>
            <a:picLocks noGrp="1" noChangeAspect="1"/>
          </p:cNvPicPr>
          <p:nvPr>
            <p:ph idx="1"/>
          </p:nvPr>
        </p:nvPicPr>
        <p:blipFill>
          <a:blip r:embed="rId3"/>
          <a:stretch>
            <a:fillRect/>
          </a:stretch>
        </p:blipFill>
        <p:spPr>
          <a:xfrm>
            <a:off x="729731" y="283359"/>
            <a:ext cx="1779138" cy="1812349"/>
          </a:xfrm>
        </p:spPr>
      </p:pic>
      <p:pic>
        <p:nvPicPr>
          <p:cNvPr id="5" name="Image 5" descr="Une image contenant jouet, pièce, signe&#10;&#10;Description générée automatiquement">
            <a:extLst>
              <a:ext uri="{FF2B5EF4-FFF2-40B4-BE49-F238E27FC236}">
                <a16:creationId xmlns:a16="http://schemas.microsoft.com/office/drawing/2014/main" id="{270D88F2-46A3-4100-BA9A-CF62AF16D9DC}"/>
              </a:ext>
            </a:extLst>
          </p:cNvPr>
          <p:cNvPicPr>
            <a:picLocks noChangeAspect="1"/>
          </p:cNvPicPr>
          <p:nvPr/>
        </p:nvPicPr>
        <p:blipFill>
          <a:blip r:embed="rId4"/>
          <a:stretch>
            <a:fillRect/>
          </a:stretch>
        </p:blipFill>
        <p:spPr>
          <a:xfrm>
            <a:off x="1617024" y="3401291"/>
            <a:ext cx="1862447" cy="1852551"/>
          </a:xfrm>
          <a:prstGeom prst="rect">
            <a:avLst/>
          </a:prstGeom>
        </p:spPr>
      </p:pic>
      <p:pic>
        <p:nvPicPr>
          <p:cNvPr id="6" name="Image 6">
            <a:extLst>
              <a:ext uri="{FF2B5EF4-FFF2-40B4-BE49-F238E27FC236}">
                <a16:creationId xmlns:a16="http://schemas.microsoft.com/office/drawing/2014/main" id="{18A80070-74D2-486C-A43F-ACF36F0D41AF}"/>
              </a:ext>
            </a:extLst>
          </p:cNvPr>
          <p:cNvPicPr>
            <a:picLocks noChangeAspect="1"/>
          </p:cNvPicPr>
          <p:nvPr/>
        </p:nvPicPr>
        <p:blipFill>
          <a:blip r:embed="rId5"/>
          <a:stretch>
            <a:fillRect/>
          </a:stretch>
        </p:blipFill>
        <p:spPr>
          <a:xfrm>
            <a:off x="5143996" y="3444834"/>
            <a:ext cx="1852551" cy="1852551"/>
          </a:xfrm>
          <a:prstGeom prst="rect">
            <a:avLst/>
          </a:prstGeom>
        </p:spPr>
      </p:pic>
      <p:pic>
        <p:nvPicPr>
          <p:cNvPr id="7" name="Image 7" descr="Une image contenant horloge, dessin&#10;&#10;Description générée automatiquement">
            <a:extLst>
              <a:ext uri="{FF2B5EF4-FFF2-40B4-BE49-F238E27FC236}">
                <a16:creationId xmlns:a16="http://schemas.microsoft.com/office/drawing/2014/main" id="{AFFE67CB-4E66-4948-B3DE-6FBD8863961A}"/>
              </a:ext>
            </a:extLst>
          </p:cNvPr>
          <p:cNvPicPr>
            <a:picLocks noChangeAspect="1"/>
          </p:cNvPicPr>
          <p:nvPr/>
        </p:nvPicPr>
        <p:blipFill>
          <a:blip r:embed="rId6"/>
          <a:stretch>
            <a:fillRect/>
          </a:stretch>
        </p:blipFill>
        <p:spPr>
          <a:xfrm>
            <a:off x="8348477" y="3405374"/>
            <a:ext cx="1844386" cy="1844386"/>
          </a:xfrm>
          <a:prstGeom prst="rect">
            <a:avLst/>
          </a:prstGeom>
        </p:spPr>
      </p:pic>
      <p:sp>
        <p:nvSpPr>
          <p:cNvPr id="8" name="ZoneTexte 7">
            <a:extLst>
              <a:ext uri="{FF2B5EF4-FFF2-40B4-BE49-F238E27FC236}">
                <a16:creationId xmlns:a16="http://schemas.microsoft.com/office/drawing/2014/main" id="{1DC71D2F-8BE1-4D67-A301-105B6608CD17}"/>
              </a:ext>
            </a:extLst>
          </p:cNvPr>
          <p:cNvSpPr txBox="1"/>
          <p:nvPr/>
        </p:nvSpPr>
        <p:spPr>
          <a:xfrm>
            <a:off x="2250374" y="2794660"/>
            <a:ext cx="1050966"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fr-FR" sz="2400"/>
              <a:t>Gérer</a:t>
            </a:r>
          </a:p>
        </p:txBody>
      </p:sp>
      <p:sp>
        <p:nvSpPr>
          <p:cNvPr id="9" name="ZoneTexte 8">
            <a:extLst>
              <a:ext uri="{FF2B5EF4-FFF2-40B4-BE49-F238E27FC236}">
                <a16:creationId xmlns:a16="http://schemas.microsoft.com/office/drawing/2014/main" id="{D08BD50D-FCEA-4697-9E8F-13965305CAF1}"/>
              </a:ext>
            </a:extLst>
          </p:cNvPr>
          <p:cNvSpPr txBox="1"/>
          <p:nvPr/>
        </p:nvSpPr>
        <p:spPr>
          <a:xfrm>
            <a:off x="5585361" y="2794660"/>
            <a:ext cx="1328056"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fr-FR" sz="2400"/>
              <a:t>Planifier</a:t>
            </a:r>
            <a:endParaRPr lang="fr-FR"/>
          </a:p>
        </p:txBody>
      </p:sp>
      <p:sp>
        <p:nvSpPr>
          <p:cNvPr id="10" name="ZoneTexte 9">
            <a:extLst>
              <a:ext uri="{FF2B5EF4-FFF2-40B4-BE49-F238E27FC236}">
                <a16:creationId xmlns:a16="http://schemas.microsoft.com/office/drawing/2014/main" id="{B91CC440-F375-4662-BC62-3A182960270C}"/>
              </a:ext>
            </a:extLst>
          </p:cNvPr>
          <p:cNvSpPr txBox="1"/>
          <p:nvPr/>
        </p:nvSpPr>
        <p:spPr>
          <a:xfrm>
            <a:off x="8742217" y="2794660"/>
            <a:ext cx="1436913"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fr-FR" sz="2400"/>
              <a:t>Analyser</a:t>
            </a:r>
            <a:endParaRPr lang="fr-FR"/>
          </a:p>
        </p:txBody>
      </p:sp>
      <p:sp>
        <p:nvSpPr>
          <p:cNvPr id="11" name="TextBox 10">
            <a:extLst>
              <a:ext uri="{FF2B5EF4-FFF2-40B4-BE49-F238E27FC236}">
                <a16:creationId xmlns:a16="http://schemas.microsoft.com/office/drawing/2014/main" id="{BA9B5616-655C-49EE-8AC3-697769330C80}"/>
              </a:ext>
            </a:extLst>
          </p:cNvPr>
          <p:cNvSpPr txBox="1"/>
          <p:nvPr/>
        </p:nvSpPr>
        <p:spPr>
          <a:xfrm>
            <a:off x="4120859" y="6488668"/>
            <a:ext cx="3898824" cy="369332"/>
          </a:xfrm>
          <a:prstGeom prst="rect">
            <a:avLst/>
          </a:prstGeom>
          <a:noFill/>
        </p:spPr>
        <p:txBody>
          <a:bodyPr wrap="none" rtlCol="0">
            <a:spAutoFit/>
          </a:bodyPr>
          <a:lstStyle/>
          <a:p>
            <a:r>
              <a:rPr lang="fr-FR">
                <a:solidFill>
                  <a:schemeClr val="bg1"/>
                </a:solidFill>
                <a:latin typeface="Segoe UI" panose="020B0502040204020203" pitchFamily="34" charset="0"/>
                <a:cs typeface="Segoe UI" panose="020B0502040204020203" pitchFamily="34" charset="0"/>
              </a:rPr>
              <a:t>Analyse Métier &gt; Besoin Fonctionnel</a:t>
            </a:r>
          </a:p>
        </p:txBody>
      </p:sp>
      <p:sp>
        <p:nvSpPr>
          <p:cNvPr id="3" name="Slide Number Placeholder 2">
            <a:extLst>
              <a:ext uri="{FF2B5EF4-FFF2-40B4-BE49-F238E27FC236}">
                <a16:creationId xmlns:a16="http://schemas.microsoft.com/office/drawing/2014/main" id="{E2F23689-7586-4F14-9CED-1B470D5B2F76}"/>
              </a:ext>
            </a:extLst>
          </p:cNvPr>
          <p:cNvSpPr>
            <a:spLocks noGrp="1"/>
          </p:cNvSpPr>
          <p:nvPr>
            <p:ph type="sldNum" sz="quarter" idx="12"/>
          </p:nvPr>
        </p:nvSpPr>
        <p:spPr/>
        <p:txBody>
          <a:bodyPr/>
          <a:lstStyle/>
          <a:p>
            <a:fld id="{3A98EE3D-8CD1-4C3F-BD1C-C98C9596463C}" type="slidenum">
              <a:rPr lang="en-US" smtClean="0"/>
              <a:t>3</a:t>
            </a:fld>
            <a:endParaRPr lang="en-US"/>
          </a:p>
        </p:txBody>
      </p:sp>
    </p:spTree>
    <p:extLst>
      <p:ext uri="{BB962C8B-B14F-4D97-AF65-F5344CB8AC3E}">
        <p14:creationId xmlns:p14="http://schemas.microsoft.com/office/powerpoint/2010/main" val="38387980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A6003A0-D834-4D4C-9CAB-01C3B63FE12A}"/>
              </a:ext>
            </a:extLst>
          </p:cNvPr>
          <p:cNvSpPr>
            <a:spLocks noGrp="1"/>
          </p:cNvSpPr>
          <p:nvPr>
            <p:ph type="title"/>
          </p:nvPr>
        </p:nvSpPr>
        <p:spPr>
          <a:xfrm>
            <a:off x="2600403" y="286603"/>
            <a:ext cx="8555277" cy="1429881"/>
          </a:xfrm>
        </p:spPr>
        <p:txBody>
          <a:bodyPr/>
          <a:lstStyle/>
          <a:p>
            <a:r>
              <a:rPr lang="fr-FR"/>
              <a:t>Gérer</a:t>
            </a:r>
          </a:p>
        </p:txBody>
      </p:sp>
      <p:pic>
        <p:nvPicPr>
          <p:cNvPr id="7" name="Image 4" descr="Une image contenant dessin&#10;&#10;Description générée automatiquement">
            <a:extLst>
              <a:ext uri="{FF2B5EF4-FFF2-40B4-BE49-F238E27FC236}">
                <a16:creationId xmlns:a16="http://schemas.microsoft.com/office/drawing/2014/main" id="{6020B110-D453-46E1-A744-86335FDA607D}"/>
              </a:ext>
            </a:extLst>
          </p:cNvPr>
          <p:cNvPicPr>
            <a:picLocks noChangeAspect="1"/>
          </p:cNvPicPr>
          <p:nvPr/>
        </p:nvPicPr>
        <p:blipFill>
          <a:blip r:embed="rId3"/>
          <a:stretch>
            <a:fillRect/>
          </a:stretch>
        </p:blipFill>
        <p:spPr>
          <a:xfrm>
            <a:off x="729731" y="283359"/>
            <a:ext cx="1779138" cy="1812349"/>
          </a:xfrm>
          <a:prstGeom prst="rect">
            <a:avLst/>
          </a:prstGeom>
        </p:spPr>
      </p:pic>
      <p:pic>
        <p:nvPicPr>
          <p:cNvPr id="8" name="Image 8" descr="Une image contenant horloge&#10;&#10;Description générée automatiquement">
            <a:extLst>
              <a:ext uri="{FF2B5EF4-FFF2-40B4-BE49-F238E27FC236}">
                <a16:creationId xmlns:a16="http://schemas.microsoft.com/office/drawing/2014/main" id="{50BD290A-62BC-4121-B12C-16B4B3EF4A1D}"/>
              </a:ext>
            </a:extLst>
          </p:cNvPr>
          <p:cNvPicPr>
            <a:picLocks noChangeAspect="1"/>
          </p:cNvPicPr>
          <p:nvPr/>
        </p:nvPicPr>
        <p:blipFill>
          <a:blip r:embed="rId4"/>
          <a:stretch>
            <a:fillRect/>
          </a:stretch>
        </p:blipFill>
        <p:spPr>
          <a:xfrm>
            <a:off x="1008345" y="2882029"/>
            <a:ext cx="1772433" cy="1751557"/>
          </a:xfrm>
          <a:prstGeom prst="rect">
            <a:avLst/>
          </a:prstGeom>
        </p:spPr>
      </p:pic>
      <p:sp>
        <p:nvSpPr>
          <p:cNvPr id="10" name="ZoneTexte 9">
            <a:extLst>
              <a:ext uri="{FF2B5EF4-FFF2-40B4-BE49-F238E27FC236}">
                <a16:creationId xmlns:a16="http://schemas.microsoft.com/office/drawing/2014/main" id="{D6067ED5-0F5D-40C0-85AA-AEFB1D48398C}"/>
              </a:ext>
            </a:extLst>
          </p:cNvPr>
          <p:cNvSpPr txBox="1"/>
          <p:nvPr/>
        </p:nvSpPr>
        <p:spPr>
          <a:xfrm>
            <a:off x="1175223" y="4871893"/>
            <a:ext cx="1437185"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fr-FR" sz="2400"/>
              <a:t>Manager</a:t>
            </a:r>
            <a:endParaRPr lang="fr-FR"/>
          </a:p>
        </p:txBody>
      </p:sp>
      <p:pic>
        <p:nvPicPr>
          <p:cNvPr id="11" name="Image 11" descr="Une image contenant dessin&#10;&#10;Description générée automatiquement">
            <a:extLst>
              <a:ext uri="{FF2B5EF4-FFF2-40B4-BE49-F238E27FC236}">
                <a16:creationId xmlns:a16="http://schemas.microsoft.com/office/drawing/2014/main" id="{C07EC927-999F-4924-9E66-023E9DDA467C}"/>
              </a:ext>
            </a:extLst>
          </p:cNvPr>
          <p:cNvPicPr>
            <a:picLocks noChangeAspect="1"/>
          </p:cNvPicPr>
          <p:nvPr/>
        </p:nvPicPr>
        <p:blipFill>
          <a:blip r:embed="rId5"/>
          <a:stretch>
            <a:fillRect/>
          </a:stretch>
        </p:blipFill>
        <p:spPr>
          <a:xfrm>
            <a:off x="5392063" y="2970704"/>
            <a:ext cx="1773215" cy="1752339"/>
          </a:xfrm>
          <a:prstGeom prst="rect">
            <a:avLst/>
          </a:prstGeom>
        </p:spPr>
      </p:pic>
      <p:sp>
        <p:nvSpPr>
          <p:cNvPr id="12" name="ZoneTexte 11">
            <a:extLst>
              <a:ext uri="{FF2B5EF4-FFF2-40B4-BE49-F238E27FC236}">
                <a16:creationId xmlns:a16="http://schemas.microsoft.com/office/drawing/2014/main" id="{2126E25F-E59F-44F8-979E-EE8E7F09995E}"/>
              </a:ext>
            </a:extLst>
          </p:cNvPr>
          <p:cNvSpPr txBox="1"/>
          <p:nvPr/>
        </p:nvSpPr>
        <p:spPr>
          <a:xfrm>
            <a:off x="5848217" y="4871893"/>
            <a:ext cx="1144911"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fr-FR" sz="2400"/>
              <a:t>Equipe</a:t>
            </a:r>
            <a:endParaRPr lang="fr-FR"/>
          </a:p>
        </p:txBody>
      </p:sp>
      <p:sp>
        <p:nvSpPr>
          <p:cNvPr id="13" name="Flèche : droite 12">
            <a:extLst>
              <a:ext uri="{FF2B5EF4-FFF2-40B4-BE49-F238E27FC236}">
                <a16:creationId xmlns:a16="http://schemas.microsoft.com/office/drawing/2014/main" id="{6163D77B-D7CD-488C-B264-A4768E3DD44E}"/>
              </a:ext>
            </a:extLst>
          </p:cNvPr>
          <p:cNvSpPr/>
          <p:nvPr/>
        </p:nvSpPr>
        <p:spPr>
          <a:xfrm>
            <a:off x="3606019" y="3721210"/>
            <a:ext cx="1157029" cy="51974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a:solidFill>
                  <a:schemeClr val="bg1"/>
                </a:solidFill>
                <a:ea typeface="+mn-lt"/>
                <a:cs typeface="+mn-lt"/>
              </a:rPr>
              <a:t>Gère</a:t>
            </a:r>
            <a:endParaRPr lang="fr-FR">
              <a:ea typeface="+mn-lt"/>
              <a:cs typeface="+mn-lt"/>
            </a:endParaRPr>
          </a:p>
        </p:txBody>
      </p:sp>
      <p:pic>
        <p:nvPicPr>
          <p:cNvPr id="17" name="Image 17">
            <a:extLst>
              <a:ext uri="{FF2B5EF4-FFF2-40B4-BE49-F238E27FC236}">
                <a16:creationId xmlns:a16="http://schemas.microsoft.com/office/drawing/2014/main" id="{BEF7898C-58CC-4673-A0DE-13FD68B24417}"/>
              </a:ext>
            </a:extLst>
          </p:cNvPr>
          <p:cNvPicPr>
            <a:picLocks noChangeAspect="1"/>
          </p:cNvPicPr>
          <p:nvPr/>
        </p:nvPicPr>
        <p:blipFill>
          <a:blip r:embed="rId6"/>
          <a:stretch>
            <a:fillRect/>
          </a:stretch>
        </p:blipFill>
        <p:spPr>
          <a:xfrm>
            <a:off x="9345881" y="2017816"/>
            <a:ext cx="981694" cy="1021278"/>
          </a:xfrm>
          <a:prstGeom prst="rect">
            <a:avLst/>
          </a:prstGeom>
        </p:spPr>
      </p:pic>
      <p:pic>
        <p:nvPicPr>
          <p:cNvPr id="18" name="Image 18">
            <a:extLst>
              <a:ext uri="{FF2B5EF4-FFF2-40B4-BE49-F238E27FC236}">
                <a16:creationId xmlns:a16="http://schemas.microsoft.com/office/drawing/2014/main" id="{9668B2C9-83F5-40AF-8F00-EB0E7E74C5BA}"/>
              </a:ext>
            </a:extLst>
          </p:cNvPr>
          <p:cNvPicPr>
            <a:picLocks noChangeAspect="1"/>
          </p:cNvPicPr>
          <p:nvPr/>
        </p:nvPicPr>
        <p:blipFill>
          <a:blip r:embed="rId7"/>
          <a:stretch>
            <a:fillRect/>
          </a:stretch>
        </p:blipFill>
        <p:spPr>
          <a:xfrm>
            <a:off x="9474531" y="4768933"/>
            <a:ext cx="981695" cy="981695"/>
          </a:xfrm>
          <a:prstGeom prst="rect">
            <a:avLst/>
          </a:prstGeom>
        </p:spPr>
      </p:pic>
      <p:sp>
        <p:nvSpPr>
          <p:cNvPr id="19" name="ZoneTexte 18">
            <a:extLst>
              <a:ext uri="{FF2B5EF4-FFF2-40B4-BE49-F238E27FC236}">
                <a16:creationId xmlns:a16="http://schemas.microsoft.com/office/drawing/2014/main" id="{7CC1986E-F043-4153-9BED-5E2E8A8FD35A}"/>
              </a:ext>
            </a:extLst>
          </p:cNvPr>
          <p:cNvSpPr txBox="1"/>
          <p:nvPr/>
        </p:nvSpPr>
        <p:spPr>
          <a:xfrm>
            <a:off x="10598346" y="3723944"/>
            <a:ext cx="1237908"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fr-FR" sz="2400"/>
              <a:t>Joueurs</a:t>
            </a:r>
            <a:endParaRPr lang="fr-FR"/>
          </a:p>
        </p:txBody>
      </p:sp>
      <p:sp>
        <p:nvSpPr>
          <p:cNvPr id="21" name="Flèche : gauche 20">
            <a:extLst>
              <a:ext uri="{FF2B5EF4-FFF2-40B4-BE49-F238E27FC236}">
                <a16:creationId xmlns:a16="http://schemas.microsoft.com/office/drawing/2014/main" id="{3B608811-B899-47FB-847C-64B6B4EB2317}"/>
              </a:ext>
            </a:extLst>
          </p:cNvPr>
          <p:cNvSpPr/>
          <p:nvPr/>
        </p:nvSpPr>
        <p:spPr>
          <a:xfrm rot="-1500000">
            <a:off x="7743745" y="2649083"/>
            <a:ext cx="1296389" cy="484909"/>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a:t>Membre</a:t>
            </a:r>
          </a:p>
        </p:txBody>
      </p:sp>
      <p:sp>
        <p:nvSpPr>
          <p:cNvPr id="23" name="Flèche : gauche 22">
            <a:extLst>
              <a:ext uri="{FF2B5EF4-FFF2-40B4-BE49-F238E27FC236}">
                <a16:creationId xmlns:a16="http://schemas.microsoft.com/office/drawing/2014/main" id="{C1DA48FC-045E-4E8E-9308-68E94FFF143E}"/>
              </a:ext>
            </a:extLst>
          </p:cNvPr>
          <p:cNvSpPr/>
          <p:nvPr/>
        </p:nvSpPr>
        <p:spPr>
          <a:xfrm rot="1440000">
            <a:off x="7723952" y="4776744"/>
            <a:ext cx="1296389" cy="484909"/>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a:t>Membre</a:t>
            </a:r>
          </a:p>
        </p:txBody>
      </p:sp>
      <p:sp>
        <p:nvSpPr>
          <p:cNvPr id="14" name="TextBox 13">
            <a:extLst>
              <a:ext uri="{FF2B5EF4-FFF2-40B4-BE49-F238E27FC236}">
                <a16:creationId xmlns:a16="http://schemas.microsoft.com/office/drawing/2014/main" id="{B65E1347-8AA5-4D44-8430-6EE090F60F80}"/>
              </a:ext>
            </a:extLst>
          </p:cNvPr>
          <p:cNvSpPr txBox="1"/>
          <p:nvPr/>
        </p:nvSpPr>
        <p:spPr>
          <a:xfrm>
            <a:off x="4582389" y="6488668"/>
            <a:ext cx="2531655" cy="369332"/>
          </a:xfrm>
          <a:prstGeom prst="rect">
            <a:avLst/>
          </a:prstGeom>
          <a:noFill/>
        </p:spPr>
        <p:txBody>
          <a:bodyPr wrap="none" rtlCol="0">
            <a:spAutoFit/>
          </a:bodyPr>
          <a:lstStyle/>
          <a:p>
            <a:r>
              <a:rPr lang="fr-FR">
                <a:solidFill>
                  <a:schemeClr val="bg1"/>
                </a:solidFill>
                <a:latin typeface="Segoe UI" panose="020B0502040204020203" pitchFamily="34" charset="0"/>
                <a:cs typeface="Segoe UI" panose="020B0502040204020203" pitchFamily="34" charset="0"/>
              </a:rPr>
              <a:t>Analyse Métier &gt; Gérer</a:t>
            </a:r>
          </a:p>
        </p:txBody>
      </p:sp>
      <p:sp>
        <p:nvSpPr>
          <p:cNvPr id="3" name="Slide Number Placeholder 2">
            <a:extLst>
              <a:ext uri="{FF2B5EF4-FFF2-40B4-BE49-F238E27FC236}">
                <a16:creationId xmlns:a16="http://schemas.microsoft.com/office/drawing/2014/main" id="{63D21455-0725-4F47-8921-637853B8F7DA}"/>
              </a:ext>
            </a:extLst>
          </p:cNvPr>
          <p:cNvSpPr>
            <a:spLocks noGrp="1"/>
          </p:cNvSpPr>
          <p:nvPr>
            <p:ph type="sldNum" sz="quarter" idx="12"/>
          </p:nvPr>
        </p:nvSpPr>
        <p:spPr/>
        <p:txBody>
          <a:bodyPr/>
          <a:lstStyle/>
          <a:p>
            <a:fld id="{3A98EE3D-8CD1-4C3F-BD1C-C98C9596463C}" type="slidenum">
              <a:rPr lang="en-US" smtClean="0"/>
              <a:t>4</a:t>
            </a:fld>
            <a:endParaRPr lang="en-US"/>
          </a:p>
        </p:txBody>
      </p:sp>
    </p:spTree>
    <p:extLst>
      <p:ext uri="{BB962C8B-B14F-4D97-AF65-F5344CB8AC3E}">
        <p14:creationId xmlns:p14="http://schemas.microsoft.com/office/powerpoint/2010/main" val="42662722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E2E18CB-87CF-4B6B-9299-8A5F1E04C375}"/>
              </a:ext>
            </a:extLst>
          </p:cNvPr>
          <p:cNvSpPr>
            <a:spLocks noGrp="1"/>
          </p:cNvSpPr>
          <p:nvPr>
            <p:ph type="title"/>
          </p:nvPr>
        </p:nvSpPr>
        <p:spPr>
          <a:xfrm>
            <a:off x="2548211" y="286603"/>
            <a:ext cx="8607469" cy="1429881"/>
          </a:xfrm>
        </p:spPr>
        <p:txBody>
          <a:bodyPr/>
          <a:lstStyle/>
          <a:p>
            <a:r>
              <a:rPr lang="fr-FR"/>
              <a:t>Planifier</a:t>
            </a:r>
          </a:p>
        </p:txBody>
      </p:sp>
      <p:pic>
        <p:nvPicPr>
          <p:cNvPr id="5" name="Image 4" descr="Une image contenant dessin&#10;&#10;Description générée automatiquement">
            <a:extLst>
              <a:ext uri="{FF2B5EF4-FFF2-40B4-BE49-F238E27FC236}">
                <a16:creationId xmlns:a16="http://schemas.microsoft.com/office/drawing/2014/main" id="{14D3B655-E995-4096-BEAD-BA40C5095C30}"/>
              </a:ext>
            </a:extLst>
          </p:cNvPr>
          <p:cNvPicPr>
            <a:picLocks noChangeAspect="1"/>
          </p:cNvPicPr>
          <p:nvPr/>
        </p:nvPicPr>
        <p:blipFill>
          <a:blip r:embed="rId3"/>
          <a:stretch>
            <a:fillRect/>
          </a:stretch>
        </p:blipFill>
        <p:spPr>
          <a:xfrm>
            <a:off x="729731" y="283359"/>
            <a:ext cx="1779138" cy="1812349"/>
          </a:xfrm>
          <a:prstGeom prst="rect">
            <a:avLst/>
          </a:prstGeom>
        </p:spPr>
      </p:pic>
      <p:pic>
        <p:nvPicPr>
          <p:cNvPr id="7" name="Image 8" descr="Une image contenant horloge&#10;&#10;Description générée automatiquement">
            <a:extLst>
              <a:ext uri="{FF2B5EF4-FFF2-40B4-BE49-F238E27FC236}">
                <a16:creationId xmlns:a16="http://schemas.microsoft.com/office/drawing/2014/main" id="{C573DE49-DB53-4EDD-9ACD-B5350643394D}"/>
              </a:ext>
            </a:extLst>
          </p:cNvPr>
          <p:cNvPicPr>
            <a:picLocks noChangeAspect="1"/>
          </p:cNvPicPr>
          <p:nvPr/>
        </p:nvPicPr>
        <p:blipFill>
          <a:blip r:embed="rId4"/>
          <a:stretch>
            <a:fillRect/>
          </a:stretch>
        </p:blipFill>
        <p:spPr>
          <a:xfrm>
            <a:off x="945715" y="2871591"/>
            <a:ext cx="1772433" cy="1751557"/>
          </a:xfrm>
          <a:prstGeom prst="rect">
            <a:avLst/>
          </a:prstGeom>
        </p:spPr>
      </p:pic>
      <p:sp>
        <p:nvSpPr>
          <p:cNvPr id="9" name="ZoneTexte 8">
            <a:extLst>
              <a:ext uri="{FF2B5EF4-FFF2-40B4-BE49-F238E27FC236}">
                <a16:creationId xmlns:a16="http://schemas.microsoft.com/office/drawing/2014/main" id="{7B3BAB04-4619-4291-8D3A-CE4E8E4ABF03}"/>
              </a:ext>
            </a:extLst>
          </p:cNvPr>
          <p:cNvSpPr txBox="1"/>
          <p:nvPr/>
        </p:nvSpPr>
        <p:spPr>
          <a:xfrm>
            <a:off x="287963" y="4861455"/>
            <a:ext cx="2950746"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r-FR" sz="2400"/>
              <a:t>Manager de l'équipe</a:t>
            </a:r>
            <a:endParaRPr lang="fr-FR"/>
          </a:p>
        </p:txBody>
      </p:sp>
      <p:sp>
        <p:nvSpPr>
          <p:cNvPr id="11" name="Flèche : droite 10">
            <a:extLst>
              <a:ext uri="{FF2B5EF4-FFF2-40B4-BE49-F238E27FC236}">
                <a16:creationId xmlns:a16="http://schemas.microsoft.com/office/drawing/2014/main" id="{5085886A-400A-463E-A7C9-079E0312E523}"/>
              </a:ext>
            </a:extLst>
          </p:cNvPr>
          <p:cNvSpPr/>
          <p:nvPr/>
        </p:nvSpPr>
        <p:spPr>
          <a:xfrm>
            <a:off x="3052786" y="3836032"/>
            <a:ext cx="1449303" cy="51974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a:solidFill>
                  <a:schemeClr val="bg1"/>
                </a:solidFill>
                <a:ea typeface="+mn-lt"/>
                <a:cs typeface="+mn-lt"/>
              </a:rPr>
              <a:t>Organise</a:t>
            </a:r>
            <a:endParaRPr lang="fr-FR"/>
          </a:p>
        </p:txBody>
      </p:sp>
      <p:pic>
        <p:nvPicPr>
          <p:cNvPr id="12" name="Image 12">
            <a:extLst>
              <a:ext uri="{FF2B5EF4-FFF2-40B4-BE49-F238E27FC236}">
                <a16:creationId xmlns:a16="http://schemas.microsoft.com/office/drawing/2014/main" id="{16D46E0A-2489-42DB-81CF-5288FF471565}"/>
              </a:ext>
            </a:extLst>
          </p:cNvPr>
          <p:cNvPicPr>
            <a:picLocks noChangeAspect="1"/>
          </p:cNvPicPr>
          <p:nvPr/>
        </p:nvPicPr>
        <p:blipFill>
          <a:blip r:embed="rId5"/>
          <a:stretch>
            <a:fillRect/>
          </a:stretch>
        </p:blipFill>
        <p:spPr>
          <a:xfrm>
            <a:off x="4797469" y="3257810"/>
            <a:ext cx="1605420" cy="1605420"/>
          </a:xfrm>
          <a:prstGeom prst="rect">
            <a:avLst/>
          </a:prstGeom>
        </p:spPr>
      </p:pic>
      <p:sp>
        <p:nvSpPr>
          <p:cNvPr id="13" name="ZoneTexte 12">
            <a:extLst>
              <a:ext uri="{FF2B5EF4-FFF2-40B4-BE49-F238E27FC236}">
                <a16:creationId xmlns:a16="http://schemas.microsoft.com/office/drawing/2014/main" id="{5662840C-5F7A-46C7-AD7A-980C78B4DC62}"/>
              </a:ext>
            </a:extLst>
          </p:cNvPr>
          <p:cNvSpPr txBox="1"/>
          <p:nvPr/>
        </p:nvSpPr>
        <p:spPr>
          <a:xfrm>
            <a:off x="4766017" y="4861454"/>
            <a:ext cx="1677267"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fr-FR" sz="2400"/>
              <a:t>Evènement</a:t>
            </a:r>
            <a:endParaRPr lang="fr-FR" err="1"/>
          </a:p>
        </p:txBody>
      </p:sp>
      <p:pic>
        <p:nvPicPr>
          <p:cNvPr id="17" name="Image 11" descr="Une image contenant dessin&#10;&#10;Description générée automatiquement">
            <a:extLst>
              <a:ext uri="{FF2B5EF4-FFF2-40B4-BE49-F238E27FC236}">
                <a16:creationId xmlns:a16="http://schemas.microsoft.com/office/drawing/2014/main" id="{472290C8-91E8-439A-B845-B8D8558663CD}"/>
              </a:ext>
            </a:extLst>
          </p:cNvPr>
          <p:cNvPicPr>
            <a:picLocks noChangeAspect="1"/>
          </p:cNvPicPr>
          <p:nvPr/>
        </p:nvPicPr>
        <p:blipFill>
          <a:blip r:embed="rId6"/>
          <a:stretch>
            <a:fillRect/>
          </a:stretch>
        </p:blipFill>
        <p:spPr>
          <a:xfrm>
            <a:off x="9734419" y="2991581"/>
            <a:ext cx="1773215" cy="1752339"/>
          </a:xfrm>
          <a:prstGeom prst="rect">
            <a:avLst/>
          </a:prstGeom>
        </p:spPr>
      </p:pic>
      <p:sp>
        <p:nvSpPr>
          <p:cNvPr id="18" name="ZoneTexte 17">
            <a:extLst>
              <a:ext uri="{FF2B5EF4-FFF2-40B4-BE49-F238E27FC236}">
                <a16:creationId xmlns:a16="http://schemas.microsoft.com/office/drawing/2014/main" id="{D3EA6EAE-7742-4437-8E9D-CC7259CD083D}"/>
              </a:ext>
            </a:extLst>
          </p:cNvPr>
          <p:cNvSpPr txBox="1"/>
          <p:nvPr/>
        </p:nvSpPr>
        <p:spPr>
          <a:xfrm>
            <a:off x="9244073" y="4892769"/>
            <a:ext cx="2752418"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r-FR" sz="2400"/>
              <a:t>Joueurs de l'équipe</a:t>
            </a:r>
            <a:endParaRPr lang="fr-FR"/>
          </a:p>
        </p:txBody>
      </p:sp>
      <p:sp>
        <p:nvSpPr>
          <p:cNvPr id="19" name="Flèche : gauche 18">
            <a:extLst>
              <a:ext uri="{FF2B5EF4-FFF2-40B4-BE49-F238E27FC236}">
                <a16:creationId xmlns:a16="http://schemas.microsoft.com/office/drawing/2014/main" id="{C80FDC2E-DDBA-4545-A39A-17319B9DB1FC}"/>
              </a:ext>
            </a:extLst>
          </p:cNvPr>
          <p:cNvSpPr/>
          <p:nvPr/>
        </p:nvSpPr>
        <p:spPr>
          <a:xfrm>
            <a:off x="6629754" y="3510273"/>
            <a:ext cx="2630464" cy="480164"/>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a:t>Participent</a:t>
            </a:r>
          </a:p>
        </p:txBody>
      </p:sp>
      <p:sp>
        <p:nvSpPr>
          <p:cNvPr id="21" name="Flèche : gauche 20">
            <a:extLst>
              <a:ext uri="{FF2B5EF4-FFF2-40B4-BE49-F238E27FC236}">
                <a16:creationId xmlns:a16="http://schemas.microsoft.com/office/drawing/2014/main" id="{AE818A7B-A7D7-4A45-B2DF-0D30ACF2D740}"/>
              </a:ext>
            </a:extLst>
          </p:cNvPr>
          <p:cNvSpPr/>
          <p:nvPr/>
        </p:nvSpPr>
        <p:spPr>
          <a:xfrm>
            <a:off x="6629753" y="4460163"/>
            <a:ext cx="2630464" cy="480164"/>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a:t>Signalent des imprévus</a:t>
            </a:r>
          </a:p>
        </p:txBody>
      </p:sp>
      <p:pic>
        <p:nvPicPr>
          <p:cNvPr id="22" name="Image 22" descr="Une image contenant objet, horloge&#10;&#10;Description générée automatiquement">
            <a:extLst>
              <a:ext uri="{FF2B5EF4-FFF2-40B4-BE49-F238E27FC236}">
                <a16:creationId xmlns:a16="http://schemas.microsoft.com/office/drawing/2014/main" id="{07C374E4-9E86-44CB-B254-67E134217C82}"/>
              </a:ext>
            </a:extLst>
          </p:cNvPr>
          <p:cNvPicPr>
            <a:picLocks noChangeAspect="1"/>
          </p:cNvPicPr>
          <p:nvPr/>
        </p:nvPicPr>
        <p:blipFill>
          <a:blip r:embed="rId7"/>
          <a:stretch>
            <a:fillRect/>
          </a:stretch>
        </p:blipFill>
        <p:spPr>
          <a:xfrm>
            <a:off x="7855906" y="4771372"/>
            <a:ext cx="728598" cy="718160"/>
          </a:xfrm>
          <a:prstGeom prst="rect">
            <a:avLst/>
          </a:prstGeom>
        </p:spPr>
      </p:pic>
      <p:sp>
        <p:nvSpPr>
          <p:cNvPr id="23" name="ZoneTexte 22">
            <a:extLst>
              <a:ext uri="{FF2B5EF4-FFF2-40B4-BE49-F238E27FC236}">
                <a16:creationId xmlns:a16="http://schemas.microsoft.com/office/drawing/2014/main" id="{9DC5C936-A247-4FAA-B4E6-DEEEE777E0DD}"/>
              </a:ext>
            </a:extLst>
          </p:cNvPr>
          <p:cNvSpPr txBox="1"/>
          <p:nvPr/>
        </p:nvSpPr>
        <p:spPr>
          <a:xfrm>
            <a:off x="4874451" y="5198041"/>
            <a:ext cx="2022953"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r-FR"/>
              <a:t>- Tournois </a:t>
            </a:r>
          </a:p>
          <a:p>
            <a:r>
              <a:rPr lang="fr-FR"/>
              <a:t>- Entrainements</a:t>
            </a:r>
          </a:p>
          <a:p>
            <a:r>
              <a:rPr lang="fr-FR"/>
              <a:t>- Réunion</a:t>
            </a:r>
          </a:p>
          <a:p>
            <a:r>
              <a:rPr lang="fr-FR"/>
              <a:t>- Coaching</a:t>
            </a:r>
          </a:p>
        </p:txBody>
      </p:sp>
      <p:sp>
        <p:nvSpPr>
          <p:cNvPr id="15" name="TextBox 14">
            <a:extLst>
              <a:ext uri="{FF2B5EF4-FFF2-40B4-BE49-F238E27FC236}">
                <a16:creationId xmlns:a16="http://schemas.microsoft.com/office/drawing/2014/main" id="{33BCDE93-26AF-4772-A02A-F6F149C9C207}"/>
              </a:ext>
            </a:extLst>
          </p:cNvPr>
          <p:cNvSpPr txBox="1"/>
          <p:nvPr/>
        </p:nvSpPr>
        <p:spPr>
          <a:xfrm>
            <a:off x="4120858" y="6488668"/>
            <a:ext cx="3346741" cy="369332"/>
          </a:xfrm>
          <a:prstGeom prst="rect">
            <a:avLst/>
          </a:prstGeom>
          <a:noFill/>
        </p:spPr>
        <p:txBody>
          <a:bodyPr wrap="square" rtlCol="0">
            <a:spAutoFit/>
          </a:bodyPr>
          <a:lstStyle/>
          <a:p>
            <a:pPr algn="ctr"/>
            <a:r>
              <a:rPr lang="fr-FR">
                <a:solidFill>
                  <a:schemeClr val="bg1"/>
                </a:solidFill>
                <a:latin typeface="Segoe UI" panose="020B0502040204020203" pitchFamily="34" charset="0"/>
                <a:cs typeface="Segoe UI" panose="020B0502040204020203" pitchFamily="34" charset="0"/>
              </a:rPr>
              <a:t>Analyse Métier &gt; Planifier</a:t>
            </a:r>
          </a:p>
        </p:txBody>
      </p:sp>
      <p:sp>
        <p:nvSpPr>
          <p:cNvPr id="3" name="Slide Number Placeholder 2">
            <a:extLst>
              <a:ext uri="{FF2B5EF4-FFF2-40B4-BE49-F238E27FC236}">
                <a16:creationId xmlns:a16="http://schemas.microsoft.com/office/drawing/2014/main" id="{FE8C25C2-E75E-46D8-8220-F9BD131AE853}"/>
              </a:ext>
            </a:extLst>
          </p:cNvPr>
          <p:cNvSpPr>
            <a:spLocks noGrp="1"/>
          </p:cNvSpPr>
          <p:nvPr>
            <p:ph type="sldNum" sz="quarter" idx="12"/>
          </p:nvPr>
        </p:nvSpPr>
        <p:spPr/>
        <p:txBody>
          <a:bodyPr/>
          <a:lstStyle/>
          <a:p>
            <a:fld id="{3A98EE3D-8CD1-4C3F-BD1C-C98C9596463C}" type="slidenum">
              <a:rPr lang="en-US" smtClean="0"/>
              <a:t>5</a:t>
            </a:fld>
            <a:endParaRPr lang="en-US"/>
          </a:p>
        </p:txBody>
      </p:sp>
    </p:spTree>
    <p:extLst>
      <p:ext uri="{BB962C8B-B14F-4D97-AF65-F5344CB8AC3E}">
        <p14:creationId xmlns:p14="http://schemas.microsoft.com/office/powerpoint/2010/main" val="31137310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177CF9F-753B-4943-98F4-60CBC4FEE7B4}"/>
              </a:ext>
            </a:extLst>
          </p:cNvPr>
          <p:cNvSpPr>
            <a:spLocks noGrp="1"/>
          </p:cNvSpPr>
          <p:nvPr>
            <p:ph type="title"/>
          </p:nvPr>
        </p:nvSpPr>
        <p:spPr>
          <a:xfrm>
            <a:off x="2631718" y="286603"/>
            <a:ext cx="8523962" cy="1429881"/>
          </a:xfrm>
        </p:spPr>
        <p:txBody>
          <a:bodyPr/>
          <a:lstStyle/>
          <a:p>
            <a:r>
              <a:rPr lang="fr-FR"/>
              <a:t>Analyser</a:t>
            </a:r>
          </a:p>
        </p:txBody>
      </p:sp>
      <p:pic>
        <p:nvPicPr>
          <p:cNvPr id="5" name="Image 4" descr="Une image contenant dessin&#10;&#10;Description générée automatiquement">
            <a:extLst>
              <a:ext uri="{FF2B5EF4-FFF2-40B4-BE49-F238E27FC236}">
                <a16:creationId xmlns:a16="http://schemas.microsoft.com/office/drawing/2014/main" id="{1B859FE6-0078-4267-AD92-C467435360BA}"/>
              </a:ext>
            </a:extLst>
          </p:cNvPr>
          <p:cNvPicPr>
            <a:picLocks noChangeAspect="1"/>
          </p:cNvPicPr>
          <p:nvPr/>
        </p:nvPicPr>
        <p:blipFill>
          <a:blip r:embed="rId3"/>
          <a:stretch>
            <a:fillRect/>
          </a:stretch>
        </p:blipFill>
        <p:spPr>
          <a:xfrm>
            <a:off x="729731" y="283359"/>
            <a:ext cx="1779138" cy="1812349"/>
          </a:xfrm>
          <a:prstGeom prst="rect">
            <a:avLst/>
          </a:prstGeom>
        </p:spPr>
      </p:pic>
      <p:pic>
        <p:nvPicPr>
          <p:cNvPr id="7" name="Image 8" descr="Une image contenant horloge&#10;&#10;Description générée automatiquement">
            <a:extLst>
              <a:ext uri="{FF2B5EF4-FFF2-40B4-BE49-F238E27FC236}">
                <a16:creationId xmlns:a16="http://schemas.microsoft.com/office/drawing/2014/main" id="{09A2FC70-5D78-4BAC-92E5-B88ECB8C96CB}"/>
              </a:ext>
            </a:extLst>
          </p:cNvPr>
          <p:cNvPicPr>
            <a:picLocks noChangeAspect="1"/>
          </p:cNvPicPr>
          <p:nvPr/>
        </p:nvPicPr>
        <p:blipFill>
          <a:blip r:embed="rId4"/>
          <a:stretch>
            <a:fillRect/>
          </a:stretch>
        </p:blipFill>
        <p:spPr>
          <a:xfrm rot="21420000">
            <a:off x="507303" y="2735892"/>
            <a:ext cx="1772433" cy="1751557"/>
          </a:xfrm>
          <a:prstGeom prst="rect">
            <a:avLst/>
          </a:prstGeom>
        </p:spPr>
      </p:pic>
      <p:pic>
        <p:nvPicPr>
          <p:cNvPr id="9" name="Image 11" descr="Une image contenant dessin&#10;&#10;Description générée automatiquement">
            <a:extLst>
              <a:ext uri="{FF2B5EF4-FFF2-40B4-BE49-F238E27FC236}">
                <a16:creationId xmlns:a16="http://schemas.microsoft.com/office/drawing/2014/main" id="{08E6052D-78D2-41EC-99D9-0787930AE203}"/>
              </a:ext>
            </a:extLst>
          </p:cNvPr>
          <p:cNvPicPr>
            <a:picLocks noChangeAspect="1"/>
          </p:cNvPicPr>
          <p:nvPr/>
        </p:nvPicPr>
        <p:blipFill>
          <a:blip r:embed="rId5"/>
          <a:stretch>
            <a:fillRect/>
          </a:stretch>
        </p:blipFill>
        <p:spPr>
          <a:xfrm>
            <a:off x="1884775" y="2741060"/>
            <a:ext cx="1773215" cy="1752339"/>
          </a:xfrm>
          <a:prstGeom prst="rect">
            <a:avLst/>
          </a:prstGeom>
        </p:spPr>
      </p:pic>
      <p:sp>
        <p:nvSpPr>
          <p:cNvPr id="11" name="ZoneTexte 10">
            <a:extLst>
              <a:ext uri="{FF2B5EF4-FFF2-40B4-BE49-F238E27FC236}">
                <a16:creationId xmlns:a16="http://schemas.microsoft.com/office/drawing/2014/main" id="{6B98F4D5-5136-4552-8A25-83A9BD21ED08}"/>
              </a:ext>
            </a:extLst>
          </p:cNvPr>
          <p:cNvSpPr txBox="1"/>
          <p:nvPr/>
        </p:nvSpPr>
        <p:spPr>
          <a:xfrm>
            <a:off x="903826" y="4684002"/>
            <a:ext cx="2752418"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r-FR" sz="2400"/>
              <a:t>Joueurs de l'équipe</a:t>
            </a:r>
            <a:endParaRPr lang="fr-FR"/>
          </a:p>
        </p:txBody>
      </p:sp>
      <p:sp>
        <p:nvSpPr>
          <p:cNvPr id="15" name="Flèche : droite 14">
            <a:extLst>
              <a:ext uri="{FF2B5EF4-FFF2-40B4-BE49-F238E27FC236}">
                <a16:creationId xmlns:a16="http://schemas.microsoft.com/office/drawing/2014/main" id="{3E01C9D2-B20E-4472-8AA3-783F8DC933C2}"/>
              </a:ext>
            </a:extLst>
          </p:cNvPr>
          <p:cNvSpPr/>
          <p:nvPr/>
        </p:nvSpPr>
        <p:spPr>
          <a:xfrm>
            <a:off x="3929608" y="3616827"/>
            <a:ext cx="1449303" cy="51974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a:solidFill>
                  <a:schemeClr val="bg1"/>
                </a:solidFill>
                <a:ea typeface="+mn-lt"/>
                <a:cs typeface="+mn-lt"/>
              </a:rPr>
              <a:t>Uploader</a:t>
            </a:r>
            <a:endParaRPr lang="fr-FR"/>
          </a:p>
        </p:txBody>
      </p:sp>
      <p:pic>
        <p:nvPicPr>
          <p:cNvPr id="16" name="Image 16" descr="Une image contenant brique&#10;&#10;Description générée automatiquement">
            <a:extLst>
              <a:ext uri="{FF2B5EF4-FFF2-40B4-BE49-F238E27FC236}">
                <a16:creationId xmlns:a16="http://schemas.microsoft.com/office/drawing/2014/main" id="{5DFEC08B-F89C-475F-982E-F8BBA9C0A5B9}"/>
              </a:ext>
            </a:extLst>
          </p:cNvPr>
          <p:cNvPicPr>
            <a:picLocks noChangeAspect="1"/>
          </p:cNvPicPr>
          <p:nvPr/>
        </p:nvPicPr>
        <p:blipFill>
          <a:blip r:embed="rId6"/>
          <a:stretch>
            <a:fillRect/>
          </a:stretch>
        </p:blipFill>
        <p:spPr>
          <a:xfrm>
            <a:off x="5778283" y="3059091"/>
            <a:ext cx="1428750" cy="1428750"/>
          </a:xfrm>
          <a:prstGeom prst="rect">
            <a:avLst/>
          </a:prstGeom>
        </p:spPr>
      </p:pic>
      <p:sp>
        <p:nvSpPr>
          <p:cNvPr id="17" name="ZoneTexte 16">
            <a:extLst>
              <a:ext uri="{FF2B5EF4-FFF2-40B4-BE49-F238E27FC236}">
                <a16:creationId xmlns:a16="http://schemas.microsoft.com/office/drawing/2014/main" id="{F3E49903-086F-47FD-9274-05AF65A36E50}"/>
              </a:ext>
            </a:extLst>
          </p:cNvPr>
          <p:cNvSpPr txBox="1"/>
          <p:nvPr/>
        </p:nvSpPr>
        <p:spPr>
          <a:xfrm>
            <a:off x="5110484" y="4610933"/>
            <a:ext cx="2752418"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r-FR" sz="2400"/>
              <a:t>Fichier de partie</a:t>
            </a:r>
            <a:endParaRPr lang="fr-FR"/>
          </a:p>
        </p:txBody>
      </p:sp>
      <p:sp>
        <p:nvSpPr>
          <p:cNvPr id="19" name="Flèche : droite 18">
            <a:extLst>
              <a:ext uri="{FF2B5EF4-FFF2-40B4-BE49-F238E27FC236}">
                <a16:creationId xmlns:a16="http://schemas.microsoft.com/office/drawing/2014/main" id="{3B72368F-529C-458C-B71A-6AF492BD13BC}"/>
              </a:ext>
            </a:extLst>
          </p:cNvPr>
          <p:cNvSpPr/>
          <p:nvPr/>
        </p:nvSpPr>
        <p:spPr>
          <a:xfrm>
            <a:off x="7572593" y="3616827"/>
            <a:ext cx="1449303" cy="51974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a:solidFill>
                  <a:schemeClr val="bg1"/>
                </a:solidFill>
                <a:ea typeface="+mn-lt"/>
                <a:cs typeface="+mn-lt"/>
              </a:rPr>
              <a:t>Générer</a:t>
            </a:r>
            <a:endParaRPr lang="fr-FR"/>
          </a:p>
        </p:txBody>
      </p:sp>
      <p:pic>
        <p:nvPicPr>
          <p:cNvPr id="21" name="Image 7" descr="Une image contenant horloge, dessin&#10;&#10;Description générée automatiquement">
            <a:extLst>
              <a:ext uri="{FF2B5EF4-FFF2-40B4-BE49-F238E27FC236}">
                <a16:creationId xmlns:a16="http://schemas.microsoft.com/office/drawing/2014/main" id="{1B21AD6A-DBF6-4534-9631-0EE09B7AE21C}"/>
              </a:ext>
            </a:extLst>
          </p:cNvPr>
          <p:cNvPicPr>
            <a:picLocks noChangeAspect="1"/>
          </p:cNvPicPr>
          <p:nvPr/>
        </p:nvPicPr>
        <p:blipFill>
          <a:blip r:embed="rId7"/>
          <a:stretch>
            <a:fillRect/>
          </a:stretch>
        </p:blipFill>
        <p:spPr>
          <a:xfrm>
            <a:off x="9517573" y="2998278"/>
            <a:ext cx="1531236" cy="1541674"/>
          </a:xfrm>
          <a:prstGeom prst="rect">
            <a:avLst/>
          </a:prstGeom>
        </p:spPr>
      </p:pic>
      <p:sp>
        <p:nvSpPr>
          <p:cNvPr id="22" name="ZoneTexte 21">
            <a:extLst>
              <a:ext uri="{FF2B5EF4-FFF2-40B4-BE49-F238E27FC236}">
                <a16:creationId xmlns:a16="http://schemas.microsoft.com/office/drawing/2014/main" id="{E26ADC78-3D16-429F-97CB-6A226B232207}"/>
              </a:ext>
            </a:extLst>
          </p:cNvPr>
          <p:cNvSpPr txBox="1"/>
          <p:nvPr/>
        </p:nvSpPr>
        <p:spPr>
          <a:xfrm>
            <a:off x="9129251" y="4610933"/>
            <a:ext cx="2856801"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r-FR" sz="2400"/>
              <a:t>Dashboard Analytics</a:t>
            </a:r>
            <a:endParaRPr lang="fr-FR"/>
          </a:p>
        </p:txBody>
      </p:sp>
      <p:sp>
        <p:nvSpPr>
          <p:cNvPr id="13" name="TextBox 12">
            <a:extLst>
              <a:ext uri="{FF2B5EF4-FFF2-40B4-BE49-F238E27FC236}">
                <a16:creationId xmlns:a16="http://schemas.microsoft.com/office/drawing/2014/main" id="{2D7C75E0-EE8B-435D-94AA-6E2100615EE7}"/>
              </a:ext>
            </a:extLst>
          </p:cNvPr>
          <p:cNvSpPr txBox="1"/>
          <p:nvPr/>
        </p:nvSpPr>
        <p:spPr>
          <a:xfrm>
            <a:off x="4120858" y="6488668"/>
            <a:ext cx="3346741" cy="369332"/>
          </a:xfrm>
          <a:prstGeom prst="rect">
            <a:avLst/>
          </a:prstGeom>
          <a:noFill/>
        </p:spPr>
        <p:txBody>
          <a:bodyPr wrap="square" rtlCol="0">
            <a:spAutoFit/>
          </a:bodyPr>
          <a:lstStyle/>
          <a:p>
            <a:pPr algn="ctr"/>
            <a:r>
              <a:rPr lang="fr-FR">
                <a:solidFill>
                  <a:schemeClr val="bg1"/>
                </a:solidFill>
                <a:latin typeface="Segoe UI" panose="020B0502040204020203" pitchFamily="34" charset="0"/>
                <a:cs typeface="Segoe UI" panose="020B0502040204020203" pitchFamily="34" charset="0"/>
              </a:rPr>
              <a:t>Analyse Métier &gt; Analyser</a:t>
            </a:r>
          </a:p>
        </p:txBody>
      </p:sp>
      <p:sp>
        <p:nvSpPr>
          <p:cNvPr id="3" name="Slide Number Placeholder 2">
            <a:extLst>
              <a:ext uri="{FF2B5EF4-FFF2-40B4-BE49-F238E27FC236}">
                <a16:creationId xmlns:a16="http://schemas.microsoft.com/office/drawing/2014/main" id="{0CDC0507-3E36-48E3-83AB-D15E17C6C688}"/>
              </a:ext>
            </a:extLst>
          </p:cNvPr>
          <p:cNvSpPr>
            <a:spLocks noGrp="1"/>
          </p:cNvSpPr>
          <p:nvPr>
            <p:ph type="sldNum" sz="quarter" idx="12"/>
          </p:nvPr>
        </p:nvSpPr>
        <p:spPr/>
        <p:txBody>
          <a:bodyPr/>
          <a:lstStyle/>
          <a:p>
            <a:fld id="{3A98EE3D-8CD1-4C3F-BD1C-C98C9596463C}" type="slidenum">
              <a:rPr lang="en-US" smtClean="0"/>
              <a:t>6</a:t>
            </a:fld>
            <a:endParaRPr lang="en-US"/>
          </a:p>
        </p:txBody>
      </p:sp>
    </p:spTree>
    <p:extLst>
      <p:ext uri="{BB962C8B-B14F-4D97-AF65-F5344CB8AC3E}">
        <p14:creationId xmlns:p14="http://schemas.microsoft.com/office/powerpoint/2010/main" val="11976869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592152F-0437-4585-82A0-D120CB86A54B}"/>
              </a:ext>
            </a:extLst>
          </p:cNvPr>
          <p:cNvSpPr>
            <a:spLocks noGrp="1"/>
          </p:cNvSpPr>
          <p:nvPr>
            <p:ph type="title"/>
          </p:nvPr>
        </p:nvSpPr>
        <p:spPr>
          <a:xfrm>
            <a:off x="2631718" y="286603"/>
            <a:ext cx="8523962" cy="1429881"/>
          </a:xfrm>
        </p:spPr>
        <p:txBody>
          <a:bodyPr/>
          <a:lstStyle/>
          <a:p>
            <a:r>
              <a:rPr lang="fr-FR"/>
              <a:t>Modèle de donnée (UML)</a:t>
            </a:r>
          </a:p>
        </p:txBody>
      </p:sp>
      <p:pic>
        <p:nvPicPr>
          <p:cNvPr id="6" name="Image 6" descr="Une image contenant texte, carte&#10;&#10;Description générée automatiquement">
            <a:extLst>
              <a:ext uri="{FF2B5EF4-FFF2-40B4-BE49-F238E27FC236}">
                <a16:creationId xmlns:a16="http://schemas.microsoft.com/office/drawing/2014/main" id="{26D8CA54-33C2-4906-90F1-67AF6BFC7D81}"/>
              </a:ext>
            </a:extLst>
          </p:cNvPr>
          <p:cNvPicPr>
            <a:picLocks noGrp="1" noChangeAspect="1"/>
          </p:cNvPicPr>
          <p:nvPr>
            <p:ph idx="1"/>
          </p:nvPr>
        </p:nvPicPr>
        <p:blipFill rotWithShape="1">
          <a:blip r:embed="rId3"/>
          <a:srcRect t="16592"/>
          <a:stretch/>
        </p:blipFill>
        <p:spPr>
          <a:xfrm>
            <a:off x="329631" y="145915"/>
            <a:ext cx="11528381" cy="6169490"/>
          </a:xfrm>
        </p:spPr>
      </p:pic>
      <p:sp>
        <p:nvSpPr>
          <p:cNvPr id="4" name="TextBox 3">
            <a:extLst>
              <a:ext uri="{FF2B5EF4-FFF2-40B4-BE49-F238E27FC236}">
                <a16:creationId xmlns:a16="http://schemas.microsoft.com/office/drawing/2014/main" id="{B3CF81CC-270C-4EB5-AE74-C1FD848AA5E1}"/>
              </a:ext>
            </a:extLst>
          </p:cNvPr>
          <p:cNvSpPr txBox="1"/>
          <p:nvPr/>
        </p:nvSpPr>
        <p:spPr>
          <a:xfrm>
            <a:off x="4176610" y="6488668"/>
            <a:ext cx="3834422" cy="369332"/>
          </a:xfrm>
          <a:prstGeom prst="rect">
            <a:avLst/>
          </a:prstGeom>
          <a:noFill/>
        </p:spPr>
        <p:txBody>
          <a:bodyPr wrap="square" rtlCol="0">
            <a:spAutoFit/>
          </a:bodyPr>
          <a:lstStyle/>
          <a:p>
            <a:pPr algn="ctr"/>
            <a:r>
              <a:rPr lang="fr-FR">
                <a:solidFill>
                  <a:schemeClr val="bg1"/>
                </a:solidFill>
                <a:latin typeface="Segoe UI" panose="020B0502040204020203" pitchFamily="34" charset="0"/>
                <a:cs typeface="Segoe UI" panose="020B0502040204020203" pitchFamily="34" charset="0"/>
              </a:rPr>
              <a:t>Analyse Métier &gt; Modèle UML</a:t>
            </a:r>
          </a:p>
        </p:txBody>
      </p:sp>
      <p:sp>
        <p:nvSpPr>
          <p:cNvPr id="3" name="Slide Number Placeholder 2">
            <a:extLst>
              <a:ext uri="{FF2B5EF4-FFF2-40B4-BE49-F238E27FC236}">
                <a16:creationId xmlns:a16="http://schemas.microsoft.com/office/drawing/2014/main" id="{AB042CF6-B069-454A-BE17-C6E511D314A6}"/>
              </a:ext>
            </a:extLst>
          </p:cNvPr>
          <p:cNvSpPr>
            <a:spLocks noGrp="1"/>
          </p:cNvSpPr>
          <p:nvPr>
            <p:ph type="sldNum" sz="quarter" idx="12"/>
          </p:nvPr>
        </p:nvSpPr>
        <p:spPr/>
        <p:txBody>
          <a:bodyPr/>
          <a:lstStyle/>
          <a:p>
            <a:fld id="{3A98EE3D-8CD1-4C3F-BD1C-C98C9596463C}" type="slidenum">
              <a:rPr lang="en-US" smtClean="0"/>
              <a:t>7</a:t>
            </a:fld>
            <a:endParaRPr lang="en-US"/>
          </a:p>
        </p:txBody>
      </p:sp>
    </p:spTree>
    <p:extLst>
      <p:ext uri="{BB962C8B-B14F-4D97-AF65-F5344CB8AC3E}">
        <p14:creationId xmlns:p14="http://schemas.microsoft.com/office/powerpoint/2010/main" val="32319022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08CB54FC-0B2A-4107-9A70-958B90B765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90736D00-1B04-4FFC-88D7-90FF700FC63B}"/>
              </a:ext>
            </a:extLst>
          </p:cNvPr>
          <p:cNvSpPr>
            <a:spLocks noGrp="1"/>
          </p:cNvSpPr>
          <p:nvPr>
            <p:ph type="title"/>
          </p:nvPr>
        </p:nvSpPr>
        <p:spPr>
          <a:xfrm>
            <a:off x="6411685" y="634946"/>
            <a:ext cx="5127171" cy="1450757"/>
          </a:xfrm>
        </p:spPr>
        <p:txBody>
          <a:bodyPr>
            <a:normAutofit/>
          </a:bodyPr>
          <a:lstStyle/>
          <a:p>
            <a:r>
              <a:rPr lang="fr-FR"/>
              <a:t>Architecture de l'Application</a:t>
            </a:r>
          </a:p>
        </p:txBody>
      </p:sp>
      <p:pic>
        <p:nvPicPr>
          <p:cNvPr id="4" name="Image 4" descr="Une image contenant horloge&#10;&#10;Description générée automatiquement">
            <a:extLst>
              <a:ext uri="{FF2B5EF4-FFF2-40B4-BE49-F238E27FC236}">
                <a16:creationId xmlns:a16="http://schemas.microsoft.com/office/drawing/2014/main" id="{35219FC7-53E7-4F43-9256-A1CA25B2BDFA}"/>
              </a:ext>
            </a:extLst>
          </p:cNvPr>
          <p:cNvPicPr>
            <a:picLocks noChangeAspect="1"/>
          </p:cNvPicPr>
          <p:nvPr/>
        </p:nvPicPr>
        <p:blipFill>
          <a:blip r:embed="rId3"/>
          <a:stretch>
            <a:fillRect/>
          </a:stretch>
        </p:blipFill>
        <p:spPr>
          <a:xfrm>
            <a:off x="643192" y="711306"/>
            <a:ext cx="5115347" cy="5115347"/>
          </a:xfrm>
          <a:prstGeom prst="rect">
            <a:avLst/>
          </a:prstGeom>
        </p:spPr>
      </p:pic>
      <p:cxnSp>
        <p:nvCxnSpPr>
          <p:cNvPr id="13" name="Straight Connector 12">
            <a:extLst>
              <a:ext uri="{FF2B5EF4-FFF2-40B4-BE49-F238E27FC236}">
                <a16:creationId xmlns:a16="http://schemas.microsoft.com/office/drawing/2014/main" id="{7855A9B5-1710-4B19-B0F1-CDFDD4ED5B7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514044" y="2246569"/>
            <a:ext cx="457200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8" name="Content Placeholder 7">
            <a:extLst>
              <a:ext uri="{FF2B5EF4-FFF2-40B4-BE49-F238E27FC236}">
                <a16:creationId xmlns:a16="http://schemas.microsoft.com/office/drawing/2014/main" id="{06B22445-212F-43BD-8337-984C1B2292B8}"/>
              </a:ext>
            </a:extLst>
          </p:cNvPr>
          <p:cNvSpPr>
            <a:spLocks noGrp="1"/>
          </p:cNvSpPr>
          <p:nvPr>
            <p:ph idx="1"/>
          </p:nvPr>
        </p:nvSpPr>
        <p:spPr>
          <a:xfrm>
            <a:off x="6411684" y="2407436"/>
            <a:ext cx="5127172" cy="3461658"/>
          </a:xfrm>
        </p:spPr>
        <p:txBody>
          <a:bodyPr>
            <a:normAutofit/>
          </a:bodyPr>
          <a:lstStyle/>
          <a:p>
            <a:endParaRPr lang="en-US"/>
          </a:p>
        </p:txBody>
      </p:sp>
      <p:sp>
        <p:nvSpPr>
          <p:cNvPr id="15" name="Rectangle 14">
            <a:extLst>
              <a:ext uri="{FF2B5EF4-FFF2-40B4-BE49-F238E27FC236}">
                <a16:creationId xmlns:a16="http://schemas.microsoft.com/office/drawing/2014/main" id="{9AA76026-5689-4584-8D93-D71D739E61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400800"/>
            <a:ext cx="12192000"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TextBox 8">
            <a:extLst>
              <a:ext uri="{FF2B5EF4-FFF2-40B4-BE49-F238E27FC236}">
                <a16:creationId xmlns:a16="http://schemas.microsoft.com/office/drawing/2014/main" id="{06D077AA-CC50-4134-84D9-BCE3BD0AA72B}"/>
              </a:ext>
            </a:extLst>
          </p:cNvPr>
          <p:cNvSpPr txBox="1"/>
          <p:nvPr/>
        </p:nvSpPr>
        <p:spPr>
          <a:xfrm>
            <a:off x="4176610" y="6488668"/>
            <a:ext cx="3834422" cy="369332"/>
          </a:xfrm>
          <a:prstGeom prst="rect">
            <a:avLst/>
          </a:prstGeom>
          <a:noFill/>
        </p:spPr>
        <p:txBody>
          <a:bodyPr wrap="square" rtlCol="0">
            <a:spAutoFit/>
          </a:bodyPr>
          <a:lstStyle/>
          <a:p>
            <a:pPr algn="ctr"/>
            <a:r>
              <a:rPr lang="fr-FR">
                <a:solidFill>
                  <a:schemeClr val="bg1"/>
                </a:solidFill>
                <a:latin typeface="Segoe UI" panose="020B0502040204020203" pitchFamily="34" charset="0"/>
                <a:cs typeface="Segoe UI" panose="020B0502040204020203" pitchFamily="34" charset="0"/>
              </a:rPr>
              <a:t>Architecture de l’Application</a:t>
            </a:r>
          </a:p>
        </p:txBody>
      </p:sp>
      <p:sp>
        <p:nvSpPr>
          <p:cNvPr id="3" name="Slide Number Placeholder 2">
            <a:extLst>
              <a:ext uri="{FF2B5EF4-FFF2-40B4-BE49-F238E27FC236}">
                <a16:creationId xmlns:a16="http://schemas.microsoft.com/office/drawing/2014/main" id="{35471C39-E506-4877-8F68-9E6650B659DE}"/>
              </a:ext>
            </a:extLst>
          </p:cNvPr>
          <p:cNvSpPr>
            <a:spLocks noGrp="1"/>
          </p:cNvSpPr>
          <p:nvPr>
            <p:ph type="sldNum" sz="quarter" idx="12"/>
          </p:nvPr>
        </p:nvSpPr>
        <p:spPr/>
        <p:txBody>
          <a:bodyPr/>
          <a:lstStyle/>
          <a:p>
            <a:fld id="{3A98EE3D-8CD1-4C3F-BD1C-C98C9596463C}" type="slidenum">
              <a:rPr lang="en-US" smtClean="0"/>
              <a:t>8</a:t>
            </a:fld>
            <a:endParaRPr lang="en-US"/>
          </a:p>
        </p:txBody>
      </p:sp>
    </p:spTree>
    <p:extLst>
      <p:ext uri="{BB962C8B-B14F-4D97-AF65-F5344CB8AC3E}">
        <p14:creationId xmlns:p14="http://schemas.microsoft.com/office/powerpoint/2010/main" val="27076167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39E3965E-AC41-4711-9D10-E25ABB132D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26" name="Straight Connector 25">
            <a:extLst>
              <a:ext uri="{FF2B5EF4-FFF2-40B4-BE49-F238E27FC236}">
                <a16:creationId xmlns:a16="http://schemas.microsoft.com/office/drawing/2014/main" id="{1F5DC8C3-BA5F-4EED-BB9A-A14272BD82A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474741"/>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useBgFill="1">
        <p:nvSpPr>
          <p:cNvPr id="28" name="Rectangle 27">
            <a:extLst>
              <a:ext uri="{FF2B5EF4-FFF2-40B4-BE49-F238E27FC236}">
                <a16:creationId xmlns:a16="http://schemas.microsoft.com/office/drawing/2014/main" id="{4C869C3B-5565-4AAC-86A8-9EB0AB1C65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0" name="Straight Connector 29">
            <a:extLst>
              <a:ext uri="{FF2B5EF4-FFF2-40B4-BE49-F238E27FC236}">
                <a16:creationId xmlns:a16="http://schemas.microsoft.com/office/drawing/2014/main" id="{F41136EC-EC34-4D08-B5AB-8CE5870B1C7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752600" y="5415653"/>
            <a:ext cx="868680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32" name="Rectangle 31">
            <a:extLst>
              <a:ext uri="{FF2B5EF4-FFF2-40B4-BE49-F238E27FC236}">
                <a16:creationId xmlns:a16="http://schemas.microsoft.com/office/drawing/2014/main" id="{064CBAAB-7956-4763-9F69-A3FDBF1ACB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400800"/>
            <a:ext cx="12192000"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pic>
        <p:nvPicPr>
          <p:cNvPr id="8" name="Content Placeholder 7" descr="A screenshot of a cell phone&#10;&#10;Description automatically generated">
            <a:extLst>
              <a:ext uri="{FF2B5EF4-FFF2-40B4-BE49-F238E27FC236}">
                <a16:creationId xmlns:a16="http://schemas.microsoft.com/office/drawing/2014/main" id="{F0203296-D973-4DD6-A75B-86681C713357}"/>
              </a:ext>
            </a:extLst>
          </p:cNvPr>
          <p:cNvPicPr>
            <a:picLocks noGrp="1" noChangeAspect="1"/>
          </p:cNvPicPr>
          <p:nvPr>
            <p:ph idx="1"/>
          </p:nvPr>
        </p:nvPicPr>
        <p:blipFill rotWithShape="1">
          <a:blip r:embed="rId3">
            <a:extLst>
              <a:ext uri="{28A0092B-C50C-407E-A947-70E740481C1C}">
                <a14:useLocalDpi xmlns:a14="http://schemas.microsoft.com/office/drawing/2010/main" val="0"/>
              </a:ext>
            </a:extLst>
          </a:blip>
          <a:srcRect l="3834" t="6528" r="5200" b="6359"/>
          <a:stretch/>
        </p:blipFill>
        <p:spPr>
          <a:xfrm>
            <a:off x="1365671" y="47956"/>
            <a:ext cx="9325028" cy="6318018"/>
          </a:xfrm>
          <a:prstGeom prst="rect">
            <a:avLst/>
          </a:prstGeom>
        </p:spPr>
      </p:pic>
      <p:sp>
        <p:nvSpPr>
          <p:cNvPr id="20" name="TextBox 19">
            <a:extLst>
              <a:ext uri="{FF2B5EF4-FFF2-40B4-BE49-F238E27FC236}">
                <a16:creationId xmlns:a16="http://schemas.microsoft.com/office/drawing/2014/main" id="{75428E97-D1A4-4F94-A907-854E14773606}"/>
              </a:ext>
            </a:extLst>
          </p:cNvPr>
          <p:cNvSpPr txBox="1"/>
          <p:nvPr/>
        </p:nvSpPr>
        <p:spPr>
          <a:xfrm>
            <a:off x="4176610" y="6488668"/>
            <a:ext cx="3834422" cy="369332"/>
          </a:xfrm>
          <a:prstGeom prst="rect">
            <a:avLst/>
          </a:prstGeom>
          <a:noFill/>
        </p:spPr>
        <p:txBody>
          <a:bodyPr wrap="square" rtlCol="0">
            <a:spAutoFit/>
          </a:bodyPr>
          <a:lstStyle/>
          <a:p>
            <a:pPr algn="ctr"/>
            <a:r>
              <a:rPr lang="fr-FR">
                <a:solidFill>
                  <a:schemeClr val="bg1"/>
                </a:solidFill>
                <a:latin typeface="Segoe UI" panose="020B0502040204020203" pitchFamily="34" charset="0"/>
                <a:cs typeface="Segoe UI" panose="020B0502040204020203" pitchFamily="34" charset="0"/>
              </a:rPr>
              <a:t>Architecture de l’Application</a:t>
            </a:r>
          </a:p>
        </p:txBody>
      </p:sp>
      <p:sp>
        <p:nvSpPr>
          <p:cNvPr id="2" name="Slide Number Placeholder 1">
            <a:extLst>
              <a:ext uri="{FF2B5EF4-FFF2-40B4-BE49-F238E27FC236}">
                <a16:creationId xmlns:a16="http://schemas.microsoft.com/office/drawing/2014/main" id="{CB5ED74A-DAB3-4F2B-9339-2D5CAFAAB2EE}"/>
              </a:ext>
            </a:extLst>
          </p:cNvPr>
          <p:cNvSpPr>
            <a:spLocks noGrp="1"/>
          </p:cNvSpPr>
          <p:nvPr>
            <p:ph type="sldNum" sz="quarter" idx="12"/>
          </p:nvPr>
        </p:nvSpPr>
        <p:spPr/>
        <p:txBody>
          <a:bodyPr/>
          <a:lstStyle/>
          <a:p>
            <a:fld id="{3A98EE3D-8CD1-4C3F-BD1C-C98C9596463C}" type="slidenum">
              <a:rPr lang="en-US" smtClean="0"/>
              <a:t>9</a:t>
            </a:fld>
            <a:endParaRPr lang="en-US"/>
          </a:p>
        </p:txBody>
      </p:sp>
    </p:spTree>
    <p:extLst>
      <p:ext uri="{BB962C8B-B14F-4D97-AF65-F5344CB8AC3E}">
        <p14:creationId xmlns:p14="http://schemas.microsoft.com/office/powerpoint/2010/main" val="38705939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08CB54FC-0B2A-4107-9A70-958B90B765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529A8A96-23B9-41D8-B763-D5A6015802B4}"/>
              </a:ext>
            </a:extLst>
          </p:cNvPr>
          <p:cNvSpPr>
            <a:spLocks noGrp="1"/>
          </p:cNvSpPr>
          <p:nvPr>
            <p:ph type="title"/>
          </p:nvPr>
        </p:nvSpPr>
        <p:spPr>
          <a:xfrm>
            <a:off x="6411685" y="634946"/>
            <a:ext cx="5127171" cy="1450757"/>
          </a:xfrm>
        </p:spPr>
        <p:txBody>
          <a:bodyPr>
            <a:normAutofit/>
          </a:bodyPr>
          <a:lstStyle/>
          <a:p>
            <a:r>
              <a:rPr lang="fr-FR"/>
              <a:t>Stack technique</a:t>
            </a:r>
          </a:p>
        </p:txBody>
      </p:sp>
      <p:pic>
        <p:nvPicPr>
          <p:cNvPr id="4" name="Image 4" descr="Une image contenant signe, rue, trafic&#10;&#10;Description générée automatiquement">
            <a:extLst>
              <a:ext uri="{FF2B5EF4-FFF2-40B4-BE49-F238E27FC236}">
                <a16:creationId xmlns:a16="http://schemas.microsoft.com/office/drawing/2014/main" id="{4750908D-8193-4885-AE6B-FF4794CE84D1}"/>
              </a:ext>
            </a:extLst>
          </p:cNvPr>
          <p:cNvPicPr>
            <a:picLocks noChangeAspect="1"/>
          </p:cNvPicPr>
          <p:nvPr/>
        </p:nvPicPr>
        <p:blipFill>
          <a:blip r:embed="rId3"/>
          <a:stretch>
            <a:fillRect/>
          </a:stretch>
        </p:blipFill>
        <p:spPr>
          <a:xfrm>
            <a:off x="643192" y="668102"/>
            <a:ext cx="5115347" cy="5201754"/>
          </a:xfrm>
          <a:prstGeom prst="rect">
            <a:avLst/>
          </a:prstGeom>
        </p:spPr>
      </p:pic>
      <p:cxnSp>
        <p:nvCxnSpPr>
          <p:cNvPr id="13" name="Straight Connector 12">
            <a:extLst>
              <a:ext uri="{FF2B5EF4-FFF2-40B4-BE49-F238E27FC236}">
                <a16:creationId xmlns:a16="http://schemas.microsoft.com/office/drawing/2014/main" id="{7855A9B5-1710-4B19-B0F1-CDFDD4ED5B7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514044" y="2246569"/>
            <a:ext cx="457200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8" name="Content Placeholder 7">
            <a:extLst>
              <a:ext uri="{FF2B5EF4-FFF2-40B4-BE49-F238E27FC236}">
                <a16:creationId xmlns:a16="http://schemas.microsoft.com/office/drawing/2014/main" id="{5E6EEC25-1B7A-4DB8-BE15-1CE1424918A4}"/>
              </a:ext>
            </a:extLst>
          </p:cNvPr>
          <p:cNvSpPr>
            <a:spLocks noGrp="1"/>
          </p:cNvSpPr>
          <p:nvPr>
            <p:ph idx="1"/>
          </p:nvPr>
        </p:nvSpPr>
        <p:spPr>
          <a:xfrm>
            <a:off x="6411684" y="2407436"/>
            <a:ext cx="5127172" cy="3461658"/>
          </a:xfrm>
        </p:spPr>
        <p:txBody>
          <a:bodyPr>
            <a:normAutofit/>
          </a:bodyPr>
          <a:lstStyle/>
          <a:p>
            <a:endParaRPr lang="en-US"/>
          </a:p>
        </p:txBody>
      </p:sp>
      <p:sp>
        <p:nvSpPr>
          <p:cNvPr id="15" name="Rectangle 14">
            <a:extLst>
              <a:ext uri="{FF2B5EF4-FFF2-40B4-BE49-F238E27FC236}">
                <a16:creationId xmlns:a16="http://schemas.microsoft.com/office/drawing/2014/main" id="{9AA76026-5689-4584-8D93-D71D739E61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400800"/>
            <a:ext cx="12192000"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TextBox 8">
            <a:extLst>
              <a:ext uri="{FF2B5EF4-FFF2-40B4-BE49-F238E27FC236}">
                <a16:creationId xmlns:a16="http://schemas.microsoft.com/office/drawing/2014/main" id="{E8E82FE6-25B2-4872-AD0D-AA42B590C95C}"/>
              </a:ext>
            </a:extLst>
          </p:cNvPr>
          <p:cNvSpPr txBox="1"/>
          <p:nvPr/>
        </p:nvSpPr>
        <p:spPr>
          <a:xfrm>
            <a:off x="4176610" y="6488668"/>
            <a:ext cx="3834422" cy="369332"/>
          </a:xfrm>
          <a:prstGeom prst="rect">
            <a:avLst/>
          </a:prstGeom>
          <a:noFill/>
        </p:spPr>
        <p:txBody>
          <a:bodyPr wrap="square" rtlCol="0">
            <a:spAutoFit/>
          </a:bodyPr>
          <a:lstStyle/>
          <a:p>
            <a:pPr algn="ctr"/>
            <a:r>
              <a:rPr lang="fr-FR">
                <a:solidFill>
                  <a:schemeClr val="bg1"/>
                </a:solidFill>
                <a:latin typeface="Segoe UI" panose="020B0502040204020203" pitchFamily="34" charset="0"/>
                <a:cs typeface="Segoe UI" panose="020B0502040204020203" pitchFamily="34" charset="0"/>
              </a:rPr>
              <a:t>Stack Technique</a:t>
            </a:r>
          </a:p>
        </p:txBody>
      </p:sp>
      <p:sp>
        <p:nvSpPr>
          <p:cNvPr id="3" name="Slide Number Placeholder 2">
            <a:extLst>
              <a:ext uri="{FF2B5EF4-FFF2-40B4-BE49-F238E27FC236}">
                <a16:creationId xmlns:a16="http://schemas.microsoft.com/office/drawing/2014/main" id="{CE5B6488-42A5-41E4-BBD1-098315BFE73C}"/>
              </a:ext>
            </a:extLst>
          </p:cNvPr>
          <p:cNvSpPr>
            <a:spLocks noGrp="1"/>
          </p:cNvSpPr>
          <p:nvPr>
            <p:ph type="sldNum" sz="quarter" idx="12"/>
          </p:nvPr>
        </p:nvSpPr>
        <p:spPr/>
        <p:txBody>
          <a:bodyPr/>
          <a:lstStyle/>
          <a:p>
            <a:fld id="{3A98EE3D-8CD1-4C3F-BD1C-C98C9596463C}" type="slidenum">
              <a:rPr lang="en-US" smtClean="0"/>
              <a:t>10</a:t>
            </a:fld>
            <a:endParaRPr lang="en-US"/>
          </a:p>
        </p:txBody>
      </p:sp>
    </p:spTree>
    <p:extLst>
      <p:ext uri="{BB962C8B-B14F-4D97-AF65-F5344CB8AC3E}">
        <p14:creationId xmlns:p14="http://schemas.microsoft.com/office/powerpoint/2010/main" val="36527876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8AD0875-FBCF-4D5D-932F-50BB79326F00}"/>
              </a:ext>
            </a:extLst>
          </p:cNvPr>
          <p:cNvSpPr>
            <a:spLocks noGrp="1"/>
          </p:cNvSpPr>
          <p:nvPr>
            <p:ph type="title"/>
          </p:nvPr>
        </p:nvSpPr>
        <p:spPr>
          <a:xfrm>
            <a:off x="2621280" y="286603"/>
            <a:ext cx="8534400" cy="1429881"/>
          </a:xfrm>
        </p:spPr>
        <p:txBody>
          <a:bodyPr/>
          <a:lstStyle/>
          <a:p>
            <a:r>
              <a:rPr lang="fr-FR"/>
              <a:t>Base de données</a:t>
            </a:r>
          </a:p>
        </p:txBody>
      </p:sp>
      <p:pic>
        <p:nvPicPr>
          <p:cNvPr id="6" name="Image 6" descr="Une image contenant dessin, lumière&#10;&#10;Description générée automatiquement">
            <a:extLst>
              <a:ext uri="{FF2B5EF4-FFF2-40B4-BE49-F238E27FC236}">
                <a16:creationId xmlns:a16="http://schemas.microsoft.com/office/drawing/2014/main" id="{21124FAB-2AB2-4A51-9817-C5234BED9688}"/>
              </a:ext>
            </a:extLst>
          </p:cNvPr>
          <p:cNvPicPr>
            <a:picLocks noGrp="1" noChangeAspect="1"/>
          </p:cNvPicPr>
          <p:nvPr>
            <p:ph idx="1"/>
          </p:nvPr>
        </p:nvPicPr>
        <p:blipFill>
          <a:blip r:embed="rId3"/>
          <a:stretch>
            <a:fillRect/>
          </a:stretch>
        </p:blipFill>
        <p:spPr>
          <a:xfrm>
            <a:off x="6421650" y="2139516"/>
            <a:ext cx="3387567" cy="3760891"/>
          </a:xfrm>
        </p:spPr>
      </p:pic>
      <p:pic>
        <p:nvPicPr>
          <p:cNvPr id="5" name="Image 4" descr="Une image contenant dessin&#10;&#10;Description générée automatiquement">
            <a:extLst>
              <a:ext uri="{FF2B5EF4-FFF2-40B4-BE49-F238E27FC236}">
                <a16:creationId xmlns:a16="http://schemas.microsoft.com/office/drawing/2014/main" id="{38900283-97A2-401C-BF33-437CA69B936A}"/>
              </a:ext>
            </a:extLst>
          </p:cNvPr>
          <p:cNvPicPr>
            <a:picLocks noChangeAspect="1"/>
          </p:cNvPicPr>
          <p:nvPr/>
        </p:nvPicPr>
        <p:blipFill>
          <a:blip r:embed="rId4"/>
          <a:stretch>
            <a:fillRect/>
          </a:stretch>
        </p:blipFill>
        <p:spPr>
          <a:xfrm>
            <a:off x="729731" y="283359"/>
            <a:ext cx="1779138" cy="1812349"/>
          </a:xfrm>
          <a:prstGeom prst="rect">
            <a:avLst/>
          </a:prstGeom>
        </p:spPr>
      </p:pic>
      <p:pic>
        <p:nvPicPr>
          <p:cNvPr id="8" name="Image 8" descr="Une image contenant chapeau, ottomane&#10;&#10;Description générée automatiquement">
            <a:extLst>
              <a:ext uri="{FF2B5EF4-FFF2-40B4-BE49-F238E27FC236}">
                <a16:creationId xmlns:a16="http://schemas.microsoft.com/office/drawing/2014/main" id="{EDA100A3-CC55-467F-9B8B-A12E5DC4D924}"/>
              </a:ext>
            </a:extLst>
          </p:cNvPr>
          <p:cNvPicPr>
            <a:picLocks noChangeAspect="1"/>
          </p:cNvPicPr>
          <p:nvPr/>
        </p:nvPicPr>
        <p:blipFill>
          <a:blip r:embed="rId5"/>
          <a:stretch>
            <a:fillRect/>
          </a:stretch>
        </p:blipFill>
        <p:spPr>
          <a:xfrm>
            <a:off x="838200" y="2383971"/>
            <a:ext cx="3570514" cy="3570514"/>
          </a:xfrm>
          <a:prstGeom prst="rect">
            <a:avLst/>
          </a:prstGeom>
        </p:spPr>
      </p:pic>
      <p:sp>
        <p:nvSpPr>
          <p:cNvPr id="7" name="TextBox 6">
            <a:extLst>
              <a:ext uri="{FF2B5EF4-FFF2-40B4-BE49-F238E27FC236}">
                <a16:creationId xmlns:a16="http://schemas.microsoft.com/office/drawing/2014/main" id="{1209AB43-62CB-4787-B22F-AAAFCA3DBBA3}"/>
              </a:ext>
            </a:extLst>
          </p:cNvPr>
          <p:cNvSpPr txBox="1"/>
          <p:nvPr/>
        </p:nvSpPr>
        <p:spPr>
          <a:xfrm>
            <a:off x="4176610" y="6488668"/>
            <a:ext cx="3834422" cy="369332"/>
          </a:xfrm>
          <a:prstGeom prst="rect">
            <a:avLst/>
          </a:prstGeom>
          <a:noFill/>
        </p:spPr>
        <p:txBody>
          <a:bodyPr wrap="square" rtlCol="0">
            <a:spAutoFit/>
          </a:bodyPr>
          <a:lstStyle/>
          <a:p>
            <a:pPr algn="ctr"/>
            <a:r>
              <a:rPr lang="fr-FR">
                <a:solidFill>
                  <a:schemeClr val="bg1"/>
                </a:solidFill>
                <a:latin typeface="Segoe UI" panose="020B0502040204020203" pitchFamily="34" charset="0"/>
                <a:cs typeface="Segoe UI" panose="020B0502040204020203" pitchFamily="34" charset="0"/>
              </a:rPr>
              <a:t>Stack Technique &gt; Base de donnée</a:t>
            </a:r>
          </a:p>
        </p:txBody>
      </p:sp>
      <p:sp>
        <p:nvSpPr>
          <p:cNvPr id="3" name="Slide Number Placeholder 2">
            <a:extLst>
              <a:ext uri="{FF2B5EF4-FFF2-40B4-BE49-F238E27FC236}">
                <a16:creationId xmlns:a16="http://schemas.microsoft.com/office/drawing/2014/main" id="{1F645CFA-06E9-4FF0-BA3A-9A0E232C9077}"/>
              </a:ext>
            </a:extLst>
          </p:cNvPr>
          <p:cNvSpPr>
            <a:spLocks noGrp="1"/>
          </p:cNvSpPr>
          <p:nvPr>
            <p:ph type="sldNum" sz="quarter" idx="12"/>
          </p:nvPr>
        </p:nvSpPr>
        <p:spPr/>
        <p:txBody>
          <a:bodyPr/>
          <a:lstStyle/>
          <a:p>
            <a:fld id="{3A98EE3D-8CD1-4C3F-BD1C-C98C9596463C}" type="slidenum">
              <a:rPr lang="en-US" smtClean="0"/>
              <a:t>11</a:t>
            </a:fld>
            <a:endParaRPr lang="en-US"/>
          </a:p>
        </p:txBody>
      </p:sp>
    </p:spTree>
    <p:extLst>
      <p:ext uri="{BB962C8B-B14F-4D97-AF65-F5344CB8AC3E}">
        <p14:creationId xmlns:p14="http://schemas.microsoft.com/office/powerpoint/2010/main" val="12053851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70CB679-4748-4F74-ABDF-04B52EA40283}"/>
              </a:ext>
            </a:extLst>
          </p:cNvPr>
          <p:cNvSpPr>
            <a:spLocks noGrp="1"/>
          </p:cNvSpPr>
          <p:nvPr>
            <p:ph type="title"/>
          </p:nvPr>
        </p:nvSpPr>
        <p:spPr>
          <a:xfrm>
            <a:off x="2545080" y="286603"/>
            <a:ext cx="8610600" cy="1428986"/>
          </a:xfrm>
        </p:spPr>
        <p:txBody>
          <a:bodyPr/>
          <a:lstStyle/>
          <a:p>
            <a:r>
              <a:rPr lang="fr-FR"/>
              <a:t>Back end </a:t>
            </a:r>
          </a:p>
        </p:txBody>
      </p:sp>
      <p:pic>
        <p:nvPicPr>
          <p:cNvPr id="6" name="Image 5" descr="Une image contenant dessin&#10;&#10;Description générée automatiquement">
            <a:extLst>
              <a:ext uri="{FF2B5EF4-FFF2-40B4-BE49-F238E27FC236}">
                <a16:creationId xmlns:a16="http://schemas.microsoft.com/office/drawing/2014/main" id="{007F74BA-8D6E-428F-943D-B90ECC8B2C86}"/>
              </a:ext>
            </a:extLst>
          </p:cNvPr>
          <p:cNvPicPr>
            <a:picLocks noChangeAspect="1"/>
          </p:cNvPicPr>
          <p:nvPr/>
        </p:nvPicPr>
        <p:blipFill>
          <a:blip r:embed="rId3"/>
          <a:stretch>
            <a:fillRect/>
          </a:stretch>
        </p:blipFill>
        <p:spPr>
          <a:xfrm>
            <a:off x="729731" y="283359"/>
            <a:ext cx="1779138" cy="1812349"/>
          </a:xfrm>
          <a:prstGeom prst="rect">
            <a:avLst/>
          </a:prstGeom>
        </p:spPr>
      </p:pic>
      <p:pic>
        <p:nvPicPr>
          <p:cNvPr id="10" name="Image 10" descr="Une image contenant dessin&#10;&#10;Description générée automatiquement">
            <a:extLst>
              <a:ext uri="{FF2B5EF4-FFF2-40B4-BE49-F238E27FC236}">
                <a16:creationId xmlns:a16="http://schemas.microsoft.com/office/drawing/2014/main" id="{80E17D74-4AF7-4A0B-B27A-AD8E51B03CB9}"/>
              </a:ext>
            </a:extLst>
          </p:cNvPr>
          <p:cNvPicPr>
            <a:picLocks noChangeAspect="1"/>
          </p:cNvPicPr>
          <p:nvPr/>
        </p:nvPicPr>
        <p:blipFill>
          <a:blip r:embed="rId4"/>
          <a:stretch>
            <a:fillRect/>
          </a:stretch>
        </p:blipFill>
        <p:spPr>
          <a:xfrm>
            <a:off x="5352341" y="2166170"/>
            <a:ext cx="4169228" cy="2122888"/>
          </a:xfrm>
          <a:prstGeom prst="rect">
            <a:avLst/>
          </a:prstGeom>
        </p:spPr>
      </p:pic>
      <p:pic>
        <p:nvPicPr>
          <p:cNvPr id="17" name="Image 17" descr="Une image contenant dessin, chemise&#10;&#10;Description générée automatiquement">
            <a:extLst>
              <a:ext uri="{FF2B5EF4-FFF2-40B4-BE49-F238E27FC236}">
                <a16:creationId xmlns:a16="http://schemas.microsoft.com/office/drawing/2014/main" id="{DED5C779-0D68-4DCA-A076-8F8AA606E8FB}"/>
              </a:ext>
            </a:extLst>
          </p:cNvPr>
          <p:cNvPicPr>
            <a:picLocks noChangeAspect="1"/>
          </p:cNvPicPr>
          <p:nvPr/>
        </p:nvPicPr>
        <p:blipFill>
          <a:blip r:embed="rId5"/>
          <a:stretch>
            <a:fillRect/>
          </a:stretch>
        </p:blipFill>
        <p:spPr>
          <a:xfrm>
            <a:off x="9652198" y="2166257"/>
            <a:ext cx="2144485" cy="2122714"/>
          </a:xfrm>
          <a:prstGeom prst="rect">
            <a:avLst/>
          </a:prstGeom>
        </p:spPr>
      </p:pic>
      <p:pic>
        <p:nvPicPr>
          <p:cNvPr id="18" name="Image 18" descr="Une image contenant dessin&#10;&#10;Description générée automatiquement">
            <a:extLst>
              <a:ext uri="{FF2B5EF4-FFF2-40B4-BE49-F238E27FC236}">
                <a16:creationId xmlns:a16="http://schemas.microsoft.com/office/drawing/2014/main" id="{E8D83384-0DAD-48E4-BBCE-13E6D7CF9745}"/>
              </a:ext>
            </a:extLst>
          </p:cNvPr>
          <p:cNvPicPr>
            <a:picLocks noChangeAspect="1"/>
          </p:cNvPicPr>
          <p:nvPr/>
        </p:nvPicPr>
        <p:blipFill>
          <a:blip r:embed="rId6"/>
          <a:stretch>
            <a:fillRect/>
          </a:stretch>
        </p:blipFill>
        <p:spPr>
          <a:xfrm>
            <a:off x="5352341" y="4407725"/>
            <a:ext cx="3592285" cy="1732808"/>
          </a:xfrm>
          <a:prstGeom prst="rect">
            <a:avLst/>
          </a:prstGeom>
        </p:spPr>
      </p:pic>
      <p:pic>
        <p:nvPicPr>
          <p:cNvPr id="19" name="Image 19" descr="Une image contenant dessin&#10;&#10;Description générée automatiquement">
            <a:extLst>
              <a:ext uri="{FF2B5EF4-FFF2-40B4-BE49-F238E27FC236}">
                <a16:creationId xmlns:a16="http://schemas.microsoft.com/office/drawing/2014/main" id="{EC8646D1-687E-4BC3-B798-1A59E1CE78D2}"/>
              </a:ext>
            </a:extLst>
          </p:cNvPr>
          <p:cNvPicPr>
            <a:picLocks noChangeAspect="1"/>
          </p:cNvPicPr>
          <p:nvPr/>
        </p:nvPicPr>
        <p:blipFill rotWithShape="1">
          <a:blip r:embed="rId7"/>
          <a:srcRect l="-1587" t="8187" r="1587" b="7657"/>
          <a:stretch/>
        </p:blipFill>
        <p:spPr>
          <a:xfrm>
            <a:off x="9053483" y="4408418"/>
            <a:ext cx="2743206" cy="1731426"/>
          </a:xfrm>
          <a:prstGeom prst="rect">
            <a:avLst/>
          </a:prstGeom>
        </p:spPr>
      </p:pic>
      <p:sp>
        <p:nvSpPr>
          <p:cNvPr id="11" name="TextBox 10">
            <a:extLst>
              <a:ext uri="{FF2B5EF4-FFF2-40B4-BE49-F238E27FC236}">
                <a16:creationId xmlns:a16="http://schemas.microsoft.com/office/drawing/2014/main" id="{4497B856-E84F-49AF-AA7F-6FB528706E5F}"/>
              </a:ext>
            </a:extLst>
          </p:cNvPr>
          <p:cNvSpPr txBox="1"/>
          <p:nvPr/>
        </p:nvSpPr>
        <p:spPr>
          <a:xfrm>
            <a:off x="4176610" y="6488668"/>
            <a:ext cx="3834422" cy="369332"/>
          </a:xfrm>
          <a:prstGeom prst="rect">
            <a:avLst/>
          </a:prstGeom>
          <a:noFill/>
        </p:spPr>
        <p:txBody>
          <a:bodyPr wrap="square" rtlCol="0">
            <a:spAutoFit/>
          </a:bodyPr>
          <a:lstStyle/>
          <a:p>
            <a:pPr algn="ctr"/>
            <a:r>
              <a:rPr lang="fr-FR">
                <a:solidFill>
                  <a:schemeClr val="bg1"/>
                </a:solidFill>
                <a:latin typeface="Segoe UI" panose="020B0502040204020203" pitchFamily="34" charset="0"/>
                <a:cs typeface="Segoe UI" panose="020B0502040204020203" pitchFamily="34" charset="0"/>
              </a:rPr>
              <a:t>Stack Technique &gt; Back end</a:t>
            </a:r>
          </a:p>
        </p:txBody>
      </p:sp>
      <p:pic>
        <p:nvPicPr>
          <p:cNvPr id="5" name="Graphic 4">
            <a:extLst>
              <a:ext uri="{FF2B5EF4-FFF2-40B4-BE49-F238E27FC236}">
                <a16:creationId xmlns:a16="http://schemas.microsoft.com/office/drawing/2014/main" id="{20D22D64-02AB-4F04-A7E1-B4CFCDF43471}"/>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4259687" y="2095708"/>
            <a:ext cx="962025" cy="962025"/>
          </a:xfrm>
          <a:prstGeom prst="rect">
            <a:avLst/>
          </a:prstGeom>
        </p:spPr>
      </p:pic>
      <p:pic>
        <p:nvPicPr>
          <p:cNvPr id="8" name="Picture 7" descr="A close up of a sign&#10;&#10;Description automatically generated">
            <a:extLst>
              <a:ext uri="{FF2B5EF4-FFF2-40B4-BE49-F238E27FC236}">
                <a16:creationId xmlns:a16="http://schemas.microsoft.com/office/drawing/2014/main" id="{737194EE-CF26-401F-8A5B-2CB2117A3051}"/>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4198856" y="3039881"/>
            <a:ext cx="1071563" cy="1071563"/>
          </a:xfrm>
          <a:prstGeom prst="rect">
            <a:avLst/>
          </a:prstGeom>
        </p:spPr>
      </p:pic>
      <p:pic>
        <p:nvPicPr>
          <p:cNvPr id="15" name="Picture 14" descr="A picture containing object, clock&#10;&#10;Description automatically generated">
            <a:extLst>
              <a:ext uri="{FF2B5EF4-FFF2-40B4-BE49-F238E27FC236}">
                <a16:creationId xmlns:a16="http://schemas.microsoft.com/office/drawing/2014/main" id="{B0759511-BA6B-4ED2-9E64-4A91D0312996}"/>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4258263" y="4182887"/>
            <a:ext cx="985221" cy="985221"/>
          </a:xfrm>
          <a:prstGeom prst="rect">
            <a:avLst/>
          </a:prstGeom>
        </p:spPr>
      </p:pic>
      <p:pic>
        <p:nvPicPr>
          <p:cNvPr id="9" name="Image 9">
            <a:extLst>
              <a:ext uri="{FF2B5EF4-FFF2-40B4-BE49-F238E27FC236}">
                <a16:creationId xmlns:a16="http://schemas.microsoft.com/office/drawing/2014/main" id="{D3440587-37CB-4971-8F3D-482B8DA26A5F}"/>
              </a:ext>
            </a:extLst>
          </p:cNvPr>
          <p:cNvPicPr>
            <a:picLocks noGrp="1" noChangeAspect="1"/>
          </p:cNvPicPr>
          <p:nvPr>
            <p:ph idx="1"/>
          </p:nvPr>
        </p:nvPicPr>
        <p:blipFill>
          <a:blip r:embed="rId12"/>
          <a:stretch>
            <a:fillRect/>
          </a:stretch>
        </p:blipFill>
        <p:spPr>
          <a:xfrm>
            <a:off x="216868" y="2334593"/>
            <a:ext cx="3760891" cy="3760891"/>
          </a:xfrm>
        </p:spPr>
      </p:pic>
      <p:sp>
        <p:nvSpPr>
          <p:cNvPr id="16" name="Slide Number Placeholder 15">
            <a:extLst>
              <a:ext uri="{FF2B5EF4-FFF2-40B4-BE49-F238E27FC236}">
                <a16:creationId xmlns:a16="http://schemas.microsoft.com/office/drawing/2014/main" id="{65C41B6F-7B73-4F1F-BA0A-DEDD7F869B7E}"/>
              </a:ext>
            </a:extLst>
          </p:cNvPr>
          <p:cNvSpPr>
            <a:spLocks noGrp="1"/>
          </p:cNvSpPr>
          <p:nvPr>
            <p:ph type="sldNum" sz="quarter" idx="12"/>
          </p:nvPr>
        </p:nvSpPr>
        <p:spPr/>
        <p:txBody>
          <a:bodyPr/>
          <a:lstStyle/>
          <a:p>
            <a:fld id="{3A98EE3D-8CD1-4C3F-BD1C-C98C9596463C}" type="slidenum">
              <a:rPr lang="en-US" smtClean="0"/>
              <a:t>12</a:t>
            </a:fld>
            <a:endParaRPr lang="en-US"/>
          </a:p>
        </p:txBody>
      </p:sp>
    </p:spTree>
    <p:extLst>
      <p:ext uri="{BB962C8B-B14F-4D97-AF65-F5344CB8AC3E}">
        <p14:creationId xmlns:p14="http://schemas.microsoft.com/office/powerpoint/2010/main" val="17353768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70CB679-4748-4F74-ABDF-04B52EA40283}"/>
              </a:ext>
            </a:extLst>
          </p:cNvPr>
          <p:cNvSpPr>
            <a:spLocks noGrp="1"/>
          </p:cNvSpPr>
          <p:nvPr>
            <p:ph type="title"/>
          </p:nvPr>
        </p:nvSpPr>
        <p:spPr>
          <a:xfrm>
            <a:off x="2545080" y="286603"/>
            <a:ext cx="8610600" cy="1428986"/>
          </a:xfrm>
        </p:spPr>
        <p:txBody>
          <a:bodyPr/>
          <a:lstStyle/>
          <a:p>
            <a:r>
              <a:rPr lang="fr-FR"/>
              <a:t>Frontend </a:t>
            </a:r>
            <a:r>
              <a:rPr lang="fr-FR">
                <a:ea typeface="+mj-lt"/>
                <a:cs typeface="+mj-lt"/>
              </a:rPr>
              <a:t>Web </a:t>
            </a:r>
          </a:p>
        </p:txBody>
      </p:sp>
      <p:pic>
        <p:nvPicPr>
          <p:cNvPr id="4" name="Image 4" descr="Une image contenant signe, dessin&#10;&#10;Description générée automatiquement">
            <a:extLst>
              <a:ext uri="{FF2B5EF4-FFF2-40B4-BE49-F238E27FC236}">
                <a16:creationId xmlns:a16="http://schemas.microsoft.com/office/drawing/2014/main" id="{806BE535-F2A7-46C7-984A-5BFA2026CC27}"/>
              </a:ext>
            </a:extLst>
          </p:cNvPr>
          <p:cNvPicPr>
            <a:picLocks noGrp="1" noChangeAspect="1"/>
          </p:cNvPicPr>
          <p:nvPr>
            <p:ph idx="1"/>
          </p:nvPr>
        </p:nvPicPr>
        <p:blipFill>
          <a:blip r:embed="rId3"/>
          <a:stretch>
            <a:fillRect/>
          </a:stretch>
        </p:blipFill>
        <p:spPr>
          <a:xfrm>
            <a:off x="969434" y="2108201"/>
            <a:ext cx="3760891" cy="3760891"/>
          </a:xfrm>
        </p:spPr>
      </p:pic>
      <p:pic>
        <p:nvPicPr>
          <p:cNvPr id="6" name="Image 5" descr="Une image contenant dessin&#10;&#10;Description générée automatiquement">
            <a:extLst>
              <a:ext uri="{FF2B5EF4-FFF2-40B4-BE49-F238E27FC236}">
                <a16:creationId xmlns:a16="http://schemas.microsoft.com/office/drawing/2014/main" id="{007F74BA-8D6E-428F-943D-B90ECC8B2C86}"/>
              </a:ext>
            </a:extLst>
          </p:cNvPr>
          <p:cNvPicPr>
            <a:picLocks noChangeAspect="1"/>
          </p:cNvPicPr>
          <p:nvPr/>
        </p:nvPicPr>
        <p:blipFill>
          <a:blip r:embed="rId4"/>
          <a:stretch>
            <a:fillRect/>
          </a:stretch>
        </p:blipFill>
        <p:spPr>
          <a:xfrm>
            <a:off x="729731" y="283359"/>
            <a:ext cx="1779138" cy="1812349"/>
          </a:xfrm>
          <a:prstGeom prst="rect">
            <a:avLst/>
          </a:prstGeom>
        </p:spPr>
      </p:pic>
      <p:pic>
        <p:nvPicPr>
          <p:cNvPr id="7" name="Image 7">
            <a:extLst>
              <a:ext uri="{FF2B5EF4-FFF2-40B4-BE49-F238E27FC236}">
                <a16:creationId xmlns:a16="http://schemas.microsoft.com/office/drawing/2014/main" id="{64A15A26-4A65-41C4-B125-69E08869814F}"/>
              </a:ext>
            </a:extLst>
          </p:cNvPr>
          <p:cNvPicPr>
            <a:picLocks noChangeAspect="1"/>
          </p:cNvPicPr>
          <p:nvPr/>
        </p:nvPicPr>
        <p:blipFill rotWithShape="1">
          <a:blip r:embed="rId5"/>
          <a:srcRect l="18188" t="26426" r="16946" b="25525"/>
          <a:stretch/>
        </p:blipFill>
        <p:spPr>
          <a:xfrm>
            <a:off x="4746170" y="2692671"/>
            <a:ext cx="4208420" cy="1745640"/>
          </a:xfrm>
          <a:prstGeom prst="rect">
            <a:avLst/>
          </a:prstGeom>
        </p:spPr>
      </p:pic>
      <p:pic>
        <p:nvPicPr>
          <p:cNvPr id="8" name="Image 8" descr="Une image contenant dessin&#10;&#10;Description générée automatiquement">
            <a:extLst>
              <a:ext uri="{FF2B5EF4-FFF2-40B4-BE49-F238E27FC236}">
                <a16:creationId xmlns:a16="http://schemas.microsoft.com/office/drawing/2014/main" id="{BCDF6647-1FBA-465E-A93C-61A3CAAF210C}"/>
              </a:ext>
            </a:extLst>
          </p:cNvPr>
          <p:cNvPicPr>
            <a:picLocks noChangeAspect="1"/>
          </p:cNvPicPr>
          <p:nvPr/>
        </p:nvPicPr>
        <p:blipFill>
          <a:blip r:embed="rId6"/>
          <a:stretch>
            <a:fillRect/>
          </a:stretch>
        </p:blipFill>
        <p:spPr>
          <a:xfrm>
            <a:off x="9680457" y="3938697"/>
            <a:ext cx="1250112" cy="999227"/>
          </a:xfrm>
          <a:prstGeom prst="rect">
            <a:avLst/>
          </a:prstGeom>
        </p:spPr>
      </p:pic>
      <p:sp>
        <p:nvSpPr>
          <p:cNvPr id="12" name="TextBox 11">
            <a:extLst>
              <a:ext uri="{FF2B5EF4-FFF2-40B4-BE49-F238E27FC236}">
                <a16:creationId xmlns:a16="http://schemas.microsoft.com/office/drawing/2014/main" id="{576B9C47-4D6E-4778-B6AA-02F504B599FE}"/>
              </a:ext>
            </a:extLst>
          </p:cNvPr>
          <p:cNvSpPr txBox="1"/>
          <p:nvPr/>
        </p:nvSpPr>
        <p:spPr>
          <a:xfrm>
            <a:off x="4176610" y="6488668"/>
            <a:ext cx="3834422" cy="369332"/>
          </a:xfrm>
          <a:prstGeom prst="rect">
            <a:avLst/>
          </a:prstGeom>
          <a:noFill/>
        </p:spPr>
        <p:txBody>
          <a:bodyPr wrap="square" rtlCol="0">
            <a:spAutoFit/>
          </a:bodyPr>
          <a:lstStyle/>
          <a:p>
            <a:pPr algn="ctr"/>
            <a:r>
              <a:rPr lang="fr-FR">
                <a:solidFill>
                  <a:schemeClr val="bg1"/>
                </a:solidFill>
                <a:latin typeface="Segoe UI" panose="020B0502040204020203" pitchFamily="34" charset="0"/>
                <a:cs typeface="Segoe UI" panose="020B0502040204020203" pitchFamily="34" charset="0"/>
              </a:rPr>
              <a:t>Stack Technique &gt; Frontend Web</a:t>
            </a:r>
          </a:p>
        </p:txBody>
      </p:sp>
      <p:pic>
        <p:nvPicPr>
          <p:cNvPr id="13" name="Picture 12" descr="A picture containing object, dark, sitting, computer&#10;&#10;Description automatically generated">
            <a:extLst>
              <a:ext uri="{FF2B5EF4-FFF2-40B4-BE49-F238E27FC236}">
                <a16:creationId xmlns:a16="http://schemas.microsoft.com/office/drawing/2014/main" id="{68BA7172-5E5C-4B6A-975F-1C6DCDEBA23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873507" y="4956330"/>
            <a:ext cx="2137525" cy="555256"/>
          </a:xfrm>
          <a:prstGeom prst="rect">
            <a:avLst/>
          </a:prstGeom>
        </p:spPr>
      </p:pic>
      <p:sp>
        <p:nvSpPr>
          <p:cNvPr id="3" name="Slide Number Placeholder 2">
            <a:extLst>
              <a:ext uri="{FF2B5EF4-FFF2-40B4-BE49-F238E27FC236}">
                <a16:creationId xmlns:a16="http://schemas.microsoft.com/office/drawing/2014/main" id="{7DA59F52-77C2-4F87-A7CE-07FEA8F0CD83}"/>
              </a:ext>
            </a:extLst>
          </p:cNvPr>
          <p:cNvSpPr>
            <a:spLocks noGrp="1"/>
          </p:cNvSpPr>
          <p:nvPr>
            <p:ph type="sldNum" sz="quarter" idx="12"/>
          </p:nvPr>
        </p:nvSpPr>
        <p:spPr/>
        <p:txBody>
          <a:bodyPr/>
          <a:lstStyle/>
          <a:p>
            <a:fld id="{3A98EE3D-8CD1-4C3F-BD1C-C98C9596463C}" type="slidenum">
              <a:rPr lang="en-US" smtClean="0"/>
              <a:t>13</a:t>
            </a:fld>
            <a:endParaRPr lang="en-US"/>
          </a:p>
        </p:txBody>
      </p:sp>
    </p:spTree>
    <p:extLst>
      <p:ext uri="{BB962C8B-B14F-4D97-AF65-F5344CB8AC3E}">
        <p14:creationId xmlns:p14="http://schemas.microsoft.com/office/powerpoint/2010/main" val="246806746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70CB679-4748-4F74-ABDF-04B52EA40283}"/>
              </a:ext>
            </a:extLst>
          </p:cNvPr>
          <p:cNvSpPr>
            <a:spLocks noGrp="1"/>
          </p:cNvSpPr>
          <p:nvPr>
            <p:ph type="title"/>
          </p:nvPr>
        </p:nvSpPr>
        <p:spPr>
          <a:xfrm>
            <a:off x="2545080" y="286603"/>
            <a:ext cx="8610600" cy="1428986"/>
          </a:xfrm>
        </p:spPr>
        <p:txBody>
          <a:bodyPr/>
          <a:lstStyle/>
          <a:p>
            <a:r>
              <a:rPr lang="fr-FR"/>
              <a:t>Mobile</a:t>
            </a:r>
          </a:p>
        </p:txBody>
      </p:sp>
      <p:pic>
        <p:nvPicPr>
          <p:cNvPr id="6" name="Image 5" descr="Une image contenant dessin&#10;&#10;Description générée automatiquement">
            <a:extLst>
              <a:ext uri="{FF2B5EF4-FFF2-40B4-BE49-F238E27FC236}">
                <a16:creationId xmlns:a16="http://schemas.microsoft.com/office/drawing/2014/main" id="{007F74BA-8D6E-428F-943D-B90ECC8B2C86}"/>
              </a:ext>
            </a:extLst>
          </p:cNvPr>
          <p:cNvPicPr>
            <a:picLocks noChangeAspect="1"/>
          </p:cNvPicPr>
          <p:nvPr/>
        </p:nvPicPr>
        <p:blipFill>
          <a:blip r:embed="rId3"/>
          <a:stretch>
            <a:fillRect/>
          </a:stretch>
        </p:blipFill>
        <p:spPr>
          <a:xfrm>
            <a:off x="729731" y="283359"/>
            <a:ext cx="1779138" cy="1812349"/>
          </a:xfrm>
          <a:prstGeom prst="rect">
            <a:avLst/>
          </a:prstGeom>
        </p:spPr>
      </p:pic>
      <p:pic>
        <p:nvPicPr>
          <p:cNvPr id="12" name="Image 12">
            <a:extLst>
              <a:ext uri="{FF2B5EF4-FFF2-40B4-BE49-F238E27FC236}">
                <a16:creationId xmlns:a16="http://schemas.microsoft.com/office/drawing/2014/main" id="{2B1647FA-3658-4D6F-BBF5-A5124FCB2514}"/>
              </a:ext>
            </a:extLst>
          </p:cNvPr>
          <p:cNvPicPr>
            <a:picLocks noGrp="1" noChangeAspect="1"/>
          </p:cNvPicPr>
          <p:nvPr>
            <p:ph idx="1"/>
          </p:nvPr>
        </p:nvPicPr>
        <p:blipFill>
          <a:blip r:embed="rId4"/>
          <a:stretch>
            <a:fillRect/>
          </a:stretch>
        </p:blipFill>
        <p:spPr>
          <a:xfrm>
            <a:off x="621091" y="2304144"/>
            <a:ext cx="3760891" cy="3760891"/>
          </a:xfrm>
        </p:spPr>
      </p:pic>
      <p:pic>
        <p:nvPicPr>
          <p:cNvPr id="13" name="Image 13" descr="Une image contenant portable, ordinateur&#10;&#10;Description générée automatiquement">
            <a:extLst>
              <a:ext uri="{FF2B5EF4-FFF2-40B4-BE49-F238E27FC236}">
                <a16:creationId xmlns:a16="http://schemas.microsoft.com/office/drawing/2014/main" id="{BDB58A28-6468-424D-A97C-F9438566325D}"/>
              </a:ext>
            </a:extLst>
          </p:cNvPr>
          <p:cNvPicPr>
            <a:picLocks noChangeAspect="1"/>
          </p:cNvPicPr>
          <p:nvPr/>
        </p:nvPicPr>
        <p:blipFill>
          <a:blip r:embed="rId5"/>
          <a:stretch>
            <a:fillRect/>
          </a:stretch>
        </p:blipFill>
        <p:spPr>
          <a:xfrm>
            <a:off x="4717986" y="2296967"/>
            <a:ext cx="6320814" cy="1804350"/>
          </a:xfrm>
          <a:prstGeom prst="rect">
            <a:avLst/>
          </a:prstGeom>
        </p:spPr>
      </p:pic>
      <p:pic>
        <p:nvPicPr>
          <p:cNvPr id="14" name="Image 14">
            <a:extLst>
              <a:ext uri="{FF2B5EF4-FFF2-40B4-BE49-F238E27FC236}">
                <a16:creationId xmlns:a16="http://schemas.microsoft.com/office/drawing/2014/main" id="{25D468AB-4F7C-490B-BA43-8AAC44B16F2D}"/>
              </a:ext>
            </a:extLst>
          </p:cNvPr>
          <p:cNvPicPr>
            <a:picLocks noChangeAspect="1"/>
          </p:cNvPicPr>
          <p:nvPr/>
        </p:nvPicPr>
        <p:blipFill>
          <a:blip r:embed="rId6"/>
          <a:stretch>
            <a:fillRect/>
          </a:stretch>
        </p:blipFill>
        <p:spPr>
          <a:xfrm>
            <a:off x="4522274" y="3658858"/>
            <a:ext cx="5169966" cy="2912539"/>
          </a:xfrm>
          <a:prstGeom prst="rect">
            <a:avLst/>
          </a:prstGeom>
        </p:spPr>
      </p:pic>
      <p:sp>
        <p:nvSpPr>
          <p:cNvPr id="7" name="TextBox 6">
            <a:extLst>
              <a:ext uri="{FF2B5EF4-FFF2-40B4-BE49-F238E27FC236}">
                <a16:creationId xmlns:a16="http://schemas.microsoft.com/office/drawing/2014/main" id="{CCE73962-7F74-4693-B0BA-8EA85517F34B}"/>
              </a:ext>
            </a:extLst>
          </p:cNvPr>
          <p:cNvSpPr txBox="1"/>
          <p:nvPr/>
        </p:nvSpPr>
        <p:spPr>
          <a:xfrm>
            <a:off x="4176610" y="6488668"/>
            <a:ext cx="3834422" cy="369332"/>
          </a:xfrm>
          <a:prstGeom prst="rect">
            <a:avLst/>
          </a:prstGeom>
          <a:noFill/>
        </p:spPr>
        <p:txBody>
          <a:bodyPr wrap="square" rtlCol="0">
            <a:spAutoFit/>
          </a:bodyPr>
          <a:lstStyle/>
          <a:p>
            <a:pPr algn="ctr"/>
            <a:r>
              <a:rPr lang="fr-FR">
                <a:solidFill>
                  <a:schemeClr val="bg1"/>
                </a:solidFill>
                <a:latin typeface="Segoe UI" panose="020B0502040204020203" pitchFamily="34" charset="0"/>
                <a:cs typeface="Segoe UI" panose="020B0502040204020203" pitchFamily="34" charset="0"/>
              </a:rPr>
              <a:t>Stack Technique &gt; Mobile</a:t>
            </a:r>
          </a:p>
        </p:txBody>
      </p:sp>
      <p:sp>
        <p:nvSpPr>
          <p:cNvPr id="3" name="Slide Number Placeholder 2">
            <a:extLst>
              <a:ext uri="{FF2B5EF4-FFF2-40B4-BE49-F238E27FC236}">
                <a16:creationId xmlns:a16="http://schemas.microsoft.com/office/drawing/2014/main" id="{C2034E08-F5E3-41FC-BDEF-84A8C235F7FD}"/>
              </a:ext>
            </a:extLst>
          </p:cNvPr>
          <p:cNvSpPr>
            <a:spLocks noGrp="1"/>
          </p:cNvSpPr>
          <p:nvPr>
            <p:ph type="sldNum" sz="quarter" idx="12"/>
          </p:nvPr>
        </p:nvSpPr>
        <p:spPr/>
        <p:txBody>
          <a:bodyPr/>
          <a:lstStyle/>
          <a:p>
            <a:fld id="{3A98EE3D-8CD1-4C3F-BD1C-C98C9596463C}" type="slidenum">
              <a:rPr lang="en-US" smtClean="0"/>
              <a:t>14</a:t>
            </a:fld>
            <a:endParaRPr lang="en-US"/>
          </a:p>
        </p:txBody>
      </p:sp>
    </p:spTree>
    <p:extLst>
      <p:ext uri="{BB962C8B-B14F-4D97-AF65-F5344CB8AC3E}">
        <p14:creationId xmlns:p14="http://schemas.microsoft.com/office/powerpoint/2010/main" val="346707758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35EB0BA-A32C-4C68-B005-2468239AEA14}"/>
              </a:ext>
            </a:extLst>
          </p:cNvPr>
          <p:cNvSpPr>
            <a:spLocks noGrp="1"/>
          </p:cNvSpPr>
          <p:nvPr>
            <p:ph type="title"/>
          </p:nvPr>
        </p:nvSpPr>
        <p:spPr>
          <a:xfrm>
            <a:off x="2579526" y="286603"/>
            <a:ext cx="8576154" cy="1429881"/>
          </a:xfrm>
        </p:spPr>
        <p:txBody>
          <a:bodyPr/>
          <a:lstStyle/>
          <a:p>
            <a:r>
              <a:rPr lang="fr-FR"/>
              <a:t>Hébergement</a:t>
            </a:r>
          </a:p>
        </p:txBody>
      </p:sp>
      <p:pic>
        <p:nvPicPr>
          <p:cNvPr id="5" name="Image 4" descr="Une image contenant dessin&#10;&#10;Description générée automatiquement">
            <a:extLst>
              <a:ext uri="{FF2B5EF4-FFF2-40B4-BE49-F238E27FC236}">
                <a16:creationId xmlns:a16="http://schemas.microsoft.com/office/drawing/2014/main" id="{B634CBA4-394A-4D3C-9ACA-71795E37E132}"/>
              </a:ext>
            </a:extLst>
          </p:cNvPr>
          <p:cNvPicPr>
            <a:picLocks noChangeAspect="1"/>
          </p:cNvPicPr>
          <p:nvPr/>
        </p:nvPicPr>
        <p:blipFill>
          <a:blip r:embed="rId3"/>
          <a:stretch>
            <a:fillRect/>
          </a:stretch>
        </p:blipFill>
        <p:spPr>
          <a:xfrm>
            <a:off x="729731" y="283359"/>
            <a:ext cx="1779138" cy="1812349"/>
          </a:xfrm>
          <a:prstGeom prst="rect">
            <a:avLst/>
          </a:prstGeom>
        </p:spPr>
      </p:pic>
      <p:pic>
        <p:nvPicPr>
          <p:cNvPr id="4" name="Image 5" descr="Une image contenant tabouret&#10;&#10;Description générée automatiquement">
            <a:extLst>
              <a:ext uri="{FF2B5EF4-FFF2-40B4-BE49-F238E27FC236}">
                <a16:creationId xmlns:a16="http://schemas.microsoft.com/office/drawing/2014/main" id="{F8507B0A-9517-44E1-839B-57D3E61B090C}"/>
              </a:ext>
            </a:extLst>
          </p:cNvPr>
          <p:cNvPicPr>
            <a:picLocks noChangeAspect="1"/>
          </p:cNvPicPr>
          <p:nvPr/>
        </p:nvPicPr>
        <p:blipFill>
          <a:blip r:embed="rId4"/>
          <a:stretch>
            <a:fillRect/>
          </a:stretch>
        </p:blipFill>
        <p:spPr>
          <a:xfrm>
            <a:off x="359229" y="2656115"/>
            <a:ext cx="3058885" cy="3058885"/>
          </a:xfrm>
          <a:prstGeom prst="rect">
            <a:avLst/>
          </a:prstGeom>
        </p:spPr>
      </p:pic>
      <p:pic>
        <p:nvPicPr>
          <p:cNvPr id="7" name="Image 7" descr="Une image contenant assiette, signe, horloge&#10;&#10;Description générée automatiquement">
            <a:extLst>
              <a:ext uri="{FF2B5EF4-FFF2-40B4-BE49-F238E27FC236}">
                <a16:creationId xmlns:a16="http://schemas.microsoft.com/office/drawing/2014/main" id="{0E622FF2-03AB-4E81-8289-F1BC17499323}"/>
              </a:ext>
            </a:extLst>
          </p:cNvPr>
          <p:cNvPicPr>
            <a:picLocks noChangeAspect="1"/>
          </p:cNvPicPr>
          <p:nvPr/>
        </p:nvPicPr>
        <p:blipFill>
          <a:blip r:embed="rId5"/>
          <a:stretch>
            <a:fillRect/>
          </a:stretch>
        </p:blipFill>
        <p:spPr>
          <a:xfrm>
            <a:off x="3418114" y="2017651"/>
            <a:ext cx="5638800" cy="1967411"/>
          </a:xfrm>
          <a:prstGeom prst="rect">
            <a:avLst/>
          </a:prstGeom>
        </p:spPr>
      </p:pic>
      <p:pic>
        <p:nvPicPr>
          <p:cNvPr id="8" name="Image 12" descr="Une image contenant dessin&#10;&#10;Description générée automatiquement">
            <a:extLst>
              <a:ext uri="{FF2B5EF4-FFF2-40B4-BE49-F238E27FC236}">
                <a16:creationId xmlns:a16="http://schemas.microsoft.com/office/drawing/2014/main" id="{514099DC-2778-4013-A946-6E6CAC505E13}"/>
              </a:ext>
            </a:extLst>
          </p:cNvPr>
          <p:cNvPicPr>
            <a:picLocks noChangeAspect="1"/>
          </p:cNvPicPr>
          <p:nvPr/>
        </p:nvPicPr>
        <p:blipFill>
          <a:blip r:embed="rId6"/>
          <a:stretch>
            <a:fillRect/>
          </a:stretch>
        </p:blipFill>
        <p:spPr>
          <a:xfrm>
            <a:off x="8597077" y="4048917"/>
            <a:ext cx="2743200" cy="1666083"/>
          </a:xfrm>
          <a:prstGeom prst="rect">
            <a:avLst/>
          </a:prstGeom>
        </p:spPr>
      </p:pic>
      <p:sp>
        <p:nvSpPr>
          <p:cNvPr id="9" name="TextBox 8">
            <a:extLst>
              <a:ext uri="{FF2B5EF4-FFF2-40B4-BE49-F238E27FC236}">
                <a16:creationId xmlns:a16="http://schemas.microsoft.com/office/drawing/2014/main" id="{862FB1AD-EF08-4C7C-A308-B808F8DAAF40}"/>
              </a:ext>
            </a:extLst>
          </p:cNvPr>
          <p:cNvSpPr txBox="1"/>
          <p:nvPr/>
        </p:nvSpPr>
        <p:spPr>
          <a:xfrm>
            <a:off x="4176610" y="6488668"/>
            <a:ext cx="3834422" cy="369332"/>
          </a:xfrm>
          <a:prstGeom prst="rect">
            <a:avLst/>
          </a:prstGeom>
          <a:noFill/>
        </p:spPr>
        <p:txBody>
          <a:bodyPr wrap="square" rtlCol="0">
            <a:spAutoFit/>
          </a:bodyPr>
          <a:lstStyle/>
          <a:p>
            <a:pPr algn="ctr"/>
            <a:r>
              <a:rPr lang="fr-FR">
                <a:solidFill>
                  <a:schemeClr val="bg1"/>
                </a:solidFill>
                <a:latin typeface="Segoe UI" panose="020B0502040204020203" pitchFamily="34" charset="0"/>
                <a:cs typeface="Segoe UI" panose="020B0502040204020203" pitchFamily="34" charset="0"/>
              </a:rPr>
              <a:t>Stack Technique &gt; Hébergement</a:t>
            </a:r>
          </a:p>
        </p:txBody>
      </p:sp>
      <p:sp>
        <p:nvSpPr>
          <p:cNvPr id="3" name="Slide Number Placeholder 2">
            <a:extLst>
              <a:ext uri="{FF2B5EF4-FFF2-40B4-BE49-F238E27FC236}">
                <a16:creationId xmlns:a16="http://schemas.microsoft.com/office/drawing/2014/main" id="{F8D32F24-5BB1-4013-93CA-56F82238FE98}"/>
              </a:ext>
            </a:extLst>
          </p:cNvPr>
          <p:cNvSpPr>
            <a:spLocks noGrp="1"/>
          </p:cNvSpPr>
          <p:nvPr>
            <p:ph type="sldNum" sz="quarter" idx="12"/>
          </p:nvPr>
        </p:nvSpPr>
        <p:spPr/>
        <p:txBody>
          <a:bodyPr/>
          <a:lstStyle/>
          <a:p>
            <a:fld id="{3A98EE3D-8CD1-4C3F-BD1C-C98C9596463C}" type="slidenum">
              <a:rPr lang="en-US" smtClean="0"/>
              <a:t>15</a:t>
            </a:fld>
            <a:endParaRPr lang="en-US"/>
          </a:p>
        </p:txBody>
      </p:sp>
    </p:spTree>
    <p:extLst>
      <p:ext uri="{BB962C8B-B14F-4D97-AF65-F5344CB8AC3E}">
        <p14:creationId xmlns:p14="http://schemas.microsoft.com/office/powerpoint/2010/main" val="189012935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35EB0BA-A32C-4C68-B005-2468239AEA14}"/>
              </a:ext>
            </a:extLst>
          </p:cNvPr>
          <p:cNvSpPr>
            <a:spLocks noGrp="1"/>
          </p:cNvSpPr>
          <p:nvPr>
            <p:ph type="title"/>
          </p:nvPr>
        </p:nvSpPr>
        <p:spPr>
          <a:xfrm>
            <a:off x="2579526" y="286603"/>
            <a:ext cx="8576154" cy="1429881"/>
          </a:xfrm>
        </p:spPr>
        <p:txBody>
          <a:bodyPr/>
          <a:lstStyle/>
          <a:p>
            <a:r>
              <a:rPr lang="fr-FR" err="1"/>
              <a:t>Devops</a:t>
            </a:r>
          </a:p>
        </p:txBody>
      </p:sp>
      <p:pic>
        <p:nvPicPr>
          <p:cNvPr id="5" name="Image 4" descr="Une image contenant dessin&#10;&#10;Description générée automatiquement">
            <a:extLst>
              <a:ext uri="{FF2B5EF4-FFF2-40B4-BE49-F238E27FC236}">
                <a16:creationId xmlns:a16="http://schemas.microsoft.com/office/drawing/2014/main" id="{B634CBA4-394A-4D3C-9ACA-71795E37E132}"/>
              </a:ext>
            </a:extLst>
          </p:cNvPr>
          <p:cNvPicPr>
            <a:picLocks noChangeAspect="1"/>
          </p:cNvPicPr>
          <p:nvPr/>
        </p:nvPicPr>
        <p:blipFill>
          <a:blip r:embed="rId3"/>
          <a:stretch>
            <a:fillRect/>
          </a:stretch>
        </p:blipFill>
        <p:spPr>
          <a:xfrm>
            <a:off x="729731" y="283359"/>
            <a:ext cx="1779138" cy="1812349"/>
          </a:xfrm>
          <a:prstGeom prst="rect">
            <a:avLst/>
          </a:prstGeom>
        </p:spPr>
      </p:pic>
      <p:pic>
        <p:nvPicPr>
          <p:cNvPr id="9" name="Image 9" descr="Une image contenant signe, mètre&#10;&#10;Description générée automatiquement">
            <a:extLst>
              <a:ext uri="{FF2B5EF4-FFF2-40B4-BE49-F238E27FC236}">
                <a16:creationId xmlns:a16="http://schemas.microsoft.com/office/drawing/2014/main" id="{F8ACF6F2-D73E-46CD-B58D-4ACAF037D786}"/>
              </a:ext>
            </a:extLst>
          </p:cNvPr>
          <p:cNvPicPr>
            <a:picLocks noChangeAspect="1"/>
          </p:cNvPicPr>
          <p:nvPr/>
        </p:nvPicPr>
        <p:blipFill>
          <a:blip r:embed="rId4"/>
          <a:stretch>
            <a:fillRect/>
          </a:stretch>
        </p:blipFill>
        <p:spPr>
          <a:xfrm rot="5400000">
            <a:off x="-826717" y="3368249"/>
            <a:ext cx="4058431" cy="1868287"/>
          </a:xfrm>
          <a:prstGeom prst="rect">
            <a:avLst/>
          </a:prstGeom>
        </p:spPr>
      </p:pic>
      <p:pic>
        <p:nvPicPr>
          <p:cNvPr id="11" name="Image 11" descr="Une image contenant signe&#10;&#10;Description générée automatiquement">
            <a:extLst>
              <a:ext uri="{FF2B5EF4-FFF2-40B4-BE49-F238E27FC236}">
                <a16:creationId xmlns:a16="http://schemas.microsoft.com/office/drawing/2014/main" id="{E5AC2C8A-28B2-4D81-AE1B-8C402CC57EC0}"/>
              </a:ext>
            </a:extLst>
          </p:cNvPr>
          <p:cNvPicPr>
            <a:picLocks noChangeAspect="1"/>
          </p:cNvPicPr>
          <p:nvPr/>
        </p:nvPicPr>
        <p:blipFill>
          <a:blip r:embed="rId5"/>
          <a:stretch>
            <a:fillRect/>
          </a:stretch>
        </p:blipFill>
        <p:spPr>
          <a:xfrm>
            <a:off x="3117243" y="3892651"/>
            <a:ext cx="4601227" cy="1422523"/>
          </a:xfrm>
          <a:prstGeom prst="rect">
            <a:avLst/>
          </a:prstGeom>
        </p:spPr>
      </p:pic>
      <p:pic>
        <p:nvPicPr>
          <p:cNvPr id="12" name="Image 12">
            <a:extLst>
              <a:ext uri="{FF2B5EF4-FFF2-40B4-BE49-F238E27FC236}">
                <a16:creationId xmlns:a16="http://schemas.microsoft.com/office/drawing/2014/main" id="{CA95B6D3-4CC3-4B5A-A7AB-B2CBB16586D6}"/>
              </a:ext>
            </a:extLst>
          </p:cNvPr>
          <p:cNvPicPr>
            <a:picLocks noChangeAspect="1"/>
          </p:cNvPicPr>
          <p:nvPr/>
        </p:nvPicPr>
        <p:blipFill>
          <a:blip r:embed="rId6"/>
          <a:stretch>
            <a:fillRect/>
          </a:stretch>
        </p:blipFill>
        <p:spPr>
          <a:xfrm>
            <a:off x="2979408" y="2092298"/>
            <a:ext cx="1739628" cy="1739628"/>
          </a:xfrm>
          <a:prstGeom prst="rect">
            <a:avLst/>
          </a:prstGeom>
        </p:spPr>
      </p:pic>
      <p:pic>
        <p:nvPicPr>
          <p:cNvPr id="3" name="Image 3" descr="Une image contenant capture d’écran, téléphone, téléphone mobile, moniteur&#10;&#10;Description générée automatiquement">
            <a:extLst>
              <a:ext uri="{FF2B5EF4-FFF2-40B4-BE49-F238E27FC236}">
                <a16:creationId xmlns:a16="http://schemas.microsoft.com/office/drawing/2014/main" id="{4DF87CDD-C2D8-4E97-A093-5C19E3035793}"/>
              </a:ext>
            </a:extLst>
          </p:cNvPr>
          <p:cNvPicPr>
            <a:picLocks noChangeAspect="1"/>
          </p:cNvPicPr>
          <p:nvPr/>
        </p:nvPicPr>
        <p:blipFill>
          <a:blip r:embed="rId7"/>
          <a:stretch>
            <a:fillRect/>
          </a:stretch>
        </p:blipFill>
        <p:spPr>
          <a:xfrm>
            <a:off x="8215432" y="2752823"/>
            <a:ext cx="2989942" cy="2158207"/>
          </a:xfrm>
          <a:prstGeom prst="rect">
            <a:avLst/>
          </a:prstGeom>
        </p:spPr>
      </p:pic>
      <p:pic>
        <p:nvPicPr>
          <p:cNvPr id="14" name="Image 36" descr="Une image contenant dessin, signe&#10;&#10;Description générée automatiquement">
            <a:extLst>
              <a:ext uri="{FF2B5EF4-FFF2-40B4-BE49-F238E27FC236}">
                <a16:creationId xmlns:a16="http://schemas.microsoft.com/office/drawing/2014/main" id="{A88D16CA-1915-4ABF-BF07-232C90C46B4C}"/>
              </a:ext>
            </a:extLst>
          </p:cNvPr>
          <p:cNvPicPr>
            <a:picLocks noChangeAspect="1"/>
          </p:cNvPicPr>
          <p:nvPr/>
        </p:nvPicPr>
        <p:blipFill>
          <a:blip r:embed="rId8"/>
          <a:stretch>
            <a:fillRect/>
          </a:stretch>
        </p:blipFill>
        <p:spPr>
          <a:xfrm>
            <a:off x="6642778" y="2316887"/>
            <a:ext cx="1077686" cy="1077685"/>
          </a:xfrm>
          <a:prstGeom prst="rect">
            <a:avLst/>
          </a:prstGeom>
        </p:spPr>
      </p:pic>
      <p:pic>
        <p:nvPicPr>
          <p:cNvPr id="16" name="Image 38" descr="Une image contenant bâtiment&#10;&#10;Description générée automatiquement">
            <a:extLst>
              <a:ext uri="{FF2B5EF4-FFF2-40B4-BE49-F238E27FC236}">
                <a16:creationId xmlns:a16="http://schemas.microsoft.com/office/drawing/2014/main" id="{D236E714-C71C-4BD8-B6A4-C7AB366EA95B}"/>
              </a:ext>
            </a:extLst>
          </p:cNvPr>
          <p:cNvPicPr>
            <a:picLocks noChangeAspect="1"/>
          </p:cNvPicPr>
          <p:nvPr/>
        </p:nvPicPr>
        <p:blipFill>
          <a:blip r:embed="rId9"/>
          <a:stretch>
            <a:fillRect/>
          </a:stretch>
        </p:blipFill>
        <p:spPr>
          <a:xfrm>
            <a:off x="4967517" y="2273177"/>
            <a:ext cx="1163411" cy="1228725"/>
          </a:xfrm>
          <a:prstGeom prst="rect">
            <a:avLst/>
          </a:prstGeom>
        </p:spPr>
      </p:pic>
      <p:sp>
        <p:nvSpPr>
          <p:cNvPr id="10" name="TextBox 9">
            <a:extLst>
              <a:ext uri="{FF2B5EF4-FFF2-40B4-BE49-F238E27FC236}">
                <a16:creationId xmlns:a16="http://schemas.microsoft.com/office/drawing/2014/main" id="{309C5BC6-15FD-4549-ADF7-722AEA46D12D}"/>
              </a:ext>
            </a:extLst>
          </p:cNvPr>
          <p:cNvSpPr txBox="1"/>
          <p:nvPr/>
        </p:nvSpPr>
        <p:spPr>
          <a:xfrm>
            <a:off x="4176610" y="6488668"/>
            <a:ext cx="3834422" cy="369332"/>
          </a:xfrm>
          <a:prstGeom prst="rect">
            <a:avLst/>
          </a:prstGeom>
          <a:noFill/>
        </p:spPr>
        <p:txBody>
          <a:bodyPr wrap="square" rtlCol="0">
            <a:spAutoFit/>
          </a:bodyPr>
          <a:lstStyle/>
          <a:p>
            <a:pPr algn="ctr"/>
            <a:r>
              <a:rPr lang="fr-FR">
                <a:solidFill>
                  <a:schemeClr val="bg1"/>
                </a:solidFill>
                <a:latin typeface="Segoe UI" panose="020B0502040204020203" pitchFamily="34" charset="0"/>
                <a:cs typeface="Segoe UI" panose="020B0502040204020203" pitchFamily="34" charset="0"/>
              </a:rPr>
              <a:t>Stack Technique &gt; DevOps</a:t>
            </a:r>
          </a:p>
        </p:txBody>
      </p:sp>
      <p:sp>
        <p:nvSpPr>
          <p:cNvPr id="4" name="Slide Number Placeholder 3">
            <a:extLst>
              <a:ext uri="{FF2B5EF4-FFF2-40B4-BE49-F238E27FC236}">
                <a16:creationId xmlns:a16="http://schemas.microsoft.com/office/drawing/2014/main" id="{95DEDB78-EFCC-4498-B53A-9B43ECF74E2A}"/>
              </a:ext>
            </a:extLst>
          </p:cNvPr>
          <p:cNvSpPr>
            <a:spLocks noGrp="1"/>
          </p:cNvSpPr>
          <p:nvPr>
            <p:ph type="sldNum" sz="quarter" idx="12"/>
          </p:nvPr>
        </p:nvSpPr>
        <p:spPr/>
        <p:txBody>
          <a:bodyPr/>
          <a:lstStyle/>
          <a:p>
            <a:fld id="{3A98EE3D-8CD1-4C3F-BD1C-C98C9596463C}" type="slidenum">
              <a:rPr lang="en-US" smtClean="0"/>
              <a:t>16</a:t>
            </a:fld>
            <a:endParaRPr lang="en-US"/>
          </a:p>
        </p:txBody>
      </p:sp>
    </p:spTree>
    <p:extLst>
      <p:ext uri="{BB962C8B-B14F-4D97-AF65-F5344CB8AC3E}">
        <p14:creationId xmlns:p14="http://schemas.microsoft.com/office/powerpoint/2010/main" val="291994873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39E3965E-AC41-4711-9D10-E25ABB132D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13" name="Straight Connector 12">
            <a:extLst>
              <a:ext uri="{FF2B5EF4-FFF2-40B4-BE49-F238E27FC236}">
                <a16:creationId xmlns:a16="http://schemas.microsoft.com/office/drawing/2014/main" id="{1F5DC8C3-BA5F-4EED-BB9A-A14272BD82A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474741"/>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useBgFill="1">
        <p:nvSpPr>
          <p:cNvPr id="15" name="Rectangle 14">
            <a:extLst>
              <a:ext uri="{FF2B5EF4-FFF2-40B4-BE49-F238E27FC236}">
                <a16:creationId xmlns:a16="http://schemas.microsoft.com/office/drawing/2014/main" id="{33428ACC-71EC-4171-9527-10983BA6B4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8983BE07-1EE7-44C9-9605-F5648CD21898}"/>
              </a:ext>
            </a:extLst>
          </p:cNvPr>
          <p:cNvSpPr>
            <a:spLocks noGrp="1"/>
          </p:cNvSpPr>
          <p:nvPr>
            <p:ph type="title"/>
          </p:nvPr>
        </p:nvSpPr>
        <p:spPr>
          <a:xfrm>
            <a:off x="8141110" y="639098"/>
            <a:ext cx="3401961" cy="3494790"/>
          </a:xfrm>
        </p:spPr>
        <p:txBody>
          <a:bodyPr vert="horz" lIns="91440" tIns="45720" rIns="91440" bIns="45720" rtlCol="0" anchor="b">
            <a:normAutofit/>
          </a:bodyPr>
          <a:lstStyle/>
          <a:p>
            <a:r>
              <a:rPr lang="en-US" sz="5400" err="1">
                <a:solidFill>
                  <a:schemeClr val="tx1">
                    <a:lumMod val="85000"/>
                    <a:lumOff val="15000"/>
                  </a:schemeClr>
                </a:solidFill>
                <a:ea typeface="+mj-lt"/>
                <a:cs typeface="+mj-lt"/>
              </a:rPr>
              <a:t>Pipelines</a:t>
            </a:r>
            <a:r>
              <a:rPr lang="en-US" sz="5400" err="1">
                <a:solidFill>
                  <a:schemeClr val="tx1">
                    <a:lumMod val="85000"/>
                    <a:lumOff val="15000"/>
                  </a:schemeClr>
                </a:solidFill>
                <a:latin typeface="Bookman Old Style"/>
              </a:rPr>
              <a:t>DevOps</a:t>
            </a:r>
            <a:r>
              <a:rPr lang="en-US" sz="5400">
                <a:solidFill>
                  <a:schemeClr val="tx1">
                    <a:lumMod val="85000"/>
                    <a:lumOff val="15000"/>
                  </a:schemeClr>
                </a:solidFill>
              </a:rPr>
              <a:t> </a:t>
            </a:r>
            <a:endParaRPr lang="fr-FR">
              <a:solidFill>
                <a:schemeClr val="tx1">
                  <a:lumMod val="85000"/>
                  <a:lumOff val="15000"/>
                </a:schemeClr>
              </a:solidFill>
            </a:endParaRPr>
          </a:p>
        </p:txBody>
      </p:sp>
      <p:pic>
        <p:nvPicPr>
          <p:cNvPr id="6" name="Image 9" descr="Une image contenant signe, mètre&#10;&#10;Description générée automatiquement">
            <a:extLst>
              <a:ext uri="{FF2B5EF4-FFF2-40B4-BE49-F238E27FC236}">
                <a16:creationId xmlns:a16="http://schemas.microsoft.com/office/drawing/2014/main" id="{FC201FAB-E6F2-4C83-B1A3-C67523769BB9}"/>
              </a:ext>
            </a:extLst>
          </p:cNvPr>
          <p:cNvPicPr>
            <a:picLocks noChangeAspect="1"/>
          </p:cNvPicPr>
          <p:nvPr/>
        </p:nvPicPr>
        <p:blipFill>
          <a:blip r:embed="rId3"/>
          <a:stretch>
            <a:fillRect/>
          </a:stretch>
        </p:blipFill>
        <p:spPr>
          <a:xfrm>
            <a:off x="633999" y="1560069"/>
            <a:ext cx="6912217" cy="3214180"/>
          </a:xfrm>
          <a:prstGeom prst="rect">
            <a:avLst/>
          </a:prstGeom>
        </p:spPr>
      </p:pic>
      <p:cxnSp>
        <p:nvCxnSpPr>
          <p:cNvPr id="17" name="Straight Connector 16">
            <a:extLst>
              <a:ext uri="{FF2B5EF4-FFF2-40B4-BE49-F238E27FC236}">
                <a16:creationId xmlns:a16="http://schemas.microsoft.com/office/drawing/2014/main" id="{BA22713B-ABB6-4391-97F9-0449A2B9B66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209305" y="4294754"/>
            <a:ext cx="320040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19" name="Rectangle 18">
            <a:extLst>
              <a:ext uri="{FF2B5EF4-FFF2-40B4-BE49-F238E27FC236}">
                <a16:creationId xmlns:a16="http://schemas.microsoft.com/office/drawing/2014/main" id="{8D4480B4-953D-41FA-9052-09AB3A0269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400800"/>
            <a:ext cx="12192000"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TextBox 8">
            <a:extLst>
              <a:ext uri="{FF2B5EF4-FFF2-40B4-BE49-F238E27FC236}">
                <a16:creationId xmlns:a16="http://schemas.microsoft.com/office/drawing/2014/main" id="{4C2A36E8-D504-48D0-BE31-1F01F376EC54}"/>
              </a:ext>
            </a:extLst>
          </p:cNvPr>
          <p:cNvSpPr txBox="1"/>
          <p:nvPr/>
        </p:nvSpPr>
        <p:spPr>
          <a:xfrm>
            <a:off x="4176610" y="6488668"/>
            <a:ext cx="3834422" cy="369332"/>
          </a:xfrm>
          <a:prstGeom prst="rect">
            <a:avLst/>
          </a:prstGeom>
          <a:noFill/>
        </p:spPr>
        <p:txBody>
          <a:bodyPr wrap="square" rtlCol="0">
            <a:spAutoFit/>
          </a:bodyPr>
          <a:lstStyle/>
          <a:p>
            <a:pPr algn="ctr"/>
            <a:r>
              <a:rPr lang="fr-FR">
                <a:solidFill>
                  <a:schemeClr val="bg1"/>
                </a:solidFill>
                <a:latin typeface="Segoe UI" panose="020B0502040204020203" pitchFamily="34" charset="0"/>
                <a:cs typeface="Segoe UI" panose="020B0502040204020203" pitchFamily="34" charset="0"/>
              </a:rPr>
              <a:t>Pipelines DevOps</a:t>
            </a:r>
          </a:p>
        </p:txBody>
      </p:sp>
      <p:sp>
        <p:nvSpPr>
          <p:cNvPr id="3" name="Slide Number Placeholder 2">
            <a:extLst>
              <a:ext uri="{FF2B5EF4-FFF2-40B4-BE49-F238E27FC236}">
                <a16:creationId xmlns:a16="http://schemas.microsoft.com/office/drawing/2014/main" id="{12552754-18E2-4331-AA00-2D39BC5C3CBE}"/>
              </a:ext>
            </a:extLst>
          </p:cNvPr>
          <p:cNvSpPr>
            <a:spLocks noGrp="1"/>
          </p:cNvSpPr>
          <p:nvPr>
            <p:ph type="sldNum" sz="quarter" idx="12"/>
          </p:nvPr>
        </p:nvSpPr>
        <p:spPr/>
        <p:txBody>
          <a:bodyPr/>
          <a:lstStyle/>
          <a:p>
            <a:fld id="{3A98EE3D-8CD1-4C3F-BD1C-C98C9596463C}" type="slidenum">
              <a:rPr lang="en-US" smtClean="0"/>
              <a:t>17</a:t>
            </a:fld>
            <a:endParaRPr lang="en-US"/>
          </a:p>
        </p:txBody>
      </p:sp>
    </p:spTree>
    <p:extLst>
      <p:ext uri="{BB962C8B-B14F-4D97-AF65-F5344CB8AC3E}">
        <p14:creationId xmlns:p14="http://schemas.microsoft.com/office/powerpoint/2010/main" val="404043809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F46AD3C-1D57-4971-A0D9-A2EDE0127539}"/>
              </a:ext>
            </a:extLst>
          </p:cNvPr>
          <p:cNvSpPr>
            <a:spLocks noGrp="1"/>
          </p:cNvSpPr>
          <p:nvPr>
            <p:ph type="title"/>
          </p:nvPr>
        </p:nvSpPr>
        <p:spPr>
          <a:xfrm>
            <a:off x="2512422" y="286603"/>
            <a:ext cx="8643258" cy="1428986"/>
          </a:xfrm>
        </p:spPr>
        <p:txBody>
          <a:bodyPr/>
          <a:lstStyle/>
          <a:p>
            <a:r>
              <a:rPr lang="fr-FR"/>
              <a:t>Pipelines</a:t>
            </a:r>
          </a:p>
        </p:txBody>
      </p:sp>
      <p:pic>
        <p:nvPicPr>
          <p:cNvPr id="5" name="Image 4" descr="Une image contenant dessin&#10;&#10;Description générée automatiquement">
            <a:extLst>
              <a:ext uri="{FF2B5EF4-FFF2-40B4-BE49-F238E27FC236}">
                <a16:creationId xmlns:a16="http://schemas.microsoft.com/office/drawing/2014/main" id="{51F4D46B-F74F-4A7B-9E48-EFA28C78E2D0}"/>
              </a:ext>
            </a:extLst>
          </p:cNvPr>
          <p:cNvPicPr>
            <a:picLocks noChangeAspect="1"/>
          </p:cNvPicPr>
          <p:nvPr/>
        </p:nvPicPr>
        <p:blipFill>
          <a:blip r:embed="rId3"/>
          <a:stretch>
            <a:fillRect/>
          </a:stretch>
        </p:blipFill>
        <p:spPr>
          <a:xfrm>
            <a:off x="729731" y="283359"/>
            <a:ext cx="1779138" cy="1812349"/>
          </a:xfrm>
          <a:prstGeom prst="rect">
            <a:avLst/>
          </a:prstGeom>
        </p:spPr>
      </p:pic>
      <p:sp>
        <p:nvSpPr>
          <p:cNvPr id="8" name="Flèche : chevron 7">
            <a:extLst>
              <a:ext uri="{FF2B5EF4-FFF2-40B4-BE49-F238E27FC236}">
                <a16:creationId xmlns:a16="http://schemas.microsoft.com/office/drawing/2014/main" id="{99CB57D4-AD3C-4DE0-AFD8-7EEB9837D610}"/>
              </a:ext>
            </a:extLst>
          </p:cNvPr>
          <p:cNvSpPr/>
          <p:nvPr/>
        </p:nvSpPr>
        <p:spPr>
          <a:xfrm>
            <a:off x="1151054" y="2522655"/>
            <a:ext cx="4528455" cy="3200399"/>
          </a:xfrm>
          <a:prstGeom prst="chevr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a:solidFill>
                  <a:schemeClr val="tx1"/>
                </a:solidFill>
                <a:latin typeface="Segoe UI"/>
                <a:cs typeface="Segoe UI"/>
              </a:rPr>
              <a:t>Push sur </a:t>
            </a:r>
            <a:r>
              <a:rPr lang="fr-FR" b="1" err="1">
                <a:solidFill>
                  <a:schemeClr val="tx1"/>
                </a:solidFill>
                <a:latin typeface="Segoe UI"/>
                <a:cs typeface="Segoe UI"/>
              </a:rPr>
              <a:t>Github</a:t>
            </a:r>
          </a:p>
        </p:txBody>
      </p:sp>
      <p:sp>
        <p:nvSpPr>
          <p:cNvPr id="11" name="Flèche : chevron 10">
            <a:extLst>
              <a:ext uri="{FF2B5EF4-FFF2-40B4-BE49-F238E27FC236}">
                <a16:creationId xmlns:a16="http://schemas.microsoft.com/office/drawing/2014/main" id="{197FC23B-02B0-4D95-84D2-71B4A152A013}"/>
              </a:ext>
            </a:extLst>
          </p:cNvPr>
          <p:cNvSpPr/>
          <p:nvPr/>
        </p:nvSpPr>
        <p:spPr>
          <a:xfrm>
            <a:off x="4449425" y="2522655"/>
            <a:ext cx="4855027" cy="3200399"/>
          </a:xfrm>
          <a:prstGeom prst="chevr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a:solidFill>
                  <a:schemeClr val="tx1"/>
                </a:solidFill>
                <a:latin typeface="Segoe UI"/>
                <a:cs typeface="Segoe UI"/>
              </a:rPr>
              <a:t>Travis CI : </a:t>
            </a:r>
          </a:p>
          <a:p>
            <a:pPr algn="ctr"/>
            <a:r>
              <a:rPr lang="fr-FR" b="1" err="1">
                <a:solidFill>
                  <a:schemeClr val="tx1"/>
                </a:solidFill>
                <a:latin typeface="Segoe UI"/>
                <a:cs typeface="Segoe UI"/>
              </a:rPr>
              <a:t>Build</a:t>
            </a:r>
            <a:r>
              <a:rPr lang="fr-FR" b="1">
                <a:solidFill>
                  <a:schemeClr val="tx1"/>
                </a:solidFill>
                <a:latin typeface="Segoe UI"/>
                <a:cs typeface="Segoe UI"/>
              </a:rPr>
              <a:t> et Tests Unitaires</a:t>
            </a:r>
          </a:p>
        </p:txBody>
      </p:sp>
      <p:pic>
        <p:nvPicPr>
          <p:cNvPr id="13" name="Image 13">
            <a:extLst>
              <a:ext uri="{FF2B5EF4-FFF2-40B4-BE49-F238E27FC236}">
                <a16:creationId xmlns:a16="http://schemas.microsoft.com/office/drawing/2014/main" id="{0D9BDC53-4C6B-4E54-B37B-DF3C6B509F16}"/>
              </a:ext>
            </a:extLst>
          </p:cNvPr>
          <p:cNvPicPr>
            <a:picLocks noChangeAspect="1"/>
          </p:cNvPicPr>
          <p:nvPr/>
        </p:nvPicPr>
        <p:blipFill>
          <a:blip r:embed="rId4"/>
          <a:stretch>
            <a:fillRect/>
          </a:stretch>
        </p:blipFill>
        <p:spPr>
          <a:xfrm>
            <a:off x="4452257" y="3875315"/>
            <a:ext cx="500743" cy="500743"/>
          </a:xfrm>
          <a:prstGeom prst="rect">
            <a:avLst/>
          </a:prstGeom>
        </p:spPr>
      </p:pic>
      <p:pic>
        <p:nvPicPr>
          <p:cNvPr id="14" name="Image 14" descr="Une image contenant coiffe, casque&#10;&#10;Description générée automatiquement">
            <a:extLst>
              <a:ext uri="{FF2B5EF4-FFF2-40B4-BE49-F238E27FC236}">
                <a16:creationId xmlns:a16="http://schemas.microsoft.com/office/drawing/2014/main" id="{481612AC-4FEC-459D-8E09-E4F54B7EC72D}"/>
              </a:ext>
            </a:extLst>
          </p:cNvPr>
          <p:cNvPicPr>
            <a:picLocks noChangeAspect="1"/>
          </p:cNvPicPr>
          <p:nvPr/>
        </p:nvPicPr>
        <p:blipFill>
          <a:blip r:embed="rId5"/>
          <a:stretch>
            <a:fillRect/>
          </a:stretch>
        </p:blipFill>
        <p:spPr>
          <a:xfrm>
            <a:off x="7815943" y="3929808"/>
            <a:ext cx="566058" cy="533270"/>
          </a:xfrm>
          <a:prstGeom prst="rect">
            <a:avLst/>
          </a:prstGeom>
        </p:spPr>
      </p:pic>
      <p:pic>
        <p:nvPicPr>
          <p:cNvPr id="18" name="Image 12">
            <a:extLst>
              <a:ext uri="{FF2B5EF4-FFF2-40B4-BE49-F238E27FC236}">
                <a16:creationId xmlns:a16="http://schemas.microsoft.com/office/drawing/2014/main" id="{3504FA5E-2FEC-4FBA-A74E-39DE897EE2FE}"/>
              </a:ext>
            </a:extLst>
          </p:cNvPr>
          <p:cNvPicPr>
            <a:picLocks noChangeAspect="1"/>
          </p:cNvPicPr>
          <p:nvPr/>
        </p:nvPicPr>
        <p:blipFill>
          <a:blip r:embed="rId6"/>
          <a:stretch>
            <a:fillRect/>
          </a:stretch>
        </p:blipFill>
        <p:spPr>
          <a:xfrm>
            <a:off x="4449425" y="5723054"/>
            <a:ext cx="713959" cy="713959"/>
          </a:xfrm>
          <a:prstGeom prst="rect">
            <a:avLst/>
          </a:prstGeom>
        </p:spPr>
      </p:pic>
      <p:sp>
        <p:nvSpPr>
          <p:cNvPr id="20" name="ZoneTexte 19">
            <a:extLst>
              <a:ext uri="{FF2B5EF4-FFF2-40B4-BE49-F238E27FC236}">
                <a16:creationId xmlns:a16="http://schemas.microsoft.com/office/drawing/2014/main" id="{BACBB226-59C3-4F5A-AB56-CEF9F1273BB5}"/>
              </a:ext>
            </a:extLst>
          </p:cNvPr>
          <p:cNvSpPr txBox="1"/>
          <p:nvPr/>
        </p:nvSpPr>
        <p:spPr>
          <a:xfrm>
            <a:off x="5094514" y="5780314"/>
            <a:ext cx="2743200"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fr-FR" b="1">
                <a:latin typeface="Segoe UI"/>
                <a:cs typeface="Segoe UI"/>
              </a:rPr>
              <a:t>Envoi du résultat de la CI sur Discord</a:t>
            </a:r>
            <a:endParaRPr lang="fr-FR"/>
          </a:p>
        </p:txBody>
      </p:sp>
      <p:cxnSp>
        <p:nvCxnSpPr>
          <p:cNvPr id="22" name="Connecteur droit avec flèche 21">
            <a:extLst>
              <a:ext uri="{FF2B5EF4-FFF2-40B4-BE49-F238E27FC236}">
                <a16:creationId xmlns:a16="http://schemas.microsoft.com/office/drawing/2014/main" id="{38B620BD-1A55-4DFB-9647-6C54B0AF2B33}"/>
              </a:ext>
            </a:extLst>
          </p:cNvPr>
          <p:cNvCxnSpPr/>
          <p:nvPr/>
        </p:nvCxnSpPr>
        <p:spPr>
          <a:xfrm flipV="1">
            <a:off x="489859" y="3338986"/>
            <a:ext cx="11136084" cy="0"/>
          </a:xfrm>
          <a:prstGeom prst="straightConnector1">
            <a:avLst/>
          </a:prstGeom>
          <a:ln w="12700">
            <a:solidFill>
              <a:schemeClr val="tx1">
                <a:lumMod val="95000"/>
                <a:lumOff val="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4" name="Connecteur droit avec flèche 23">
            <a:extLst>
              <a:ext uri="{FF2B5EF4-FFF2-40B4-BE49-F238E27FC236}">
                <a16:creationId xmlns:a16="http://schemas.microsoft.com/office/drawing/2014/main" id="{E31F1CDB-376F-4A22-8F23-E364436F471C}"/>
              </a:ext>
            </a:extLst>
          </p:cNvPr>
          <p:cNvCxnSpPr>
            <a:cxnSpLocks/>
          </p:cNvCxnSpPr>
          <p:nvPr/>
        </p:nvCxnSpPr>
        <p:spPr>
          <a:xfrm flipV="1">
            <a:off x="491218" y="4725761"/>
            <a:ext cx="11092541" cy="65313"/>
          </a:xfrm>
          <a:prstGeom prst="straightConnector1">
            <a:avLst/>
          </a:prstGeom>
          <a:ln w="12700">
            <a:solidFill>
              <a:schemeClr val="tx1">
                <a:lumMod val="95000"/>
                <a:lumOff val="5000"/>
              </a:schemeClr>
            </a:solidFill>
            <a:prstDash val="dash"/>
          </a:ln>
        </p:spPr>
        <p:style>
          <a:lnRef idx="1">
            <a:schemeClr val="accent1"/>
          </a:lnRef>
          <a:fillRef idx="0">
            <a:schemeClr val="accent1"/>
          </a:fillRef>
          <a:effectRef idx="0">
            <a:schemeClr val="accent1"/>
          </a:effectRef>
          <a:fontRef idx="minor">
            <a:schemeClr val="tx1"/>
          </a:fontRef>
        </p:style>
      </p:cxnSp>
      <p:sp>
        <p:nvSpPr>
          <p:cNvPr id="26" name="ZoneTexte 25">
            <a:extLst>
              <a:ext uri="{FF2B5EF4-FFF2-40B4-BE49-F238E27FC236}">
                <a16:creationId xmlns:a16="http://schemas.microsoft.com/office/drawing/2014/main" id="{D1B473AD-53EE-454C-A1BE-65059C7290F1}"/>
              </a:ext>
            </a:extLst>
          </p:cNvPr>
          <p:cNvSpPr txBox="1"/>
          <p:nvPr/>
        </p:nvSpPr>
        <p:spPr>
          <a:xfrm>
            <a:off x="-511629" y="3929742"/>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fr-FR" b="1">
                <a:latin typeface="Segoe UI"/>
                <a:cs typeface="Segoe UI"/>
              </a:rPr>
              <a:t>Backend</a:t>
            </a:r>
            <a:endParaRPr lang="fr-FR"/>
          </a:p>
        </p:txBody>
      </p:sp>
      <p:sp>
        <p:nvSpPr>
          <p:cNvPr id="27" name="ZoneTexte 26">
            <a:extLst>
              <a:ext uri="{FF2B5EF4-FFF2-40B4-BE49-F238E27FC236}">
                <a16:creationId xmlns:a16="http://schemas.microsoft.com/office/drawing/2014/main" id="{E1653F1C-5BFC-4E5C-AC92-C0EBD648ABBE}"/>
              </a:ext>
            </a:extLst>
          </p:cNvPr>
          <p:cNvSpPr txBox="1"/>
          <p:nvPr/>
        </p:nvSpPr>
        <p:spPr>
          <a:xfrm>
            <a:off x="-511628" y="2699656"/>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fr-FR" b="1">
                <a:latin typeface="Segoe UI"/>
                <a:cs typeface="Segoe UI"/>
              </a:rPr>
              <a:t>Frontend</a:t>
            </a:r>
            <a:endParaRPr lang="fr-FR"/>
          </a:p>
        </p:txBody>
      </p:sp>
      <p:sp>
        <p:nvSpPr>
          <p:cNvPr id="28" name="ZoneTexte 27">
            <a:extLst>
              <a:ext uri="{FF2B5EF4-FFF2-40B4-BE49-F238E27FC236}">
                <a16:creationId xmlns:a16="http://schemas.microsoft.com/office/drawing/2014/main" id="{0A3EE15D-BCB8-4355-AD3E-BAB79824AFBD}"/>
              </a:ext>
            </a:extLst>
          </p:cNvPr>
          <p:cNvSpPr txBox="1"/>
          <p:nvPr/>
        </p:nvSpPr>
        <p:spPr>
          <a:xfrm>
            <a:off x="-511627" y="5083627"/>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fr-FR" b="1">
                <a:latin typeface="Segoe UI"/>
                <a:cs typeface="Segoe UI"/>
              </a:rPr>
              <a:t>Mobile</a:t>
            </a:r>
            <a:endParaRPr lang="fr-FR"/>
          </a:p>
        </p:txBody>
      </p:sp>
      <p:sp>
        <p:nvSpPr>
          <p:cNvPr id="29" name="ZoneTexte 28">
            <a:extLst>
              <a:ext uri="{FF2B5EF4-FFF2-40B4-BE49-F238E27FC236}">
                <a16:creationId xmlns:a16="http://schemas.microsoft.com/office/drawing/2014/main" id="{2625536E-FB70-4877-A782-FFAB6AA8F066}"/>
              </a:ext>
            </a:extLst>
          </p:cNvPr>
          <p:cNvSpPr txBox="1"/>
          <p:nvPr/>
        </p:nvSpPr>
        <p:spPr>
          <a:xfrm>
            <a:off x="1349830" y="2100941"/>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fr-FR" b="1">
                <a:latin typeface="Segoe UI"/>
                <a:cs typeface="Segoe UI"/>
              </a:rPr>
              <a:t>PUSH</a:t>
            </a:r>
            <a:endParaRPr lang="fr-FR"/>
          </a:p>
        </p:txBody>
      </p:sp>
      <p:sp>
        <p:nvSpPr>
          <p:cNvPr id="30" name="ZoneTexte 29">
            <a:extLst>
              <a:ext uri="{FF2B5EF4-FFF2-40B4-BE49-F238E27FC236}">
                <a16:creationId xmlns:a16="http://schemas.microsoft.com/office/drawing/2014/main" id="{CE97F23C-F740-406E-8B58-1B353B241ED5}"/>
              </a:ext>
            </a:extLst>
          </p:cNvPr>
          <p:cNvSpPr txBox="1"/>
          <p:nvPr/>
        </p:nvSpPr>
        <p:spPr>
          <a:xfrm>
            <a:off x="4865915" y="2100941"/>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fr-FR" b="1">
                <a:latin typeface="Segoe UI"/>
                <a:cs typeface="Segoe UI"/>
              </a:rPr>
              <a:t>CI</a:t>
            </a:r>
            <a:endParaRPr lang="fr-FR"/>
          </a:p>
        </p:txBody>
      </p:sp>
      <p:sp>
        <p:nvSpPr>
          <p:cNvPr id="31" name="ZoneTexte 30">
            <a:extLst>
              <a:ext uri="{FF2B5EF4-FFF2-40B4-BE49-F238E27FC236}">
                <a16:creationId xmlns:a16="http://schemas.microsoft.com/office/drawing/2014/main" id="{90F5C598-8F50-4E92-8861-A846F55E06E9}"/>
              </a:ext>
            </a:extLst>
          </p:cNvPr>
          <p:cNvSpPr txBox="1"/>
          <p:nvPr/>
        </p:nvSpPr>
        <p:spPr>
          <a:xfrm>
            <a:off x="8436429" y="2100941"/>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fr-FR" b="1">
                <a:latin typeface="Segoe UI"/>
                <a:cs typeface="Segoe UI"/>
              </a:rPr>
              <a:t>CD</a:t>
            </a:r>
            <a:endParaRPr lang="fr-FR"/>
          </a:p>
        </p:txBody>
      </p:sp>
      <p:sp>
        <p:nvSpPr>
          <p:cNvPr id="32" name="Flèche : chevron 31">
            <a:extLst>
              <a:ext uri="{FF2B5EF4-FFF2-40B4-BE49-F238E27FC236}">
                <a16:creationId xmlns:a16="http://schemas.microsoft.com/office/drawing/2014/main" id="{3C13F884-A017-4C1B-BCBE-406674A045D1}"/>
              </a:ext>
            </a:extLst>
          </p:cNvPr>
          <p:cNvSpPr/>
          <p:nvPr/>
        </p:nvSpPr>
        <p:spPr>
          <a:xfrm>
            <a:off x="9156137" y="2526736"/>
            <a:ext cx="2743199" cy="718456"/>
          </a:xfrm>
          <a:prstGeom prst="chevr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33" name="Flèche : chevron 32">
            <a:extLst>
              <a:ext uri="{FF2B5EF4-FFF2-40B4-BE49-F238E27FC236}">
                <a16:creationId xmlns:a16="http://schemas.microsoft.com/office/drawing/2014/main" id="{F27BC05C-BA5C-49CD-896A-67FEA0FBE147}"/>
              </a:ext>
            </a:extLst>
          </p:cNvPr>
          <p:cNvSpPr/>
          <p:nvPr/>
        </p:nvSpPr>
        <p:spPr>
          <a:xfrm>
            <a:off x="9156137" y="3767707"/>
            <a:ext cx="2743199" cy="718456"/>
          </a:xfrm>
          <a:prstGeom prst="chevr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34" name="ZoneTexte 33">
            <a:extLst>
              <a:ext uri="{FF2B5EF4-FFF2-40B4-BE49-F238E27FC236}">
                <a16:creationId xmlns:a16="http://schemas.microsoft.com/office/drawing/2014/main" id="{44CCE9B4-D6B4-4F98-8021-5634585F4DD2}"/>
              </a:ext>
            </a:extLst>
          </p:cNvPr>
          <p:cNvSpPr txBox="1"/>
          <p:nvPr/>
        </p:nvSpPr>
        <p:spPr>
          <a:xfrm>
            <a:off x="8882743" y="2699656"/>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fr-FR" b="1">
                <a:latin typeface="Segoe UI"/>
                <a:cs typeface="Segoe UI"/>
              </a:rPr>
              <a:t>Amazon S3</a:t>
            </a:r>
            <a:endParaRPr lang="fr-FR"/>
          </a:p>
        </p:txBody>
      </p:sp>
      <p:sp>
        <p:nvSpPr>
          <p:cNvPr id="35" name="ZoneTexte 34">
            <a:extLst>
              <a:ext uri="{FF2B5EF4-FFF2-40B4-BE49-F238E27FC236}">
                <a16:creationId xmlns:a16="http://schemas.microsoft.com/office/drawing/2014/main" id="{DA88650A-FE1E-48CC-9D65-85E64603FEDB}"/>
              </a:ext>
            </a:extLst>
          </p:cNvPr>
          <p:cNvSpPr txBox="1"/>
          <p:nvPr/>
        </p:nvSpPr>
        <p:spPr>
          <a:xfrm>
            <a:off x="8882743" y="3929741"/>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fr-FR" b="1" err="1">
                <a:latin typeface="Segoe UI"/>
                <a:cs typeface="Segoe UI"/>
              </a:rPr>
              <a:t>Dyno</a:t>
            </a:r>
            <a:r>
              <a:rPr lang="fr-FR" b="1">
                <a:latin typeface="Segoe UI"/>
                <a:cs typeface="Segoe UI"/>
              </a:rPr>
              <a:t> </a:t>
            </a:r>
            <a:r>
              <a:rPr lang="fr-FR" b="1" err="1">
                <a:latin typeface="Segoe UI"/>
                <a:cs typeface="Segoe UI"/>
              </a:rPr>
              <a:t>Heroku</a:t>
            </a:r>
          </a:p>
        </p:txBody>
      </p:sp>
      <p:pic>
        <p:nvPicPr>
          <p:cNvPr id="36" name="Image 36" descr="Une image contenant dessin, signe&#10;&#10;Description générée automatiquement">
            <a:extLst>
              <a:ext uri="{FF2B5EF4-FFF2-40B4-BE49-F238E27FC236}">
                <a16:creationId xmlns:a16="http://schemas.microsoft.com/office/drawing/2014/main" id="{C24DFB75-FC27-400C-AFDF-6F225947BE59}"/>
              </a:ext>
            </a:extLst>
          </p:cNvPr>
          <p:cNvPicPr>
            <a:picLocks noChangeAspect="1"/>
          </p:cNvPicPr>
          <p:nvPr/>
        </p:nvPicPr>
        <p:blipFill>
          <a:blip r:embed="rId7"/>
          <a:stretch>
            <a:fillRect/>
          </a:stretch>
        </p:blipFill>
        <p:spPr>
          <a:xfrm>
            <a:off x="11076214" y="3913414"/>
            <a:ext cx="435429" cy="424543"/>
          </a:xfrm>
          <a:prstGeom prst="rect">
            <a:avLst/>
          </a:prstGeom>
        </p:spPr>
      </p:pic>
      <p:pic>
        <p:nvPicPr>
          <p:cNvPr id="38" name="Image 38">
            <a:extLst>
              <a:ext uri="{FF2B5EF4-FFF2-40B4-BE49-F238E27FC236}">
                <a16:creationId xmlns:a16="http://schemas.microsoft.com/office/drawing/2014/main" id="{5BE792F9-6A46-4BAB-B4FE-0F42F70266B1}"/>
              </a:ext>
            </a:extLst>
          </p:cNvPr>
          <p:cNvPicPr>
            <a:picLocks noChangeAspect="1"/>
          </p:cNvPicPr>
          <p:nvPr/>
        </p:nvPicPr>
        <p:blipFill>
          <a:blip r:embed="rId8"/>
          <a:stretch>
            <a:fillRect/>
          </a:stretch>
        </p:blipFill>
        <p:spPr>
          <a:xfrm>
            <a:off x="10989809" y="2575152"/>
            <a:ext cx="597354" cy="619125"/>
          </a:xfrm>
          <a:prstGeom prst="rect">
            <a:avLst/>
          </a:prstGeom>
        </p:spPr>
      </p:pic>
      <p:sp>
        <p:nvSpPr>
          <p:cNvPr id="25" name="TextBox 24">
            <a:extLst>
              <a:ext uri="{FF2B5EF4-FFF2-40B4-BE49-F238E27FC236}">
                <a16:creationId xmlns:a16="http://schemas.microsoft.com/office/drawing/2014/main" id="{8F2A55CC-F105-4228-8FAB-1D97F9B89328}"/>
              </a:ext>
            </a:extLst>
          </p:cNvPr>
          <p:cNvSpPr txBox="1"/>
          <p:nvPr/>
        </p:nvSpPr>
        <p:spPr>
          <a:xfrm>
            <a:off x="4176610" y="6488668"/>
            <a:ext cx="3834422" cy="369332"/>
          </a:xfrm>
          <a:prstGeom prst="rect">
            <a:avLst/>
          </a:prstGeom>
          <a:noFill/>
        </p:spPr>
        <p:txBody>
          <a:bodyPr wrap="square" rtlCol="0">
            <a:spAutoFit/>
          </a:bodyPr>
          <a:lstStyle/>
          <a:p>
            <a:pPr algn="ctr"/>
            <a:r>
              <a:rPr lang="fr-FR">
                <a:solidFill>
                  <a:schemeClr val="bg1"/>
                </a:solidFill>
                <a:latin typeface="Segoe UI" panose="020B0502040204020203" pitchFamily="34" charset="0"/>
                <a:cs typeface="Segoe UI" panose="020B0502040204020203" pitchFamily="34" charset="0"/>
              </a:rPr>
              <a:t>Pipelines DevOps &gt; Pipelines</a:t>
            </a:r>
          </a:p>
        </p:txBody>
      </p:sp>
      <p:sp>
        <p:nvSpPr>
          <p:cNvPr id="3" name="Slide Number Placeholder 2">
            <a:extLst>
              <a:ext uri="{FF2B5EF4-FFF2-40B4-BE49-F238E27FC236}">
                <a16:creationId xmlns:a16="http://schemas.microsoft.com/office/drawing/2014/main" id="{3A33B407-C194-4C9F-870B-57C59856653E}"/>
              </a:ext>
            </a:extLst>
          </p:cNvPr>
          <p:cNvSpPr>
            <a:spLocks noGrp="1"/>
          </p:cNvSpPr>
          <p:nvPr>
            <p:ph type="sldNum" sz="quarter" idx="12"/>
          </p:nvPr>
        </p:nvSpPr>
        <p:spPr/>
        <p:txBody>
          <a:bodyPr/>
          <a:lstStyle/>
          <a:p>
            <a:fld id="{3A98EE3D-8CD1-4C3F-BD1C-C98C9596463C}" type="slidenum">
              <a:rPr lang="en-US" smtClean="0"/>
              <a:t>18</a:t>
            </a:fld>
            <a:endParaRPr lang="en-US"/>
          </a:p>
        </p:txBody>
      </p:sp>
    </p:spTree>
    <p:extLst>
      <p:ext uri="{BB962C8B-B14F-4D97-AF65-F5344CB8AC3E}">
        <p14:creationId xmlns:p14="http://schemas.microsoft.com/office/powerpoint/2010/main" val="428139705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9E3965E-AC41-4711-9D10-E25ABB132D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14" name="Straight Connector 13">
            <a:extLst>
              <a:ext uri="{FF2B5EF4-FFF2-40B4-BE49-F238E27FC236}">
                <a16:creationId xmlns:a16="http://schemas.microsoft.com/office/drawing/2014/main" id="{1F5DC8C3-BA5F-4EED-BB9A-A14272BD82A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474741"/>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useBgFill="1">
        <p:nvSpPr>
          <p:cNvPr id="16" name="Rectangle 15">
            <a:extLst>
              <a:ext uri="{FF2B5EF4-FFF2-40B4-BE49-F238E27FC236}">
                <a16:creationId xmlns:a16="http://schemas.microsoft.com/office/drawing/2014/main" id="{E75F8FC7-2268-462F-AFF6-A4A975C3444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5076F7D3-2EFF-48D2-9D29-505520C4ADFF}"/>
              </a:ext>
            </a:extLst>
          </p:cNvPr>
          <p:cNvSpPr>
            <a:spLocks noGrp="1"/>
          </p:cNvSpPr>
          <p:nvPr>
            <p:ph type="title"/>
          </p:nvPr>
        </p:nvSpPr>
        <p:spPr>
          <a:xfrm>
            <a:off x="6738013" y="639098"/>
            <a:ext cx="4813072" cy="3571186"/>
          </a:xfrm>
        </p:spPr>
        <p:txBody>
          <a:bodyPr vert="horz" lIns="91440" tIns="45720" rIns="91440" bIns="45720" rtlCol="0" anchor="b">
            <a:normAutofit/>
          </a:bodyPr>
          <a:lstStyle/>
          <a:p>
            <a:r>
              <a:rPr lang="en-US" sz="6200">
                <a:solidFill>
                  <a:schemeClr val="tx1">
                    <a:lumMod val="85000"/>
                    <a:lumOff val="15000"/>
                  </a:schemeClr>
                </a:solidFill>
              </a:rPr>
              <a:t>Conception Logicielle</a:t>
            </a:r>
          </a:p>
        </p:txBody>
      </p:sp>
      <p:pic>
        <p:nvPicPr>
          <p:cNvPr id="7" name="Picture 6" descr="A picture containing drawing, clock&#10;&#10;Description automatically generated">
            <a:extLst>
              <a:ext uri="{FF2B5EF4-FFF2-40B4-BE49-F238E27FC236}">
                <a16:creationId xmlns:a16="http://schemas.microsoft.com/office/drawing/2014/main" id="{44F1F38C-909E-49F0-B5D8-2B914B680BB8}"/>
              </a:ext>
            </a:extLst>
          </p:cNvPr>
          <p:cNvPicPr>
            <a:picLocks noChangeAspect="1"/>
          </p:cNvPicPr>
          <p:nvPr/>
        </p:nvPicPr>
        <p:blipFill rotWithShape="1">
          <a:blip r:embed="rId3">
            <a:extLst>
              <a:ext uri="{28A0092B-C50C-407E-A947-70E740481C1C}">
                <a14:useLocalDpi xmlns:a14="http://schemas.microsoft.com/office/drawing/2010/main" val="0"/>
              </a:ext>
            </a:extLst>
          </a:blip>
          <a:srcRect b="7467"/>
          <a:stretch/>
        </p:blipFill>
        <p:spPr>
          <a:xfrm>
            <a:off x="633999" y="640081"/>
            <a:ext cx="5462001" cy="5054156"/>
          </a:xfrm>
          <a:prstGeom prst="rect">
            <a:avLst/>
          </a:prstGeom>
        </p:spPr>
      </p:pic>
      <p:cxnSp>
        <p:nvCxnSpPr>
          <p:cNvPr id="18" name="Straight Connector 17">
            <a:extLst>
              <a:ext uri="{FF2B5EF4-FFF2-40B4-BE49-F238E27FC236}">
                <a16:creationId xmlns:a16="http://schemas.microsoft.com/office/drawing/2014/main" id="{BEF45B32-FB97-49CC-B778-CA7CF87BEF7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858549" y="4371149"/>
            <a:ext cx="457200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20" name="Rectangle 19">
            <a:extLst>
              <a:ext uri="{FF2B5EF4-FFF2-40B4-BE49-F238E27FC236}">
                <a16:creationId xmlns:a16="http://schemas.microsoft.com/office/drawing/2014/main" id="{7EE051E9-6C07-4FBB-B4F7-EDF8DDEAA6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TextBox 8">
            <a:extLst>
              <a:ext uri="{FF2B5EF4-FFF2-40B4-BE49-F238E27FC236}">
                <a16:creationId xmlns:a16="http://schemas.microsoft.com/office/drawing/2014/main" id="{6C6E1F0B-74DB-466E-A2E5-96D94A5552CD}"/>
              </a:ext>
            </a:extLst>
          </p:cNvPr>
          <p:cNvSpPr txBox="1"/>
          <p:nvPr/>
        </p:nvSpPr>
        <p:spPr>
          <a:xfrm>
            <a:off x="4176610" y="6488668"/>
            <a:ext cx="3834422" cy="369332"/>
          </a:xfrm>
          <a:prstGeom prst="rect">
            <a:avLst/>
          </a:prstGeom>
          <a:noFill/>
        </p:spPr>
        <p:txBody>
          <a:bodyPr wrap="square" rtlCol="0">
            <a:spAutoFit/>
          </a:bodyPr>
          <a:lstStyle/>
          <a:p>
            <a:pPr algn="ctr"/>
            <a:r>
              <a:rPr lang="fr-FR">
                <a:solidFill>
                  <a:schemeClr val="bg1"/>
                </a:solidFill>
                <a:latin typeface="Segoe UI" panose="020B0502040204020203" pitchFamily="34" charset="0"/>
                <a:cs typeface="Segoe UI" panose="020B0502040204020203" pitchFamily="34" charset="0"/>
              </a:rPr>
              <a:t>Conception Logicielle</a:t>
            </a:r>
          </a:p>
        </p:txBody>
      </p:sp>
      <p:sp>
        <p:nvSpPr>
          <p:cNvPr id="3" name="Slide Number Placeholder 2">
            <a:extLst>
              <a:ext uri="{FF2B5EF4-FFF2-40B4-BE49-F238E27FC236}">
                <a16:creationId xmlns:a16="http://schemas.microsoft.com/office/drawing/2014/main" id="{1EA64D38-2198-40AC-87D4-04E7B8C2C6C2}"/>
              </a:ext>
            </a:extLst>
          </p:cNvPr>
          <p:cNvSpPr>
            <a:spLocks noGrp="1"/>
          </p:cNvSpPr>
          <p:nvPr>
            <p:ph type="sldNum" sz="quarter" idx="12"/>
          </p:nvPr>
        </p:nvSpPr>
        <p:spPr/>
        <p:txBody>
          <a:bodyPr/>
          <a:lstStyle/>
          <a:p>
            <a:fld id="{3A98EE3D-8CD1-4C3F-BD1C-C98C9596463C}" type="slidenum">
              <a:rPr lang="en-US" smtClean="0"/>
              <a:t>19</a:t>
            </a:fld>
            <a:endParaRPr lang="en-US"/>
          </a:p>
        </p:txBody>
      </p:sp>
    </p:spTree>
    <p:extLst>
      <p:ext uri="{BB962C8B-B14F-4D97-AF65-F5344CB8AC3E}">
        <p14:creationId xmlns:p14="http://schemas.microsoft.com/office/powerpoint/2010/main" val="400410215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247913F-DBE6-4647-9490-6BF1872D3B32}"/>
              </a:ext>
            </a:extLst>
          </p:cNvPr>
          <p:cNvSpPr>
            <a:spLocks noGrp="1"/>
          </p:cNvSpPr>
          <p:nvPr>
            <p:ph type="title"/>
          </p:nvPr>
        </p:nvSpPr>
        <p:spPr>
          <a:xfrm>
            <a:off x="2577737" y="286603"/>
            <a:ext cx="8577943" cy="1428986"/>
          </a:xfrm>
        </p:spPr>
        <p:txBody>
          <a:bodyPr/>
          <a:lstStyle/>
          <a:p>
            <a:r>
              <a:rPr lang="fr-FR"/>
              <a:t>Structure Backend</a:t>
            </a:r>
          </a:p>
        </p:txBody>
      </p:sp>
      <p:sp>
        <p:nvSpPr>
          <p:cNvPr id="3" name="Espace réservé du contenu 2">
            <a:extLst>
              <a:ext uri="{FF2B5EF4-FFF2-40B4-BE49-F238E27FC236}">
                <a16:creationId xmlns:a16="http://schemas.microsoft.com/office/drawing/2014/main" id="{B876CC8A-A623-476C-88C1-C0271E689D85}"/>
              </a:ext>
            </a:extLst>
          </p:cNvPr>
          <p:cNvSpPr>
            <a:spLocks noGrp="1"/>
          </p:cNvSpPr>
          <p:nvPr>
            <p:ph idx="1"/>
          </p:nvPr>
        </p:nvSpPr>
        <p:spPr>
          <a:xfrm>
            <a:off x="1097280" y="2108202"/>
            <a:ext cx="2642207" cy="484874"/>
          </a:xfrm>
        </p:spPr>
        <p:txBody>
          <a:bodyPr>
            <a:normAutofit/>
          </a:bodyPr>
          <a:lstStyle/>
          <a:p>
            <a:r>
              <a:rPr lang="fr-FR"/>
              <a:t>Architecture en Oignon : </a:t>
            </a:r>
          </a:p>
        </p:txBody>
      </p:sp>
      <p:pic>
        <p:nvPicPr>
          <p:cNvPr id="5" name="Image 4" descr="Une image contenant dessin&#10;&#10;Description générée automatiquement">
            <a:extLst>
              <a:ext uri="{FF2B5EF4-FFF2-40B4-BE49-F238E27FC236}">
                <a16:creationId xmlns:a16="http://schemas.microsoft.com/office/drawing/2014/main" id="{0A7B9715-EE80-4BC9-9FAF-8562DA629072}"/>
              </a:ext>
            </a:extLst>
          </p:cNvPr>
          <p:cNvPicPr>
            <a:picLocks noChangeAspect="1"/>
          </p:cNvPicPr>
          <p:nvPr/>
        </p:nvPicPr>
        <p:blipFill>
          <a:blip r:embed="rId3"/>
          <a:stretch>
            <a:fillRect/>
          </a:stretch>
        </p:blipFill>
        <p:spPr>
          <a:xfrm>
            <a:off x="729731" y="283359"/>
            <a:ext cx="1779138" cy="1812349"/>
          </a:xfrm>
          <a:prstGeom prst="rect">
            <a:avLst/>
          </a:prstGeom>
        </p:spPr>
      </p:pic>
      <p:sp>
        <p:nvSpPr>
          <p:cNvPr id="7" name="Rectangle 6">
            <a:extLst>
              <a:ext uri="{FF2B5EF4-FFF2-40B4-BE49-F238E27FC236}">
                <a16:creationId xmlns:a16="http://schemas.microsoft.com/office/drawing/2014/main" id="{57798C99-61A7-4E33-8CF4-EE2F15762CF5}"/>
              </a:ext>
            </a:extLst>
          </p:cNvPr>
          <p:cNvSpPr/>
          <p:nvPr/>
        </p:nvSpPr>
        <p:spPr>
          <a:xfrm>
            <a:off x="2359803" y="2695712"/>
            <a:ext cx="1369130" cy="330275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a:t>Couche Contrôleur</a:t>
            </a:r>
          </a:p>
          <a:p>
            <a:pPr algn="ctr"/>
            <a:endParaRPr lang="fr-FR"/>
          </a:p>
          <a:p>
            <a:pPr algn="ctr"/>
            <a:r>
              <a:rPr lang="fr-FR" sz="1200"/>
              <a:t>Interface HTTP</a:t>
            </a:r>
          </a:p>
          <a:p>
            <a:pPr algn="ctr"/>
            <a:endParaRPr lang="fr-FR"/>
          </a:p>
          <a:p>
            <a:pPr algn="ctr"/>
            <a:endParaRPr lang="fr-FR"/>
          </a:p>
          <a:p>
            <a:pPr algn="ctr"/>
            <a:endParaRPr lang="fr-FR"/>
          </a:p>
        </p:txBody>
      </p:sp>
      <p:sp>
        <p:nvSpPr>
          <p:cNvPr id="8" name="Rectangle 7">
            <a:extLst>
              <a:ext uri="{FF2B5EF4-FFF2-40B4-BE49-F238E27FC236}">
                <a16:creationId xmlns:a16="http://schemas.microsoft.com/office/drawing/2014/main" id="{8A380469-EB31-4718-A50F-6FDD5C9ABC88}"/>
              </a:ext>
            </a:extLst>
          </p:cNvPr>
          <p:cNvSpPr/>
          <p:nvPr/>
        </p:nvSpPr>
        <p:spPr>
          <a:xfrm>
            <a:off x="4840356" y="2695712"/>
            <a:ext cx="1369130" cy="330275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a:t>Couche Service</a:t>
            </a:r>
          </a:p>
          <a:p>
            <a:pPr algn="ctr"/>
            <a:endParaRPr lang="fr-FR"/>
          </a:p>
          <a:p>
            <a:pPr algn="ctr"/>
            <a:r>
              <a:rPr lang="fr-FR" sz="1200"/>
              <a:t>Logique Métier des Entités</a:t>
            </a:r>
          </a:p>
          <a:p>
            <a:pPr algn="ctr"/>
            <a:endParaRPr lang="fr-FR" sz="1200"/>
          </a:p>
          <a:p>
            <a:pPr algn="ctr"/>
            <a:endParaRPr lang="fr-FR" sz="1200"/>
          </a:p>
          <a:p>
            <a:pPr algn="ctr"/>
            <a:endParaRPr lang="fr-FR" sz="1200"/>
          </a:p>
          <a:p>
            <a:pPr algn="ctr"/>
            <a:endParaRPr lang="fr-FR" sz="1200"/>
          </a:p>
        </p:txBody>
      </p:sp>
      <p:sp>
        <p:nvSpPr>
          <p:cNvPr id="9" name="Arrow: Right 8">
            <a:extLst>
              <a:ext uri="{FF2B5EF4-FFF2-40B4-BE49-F238E27FC236}">
                <a16:creationId xmlns:a16="http://schemas.microsoft.com/office/drawing/2014/main" id="{DBABC407-9E91-4703-9F13-0D97A88EE308}"/>
              </a:ext>
            </a:extLst>
          </p:cNvPr>
          <p:cNvSpPr/>
          <p:nvPr/>
        </p:nvSpPr>
        <p:spPr>
          <a:xfrm>
            <a:off x="3849463" y="3291190"/>
            <a:ext cx="870363" cy="41504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Arrow: Right 10">
            <a:extLst>
              <a:ext uri="{FF2B5EF4-FFF2-40B4-BE49-F238E27FC236}">
                <a16:creationId xmlns:a16="http://schemas.microsoft.com/office/drawing/2014/main" id="{503E8405-AB81-4115-B25B-826D95FF738E}"/>
              </a:ext>
            </a:extLst>
          </p:cNvPr>
          <p:cNvSpPr/>
          <p:nvPr/>
        </p:nvSpPr>
        <p:spPr>
          <a:xfrm flipH="1">
            <a:off x="787109" y="5142412"/>
            <a:ext cx="1219198" cy="41504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a:t>Réponse</a:t>
            </a:r>
          </a:p>
        </p:txBody>
      </p:sp>
      <p:sp>
        <p:nvSpPr>
          <p:cNvPr id="12" name="Rectangle 11">
            <a:extLst>
              <a:ext uri="{FF2B5EF4-FFF2-40B4-BE49-F238E27FC236}">
                <a16:creationId xmlns:a16="http://schemas.microsoft.com/office/drawing/2014/main" id="{786252B8-0C17-4FE4-B1D3-B2E74E69A88B}"/>
              </a:ext>
            </a:extLst>
          </p:cNvPr>
          <p:cNvSpPr/>
          <p:nvPr/>
        </p:nvSpPr>
        <p:spPr>
          <a:xfrm>
            <a:off x="7320909" y="2695712"/>
            <a:ext cx="1369130" cy="330275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a:t>Couche</a:t>
            </a:r>
          </a:p>
          <a:p>
            <a:pPr algn="ctr"/>
            <a:r>
              <a:rPr lang="fr-FR"/>
              <a:t>Repository</a:t>
            </a:r>
          </a:p>
          <a:p>
            <a:pPr algn="ctr"/>
            <a:endParaRPr lang="fr-FR" sz="1200"/>
          </a:p>
          <a:p>
            <a:pPr algn="ctr"/>
            <a:r>
              <a:rPr lang="fr-FR" sz="1200"/>
              <a:t>Abstraction avec le stockage des données</a:t>
            </a:r>
          </a:p>
          <a:p>
            <a:pPr algn="ctr"/>
            <a:endParaRPr lang="fr-FR" sz="1200"/>
          </a:p>
          <a:p>
            <a:pPr algn="ctr"/>
            <a:endParaRPr lang="fr-FR" sz="1200"/>
          </a:p>
          <a:p>
            <a:pPr algn="ctr"/>
            <a:endParaRPr lang="fr-FR" sz="1200"/>
          </a:p>
        </p:txBody>
      </p:sp>
      <p:sp>
        <p:nvSpPr>
          <p:cNvPr id="13" name="Rectangle 12">
            <a:extLst>
              <a:ext uri="{FF2B5EF4-FFF2-40B4-BE49-F238E27FC236}">
                <a16:creationId xmlns:a16="http://schemas.microsoft.com/office/drawing/2014/main" id="{BF2C8643-FF33-4EA3-B27D-36E7EFD5687F}"/>
              </a:ext>
            </a:extLst>
          </p:cNvPr>
          <p:cNvSpPr/>
          <p:nvPr/>
        </p:nvSpPr>
        <p:spPr>
          <a:xfrm>
            <a:off x="9801462" y="2695712"/>
            <a:ext cx="1369130" cy="330275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a:t>Couche Domaine et Entités</a:t>
            </a:r>
          </a:p>
          <a:p>
            <a:pPr algn="ctr"/>
            <a:endParaRPr lang="fr-FR" sz="1200"/>
          </a:p>
          <a:p>
            <a:pPr algn="ctr"/>
            <a:r>
              <a:rPr lang="fr-FR" sz="1200"/>
              <a:t>Modèle de donnée</a:t>
            </a:r>
          </a:p>
          <a:p>
            <a:pPr algn="ctr"/>
            <a:endParaRPr lang="fr-FR" sz="1200"/>
          </a:p>
          <a:p>
            <a:pPr algn="ctr"/>
            <a:endParaRPr lang="fr-FR" sz="1200"/>
          </a:p>
          <a:p>
            <a:pPr algn="ctr"/>
            <a:endParaRPr lang="fr-FR" sz="1200"/>
          </a:p>
        </p:txBody>
      </p:sp>
      <p:pic>
        <p:nvPicPr>
          <p:cNvPr id="18" name="Picture 17" descr="A picture containing transport, wheel&#10;&#10;Description automatically generated">
            <a:extLst>
              <a:ext uri="{FF2B5EF4-FFF2-40B4-BE49-F238E27FC236}">
                <a16:creationId xmlns:a16="http://schemas.microsoft.com/office/drawing/2014/main" id="{6767A90C-C5BF-4C9C-B3B1-75B0D25B2BC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713298" y="4960776"/>
            <a:ext cx="662139" cy="662139"/>
          </a:xfrm>
          <a:prstGeom prst="rect">
            <a:avLst/>
          </a:prstGeom>
        </p:spPr>
      </p:pic>
      <p:pic>
        <p:nvPicPr>
          <p:cNvPr id="20" name="Picture 19" descr="A close up of a sign&#10;&#10;Description automatically generated">
            <a:extLst>
              <a:ext uri="{FF2B5EF4-FFF2-40B4-BE49-F238E27FC236}">
                <a16:creationId xmlns:a16="http://schemas.microsoft.com/office/drawing/2014/main" id="{F5D5F86E-A488-4F6D-B54A-99C6EAF33B5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193851" y="4960776"/>
            <a:ext cx="662139" cy="662139"/>
          </a:xfrm>
          <a:prstGeom prst="rect">
            <a:avLst/>
          </a:prstGeom>
        </p:spPr>
      </p:pic>
      <p:pic>
        <p:nvPicPr>
          <p:cNvPr id="22" name="Picture 21" descr="A close up of a logo&#10;&#10;Description automatically generated">
            <a:extLst>
              <a:ext uri="{FF2B5EF4-FFF2-40B4-BE49-F238E27FC236}">
                <a16:creationId xmlns:a16="http://schemas.microsoft.com/office/drawing/2014/main" id="{852C12D4-28BD-4015-97A5-F746A16136F2}"/>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674404" y="4960775"/>
            <a:ext cx="662140" cy="662140"/>
          </a:xfrm>
          <a:prstGeom prst="rect">
            <a:avLst/>
          </a:prstGeom>
        </p:spPr>
      </p:pic>
      <p:pic>
        <p:nvPicPr>
          <p:cNvPr id="24" name="Picture 23" descr="A picture containing clock&#10;&#10;Description automatically generated">
            <a:extLst>
              <a:ext uri="{FF2B5EF4-FFF2-40B4-BE49-F238E27FC236}">
                <a16:creationId xmlns:a16="http://schemas.microsoft.com/office/drawing/2014/main" id="{5EEBDEDB-4D87-4950-B725-B0B857388099}"/>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0154956" y="4960774"/>
            <a:ext cx="662141" cy="662141"/>
          </a:xfrm>
          <a:prstGeom prst="rect">
            <a:avLst/>
          </a:prstGeom>
        </p:spPr>
      </p:pic>
      <p:sp>
        <p:nvSpPr>
          <p:cNvPr id="25" name="Arrow: Right 24">
            <a:extLst>
              <a:ext uri="{FF2B5EF4-FFF2-40B4-BE49-F238E27FC236}">
                <a16:creationId xmlns:a16="http://schemas.microsoft.com/office/drawing/2014/main" id="{A3B0B877-0F13-45AC-997E-E9933B587BD9}"/>
              </a:ext>
            </a:extLst>
          </p:cNvPr>
          <p:cNvSpPr/>
          <p:nvPr/>
        </p:nvSpPr>
        <p:spPr>
          <a:xfrm>
            <a:off x="787109" y="3291188"/>
            <a:ext cx="1219198" cy="41504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a:t>Requête</a:t>
            </a:r>
          </a:p>
        </p:txBody>
      </p:sp>
      <p:sp>
        <p:nvSpPr>
          <p:cNvPr id="26" name="Arrow: Right 25">
            <a:extLst>
              <a:ext uri="{FF2B5EF4-FFF2-40B4-BE49-F238E27FC236}">
                <a16:creationId xmlns:a16="http://schemas.microsoft.com/office/drawing/2014/main" id="{A6E699C2-65BE-4CF3-AD75-E0DCA0B4161E}"/>
              </a:ext>
            </a:extLst>
          </p:cNvPr>
          <p:cNvSpPr/>
          <p:nvPr/>
        </p:nvSpPr>
        <p:spPr>
          <a:xfrm>
            <a:off x="6330016" y="3291189"/>
            <a:ext cx="870363" cy="41504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7" name="Arrow: Right 26">
            <a:extLst>
              <a:ext uri="{FF2B5EF4-FFF2-40B4-BE49-F238E27FC236}">
                <a16:creationId xmlns:a16="http://schemas.microsoft.com/office/drawing/2014/main" id="{3EA74F25-F6F5-40CB-9274-55EF994DA272}"/>
              </a:ext>
            </a:extLst>
          </p:cNvPr>
          <p:cNvSpPr/>
          <p:nvPr/>
        </p:nvSpPr>
        <p:spPr>
          <a:xfrm>
            <a:off x="8810569" y="3291188"/>
            <a:ext cx="870363" cy="41504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 name="Arrow: Right 27">
            <a:extLst>
              <a:ext uri="{FF2B5EF4-FFF2-40B4-BE49-F238E27FC236}">
                <a16:creationId xmlns:a16="http://schemas.microsoft.com/office/drawing/2014/main" id="{53DAF50F-4CD8-4325-B1D2-CB9FBDEA1966}"/>
              </a:ext>
            </a:extLst>
          </p:cNvPr>
          <p:cNvSpPr/>
          <p:nvPr/>
        </p:nvSpPr>
        <p:spPr>
          <a:xfrm rot="10800000">
            <a:off x="8810569" y="5142412"/>
            <a:ext cx="870363" cy="41504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9" name="Arrow: Right 28">
            <a:extLst>
              <a:ext uri="{FF2B5EF4-FFF2-40B4-BE49-F238E27FC236}">
                <a16:creationId xmlns:a16="http://schemas.microsoft.com/office/drawing/2014/main" id="{3AF4FD0F-EBA8-4187-A3F2-821B5543DCC9}"/>
              </a:ext>
            </a:extLst>
          </p:cNvPr>
          <p:cNvSpPr/>
          <p:nvPr/>
        </p:nvSpPr>
        <p:spPr>
          <a:xfrm rot="10800000">
            <a:off x="3849462" y="5142412"/>
            <a:ext cx="870363" cy="41504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0" name="Arrow: Right 29">
            <a:extLst>
              <a:ext uri="{FF2B5EF4-FFF2-40B4-BE49-F238E27FC236}">
                <a16:creationId xmlns:a16="http://schemas.microsoft.com/office/drawing/2014/main" id="{0F13D7DC-8245-4C50-A375-A25EC05117E6}"/>
              </a:ext>
            </a:extLst>
          </p:cNvPr>
          <p:cNvSpPr/>
          <p:nvPr/>
        </p:nvSpPr>
        <p:spPr>
          <a:xfrm rot="10800000">
            <a:off x="6330016" y="5142413"/>
            <a:ext cx="870363" cy="41504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1" name="Rectangle 30">
            <a:extLst>
              <a:ext uri="{FF2B5EF4-FFF2-40B4-BE49-F238E27FC236}">
                <a16:creationId xmlns:a16="http://schemas.microsoft.com/office/drawing/2014/main" id="{3F2EEE24-E0A0-4CCE-9DE0-21CC8DD88BDC}"/>
              </a:ext>
            </a:extLst>
          </p:cNvPr>
          <p:cNvSpPr/>
          <p:nvPr/>
        </p:nvSpPr>
        <p:spPr>
          <a:xfrm>
            <a:off x="4840356" y="2695712"/>
            <a:ext cx="81840" cy="3302758"/>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2" name="Rectangle 31">
            <a:extLst>
              <a:ext uri="{FF2B5EF4-FFF2-40B4-BE49-F238E27FC236}">
                <a16:creationId xmlns:a16="http://schemas.microsoft.com/office/drawing/2014/main" id="{D04DA176-86B7-44FE-8993-FB93A1E25185}"/>
              </a:ext>
            </a:extLst>
          </p:cNvPr>
          <p:cNvSpPr/>
          <p:nvPr/>
        </p:nvSpPr>
        <p:spPr>
          <a:xfrm>
            <a:off x="7320908" y="2695713"/>
            <a:ext cx="81840" cy="3302758"/>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3" name="Rectangle 32">
            <a:extLst>
              <a:ext uri="{FF2B5EF4-FFF2-40B4-BE49-F238E27FC236}">
                <a16:creationId xmlns:a16="http://schemas.microsoft.com/office/drawing/2014/main" id="{AA099920-AB38-47D0-BAAD-157119303921}"/>
              </a:ext>
            </a:extLst>
          </p:cNvPr>
          <p:cNvSpPr/>
          <p:nvPr/>
        </p:nvSpPr>
        <p:spPr>
          <a:xfrm>
            <a:off x="9801460" y="2695712"/>
            <a:ext cx="81840" cy="3302758"/>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 name="TextBox 33">
            <a:extLst>
              <a:ext uri="{FF2B5EF4-FFF2-40B4-BE49-F238E27FC236}">
                <a16:creationId xmlns:a16="http://schemas.microsoft.com/office/drawing/2014/main" id="{44CD0556-8A7A-497A-A4DA-AAFFC7BDA945}"/>
              </a:ext>
            </a:extLst>
          </p:cNvPr>
          <p:cNvSpPr txBox="1"/>
          <p:nvPr/>
        </p:nvSpPr>
        <p:spPr>
          <a:xfrm rot="16200000">
            <a:off x="4145597" y="4193202"/>
            <a:ext cx="1148456" cy="307777"/>
          </a:xfrm>
          <a:prstGeom prst="rect">
            <a:avLst/>
          </a:prstGeom>
          <a:noFill/>
        </p:spPr>
        <p:txBody>
          <a:bodyPr wrap="none" rtlCol="0">
            <a:spAutoFit/>
          </a:bodyPr>
          <a:lstStyle/>
          <a:p>
            <a:r>
              <a:rPr lang="fr-FR" sz="1400">
                <a:latin typeface="Segoe UI" panose="020B0502040204020203" pitchFamily="34" charset="0"/>
                <a:cs typeface="Segoe UI" panose="020B0502040204020203" pitchFamily="34" charset="0"/>
              </a:rPr>
              <a:t>INTERFACES</a:t>
            </a:r>
          </a:p>
        </p:txBody>
      </p:sp>
      <p:sp>
        <p:nvSpPr>
          <p:cNvPr id="35" name="TextBox 34">
            <a:extLst>
              <a:ext uri="{FF2B5EF4-FFF2-40B4-BE49-F238E27FC236}">
                <a16:creationId xmlns:a16="http://schemas.microsoft.com/office/drawing/2014/main" id="{4AE9129F-CE32-4894-AF8E-988F0DEF5020}"/>
              </a:ext>
            </a:extLst>
          </p:cNvPr>
          <p:cNvSpPr txBox="1"/>
          <p:nvPr/>
        </p:nvSpPr>
        <p:spPr>
          <a:xfrm rot="16200000">
            <a:off x="6592791" y="4193201"/>
            <a:ext cx="1148456" cy="307777"/>
          </a:xfrm>
          <a:prstGeom prst="rect">
            <a:avLst/>
          </a:prstGeom>
          <a:noFill/>
        </p:spPr>
        <p:txBody>
          <a:bodyPr wrap="none" rtlCol="0">
            <a:spAutoFit/>
          </a:bodyPr>
          <a:lstStyle/>
          <a:p>
            <a:r>
              <a:rPr lang="fr-FR" sz="1400">
                <a:latin typeface="Segoe UI" panose="020B0502040204020203" pitchFamily="34" charset="0"/>
                <a:cs typeface="Segoe UI" panose="020B0502040204020203" pitchFamily="34" charset="0"/>
              </a:rPr>
              <a:t>INTERFACES</a:t>
            </a:r>
          </a:p>
        </p:txBody>
      </p:sp>
      <p:sp>
        <p:nvSpPr>
          <p:cNvPr id="36" name="TextBox 35">
            <a:extLst>
              <a:ext uri="{FF2B5EF4-FFF2-40B4-BE49-F238E27FC236}">
                <a16:creationId xmlns:a16="http://schemas.microsoft.com/office/drawing/2014/main" id="{F2E566C2-EA0D-40F0-AC34-5C3435D2E60A}"/>
              </a:ext>
            </a:extLst>
          </p:cNvPr>
          <p:cNvSpPr txBox="1"/>
          <p:nvPr/>
        </p:nvSpPr>
        <p:spPr>
          <a:xfrm rot="16200000">
            <a:off x="9060915" y="4193202"/>
            <a:ext cx="1148456" cy="307777"/>
          </a:xfrm>
          <a:prstGeom prst="rect">
            <a:avLst/>
          </a:prstGeom>
          <a:noFill/>
        </p:spPr>
        <p:txBody>
          <a:bodyPr wrap="none" rtlCol="0">
            <a:spAutoFit/>
          </a:bodyPr>
          <a:lstStyle/>
          <a:p>
            <a:r>
              <a:rPr lang="fr-FR" sz="1400">
                <a:latin typeface="Segoe UI" panose="020B0502040204020203" pitchFamily="34" charset="0"/>
                <a:cs typeface="Segoe UI" panose="020B0502040204020203" pitchFamily="34" charset="0"/>
              </a:rPr>
              <a:t>INTERFACES</a:t>
            </a:r>
          </a:p>
        </p:txBody>
      </p:sp>
      <p:sp>
        <p:nvSpPr>
          <p:cNvPr id="37" name="TextBox 36">
            <a:extLst>
              <a:ext uri="{FF2B5EF4-FFF2-40B4-BE49-F238E27FC236}">
                <a16:creationId xmlns:a16="http://schemas.microsoft.com/office/drawing/2014/main" id="{54EEF9F7-952D-4FCA-BAEE-176259145D39}"/>
              </a:ext>
            </a:extLst>
          </p:cNvPr>
          <p:cNvSpPr txBox="1"/>
          <p:nvPr/>
        </p:nvSpPr>
        <p:spPr>
          <a:xfrm>
            <a:off x="3044367" y="6488668"/>
            <a:ext cx="5765966" cy="369332"/>
          </a:xfrm>
          <a:prstGeom prst="rect">
            <a:avLst/>
          </a:prstGeom>
          <a:noFill/>
        </p:spPr>
        <p:txBody>
          <a:bodyPr wrap="square" rtlCol="0">
            <a:spAutoFit/>
          </a:bodyPr>
          <a:lstStyle/>
          <a:p>
            <a:pPr algn="ctr"/>
            <a:r>
              <a:rPr lang="fr-FR">
                <a:solidFill>
                  <a:schemeClr val="bg1"/>
                </a:solidFill>
                <a:latin typeface="Segoe UI" panose="020B0502040204020203" pitchFamily="34" charset="0"/>
                <a:cs typeface="Segoe UI" panose="020B0502040204020203" pitchFamily="34" charset="0"/>
              </a:rPr>
              <a:t>Conception Logicielle &gt; Backend &gt; Structure</a:t>
            </a:r>
          </a:p>
        </p:txBody>
      </p:sp>
      <p:pic>
        <p:nvPicPr>
          <p:cNvPr id="10" name="Picture 9" descr="A picture containing object, light&#10;&#10;Description automatically generated">
            <a:extLst>
              <a:ext uri="{FF2B5EF4-FFF2-40B4-BE49-F238E27FC236}">
                <a16:creationId xmlns:a16="http://schemas.microsoft.com/office/drawing/2014/main" id="{3DD1400A-DFE3-4C20-B6C2-13F26A630B15}"/>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88092" y="1938662"/>
            <a:ext cx="598034" cy="598034"/>
          </a:xfrm>
          <a:prstGeom prst="rect">
            <a:avLst/>
          </a:prstGeom>
        </p:spPr>
      </p:pic>
      <p:sp>
        <p:nvSpPr>
          <p:cNvPr id="4" name="Slide Number Placeholder 3">
            <a:extLst>
              <a:ext uri="{FF2B5EF4-FFF2-40B4-BE49-F238E27FC236}">
                <a16:creationId xmlns:a16="http://schemas.microsoft.com/office/drawing/2014/main" id="{FE1E3710-139E-4C10-BC2B-B9A5EE1D0A02}"/>
              </a:ext>
            </a:extLst>
          </p:cNvPr>
          <p:cNvSpPr>
            <a:spLocks noGrp="1"/>
          </p:cNvSpPr>
          <p:nvPr>
            <p:ph type="sldNum" sz="quarter" idx="12"/>
          </p:nvPr>
        </p:nvSpPr>
        <p:spPr/>
        <p:txBody>
          <a:bodyPr/>
          <a:lstStyle/>
          <a:p>
            <a:fld id="{3A98EE3D-8CD1-4C3F-BD1C-C98C9596463C}" type="slidenum">
              <a:rPr lang="en-US" smtClean="0"/>
              <a:t>20</a:t>
            </a:fld>
            <a:endParaRPr lang="en-US"/>
          </a:p>
        </p:txBody>
      </p:sp>
    </p:spTree>
    <p:extLst>
      <p:ext uri="{BB962C8B-B14F-4D97-AF65-F5344CB8AC3E}">
        <p14:creationId xmlns:p14="http://schemas.microsoft.com/office/powerpoint/2010/main" val="268937481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72A4F4-BE8D-4221-9955-16CA5059F335}"/>
              </a:ext>
            </a:extLst>
          </p:cNvPr>
          <p:cNvSpPr>
            <a:spLocks noGrp="1"/>
          </p:cNvSpPr>
          <p:nvPr>
            <p:ph type="title"/>
          </p:nvPr>
        </p:nvSpPr>
        <p:spPr>
          <a:xfrm>
            <a:off x="2508868" y="286603"/>
            <a:ext cx="8646811" cy="1450757"/>
          </a:xfrm>
        </p:spPr>
        <p:txBody>
          <a:bodyPr/>
          <a:lstStyle/>
          <a:p>
            <a:r>
              <a:rPr lang="fr-FR"/>
              <a:t>Backend : Design Patterns</a:t>
            </a:r>
          </a:p>
        </p:txBody>
      </p:sp>
      <p:pic>
        <p:nvPicPr>
          <p:cNvPr id="4" name="Image 4" descr="Une image contenant dessin&#10;&#10;Description générée automatiquement">
            <a:extLst>
              <a:ext uri="{FF2B5EF4-FFF2-40B4-BE49-F238E27FC236}">
                <a16:creationId xmlns:a16="http://schemas.microsoft.com/office/drawing/2014/main" id="{3DC5DBB1-798F-4C84-8E7B-74CCA0F53D8F}"/>
              </a:ext>
            </a:extLst>
          </p:cNvPr>
          <p:cNvPicPr>
            <a:picLocks noChangeAspect="1"/>
          </p:cNvPicPr>
          <p:nvPr/>
        </p:nvPicPr>
        <p:blipFill>
          <a:blip r:embed="rId3"/>
          <a:stretch>
            <a:fillRect/>
          </a:stretch>
        </p:blipFill>
        <p:spPr>
          <a:xfrm>
            <a:off x="729731" y="283359"/>
            <a:ext cx="1779138" cy="1812349"/>
          </a:xfrm>
          <a:prstGeom prst="rect">
            <a:avLst/>
          </a:prstGeom>
        </p:spPr>
      </p:pic>
      <p:grpSp>
        <p:nvGrpSpPr>
          <p:cNvPr id="15" name="Group 14">
            <a:extLst>
              <a:ext uri="{FF2B5EF4-FFF2-40B4-BE49-F238E27FC236}">
                <a16:creationId xmlns:a16="http://schemas.microsoft.com/office/drawing/2014/main" id="{1980097D-B048-4D7A-A02F-AE35993C8C5B}"/>
              </a:ext>
            </a:extLst>
          </p:cNvPr>
          <p:cNvGrpSpPr/>
          <p:nvPr/>
        </p:nvGrpSpPr>
        <p:grpSpPr>
          <a:xfrm>
            <a:off x="5242709" y="2397396"/>
            <a:ext cx="2088980" cy="3264101"/>
            <a:chOff x="9066699" y="2397396"/>
            <a:chExt cx="2088980" cy="3264101"/>
          </a:xfrm>
        </p:grpSpPr>
        <p:sp>
          <p:nvSpPr>
            <p:cNvPr id="7" name="Rectangle 6">
              <a:extLst>
                <a:ext uri="{FF2B5EF4-FFF2-40B4-BE49-F238E27FC236}">
                  <a16:creationId xmlns:a16="http://schemas.microsoft.com/office/drawing/2014/main" id="{AF363875-D9DE-40E3-A06C-D75A8F93D42C}"/>
                </a:ext>
              </a:extLst>
            </p:cNvPr>
            <p:cNvSpPr/>
            <p:nvPr/>
          </p:nvSpPr>
          <p:spPr>
            <a:xfrm>
              <a:off x="9066699" y="2397396"/>
              <a:ext cx="2088980" cy="32641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a:t>Injection de Dépendances</a:t>
              </a:r>
            </a:p>
            <a:p>
              <a:pPr algn="ctr"/>
              <a:endParaRPr lang="fr-FR"/>
            </a:p>
            <a:p>
              <a:pPr algn="ctr"/>
              <a:r>
                <a:rPr lang="fr-FR" sz="1200"/>
                <a:t>Fournir aux services les instances de leurs dépendances</a:t>
              </a:r>
            </a:p>
            <a:p>
              <a:pPr algn="ctr"/>
              <a:endParaRPr lang="fr-FR" sz="1200"/>
            </a:p>
            <a:p>
              <a:pPr algn="ctr"/>
              <a:endParaRPr lang="fr-FR" sz="1200"/>
            </a:p>
            <a:p>
              <a:pPr algn="ctr"/>
              <a:endParaRPr lang="fr-FR" sz="1200"/>
            </a:p>
            <a:p>
              <a:pPr algn="ctr"/>
              <a:endParaRPr lang="fr-FR" sz="1200"/>
            </a:p>
            <a:p>
              <a:pPr algn="ctr"/>
              <a:endParaRPr lang="fr-FR" sz="1200"/>
            </a:p>
          </p:txBody>
        </p:sp>
        <p:pic>
          <p:nvPicPr>
            <p:cNvPr id="9" name="Picture 8" descr="A picture containing drawing&#10;&#10;Description automatically generated">
              <a:extLst>
                <a:ext uri="{FF2B5EF4-FFF2-40B4-BE49-F238E27FC236}">
                  <a16:creationId xmlns:a16="http://schemas.microsoft.com/office/drawing/2014/main" id="{C852EB56-6799-4092-A04A-8D9F233A924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648796" y="4483607"/>
              <a:ext cx="924786" cy="924786"/>
            </a:xfrm>
            <a:prstGeom prst="rect">
              <a:avLst/>
            </a:prstGeom>
          </p:spPr>
        </p:pic>
      </p:grpSp>
      <p:grpSp>
        <p:nvGrpSpPr>
          <p:cNvPr id="16" name="Group 15">
            <a:extLst>
              <a:ext uri="{FF2B5EF4-FFF2-40B4-BE49-F238E27FC236}">
                <a16:creationId xmlns:a16="http://schemas.microsoft.com/office/drawing/2014/main" id="{85725064-649E-494E-B2A9-A1C5686D998A}"/>
              </a:ext>
            </a:extLst>
          </p:cNvPr>
          <p:cNvGrpSpPr/>
          <p:nvPr/>
        </p:nvGrpSpPr>
        <p:grpSpPr>
          <a:xfrm>
            <a:off x="1406492" y="2397397"/>
            <a:ext cx="2088980" cy="3264101"/>
            <a:chOff x="1406492" y="2397397"/>
            <a:chExt cx="2088980" cy="3264101"/>
          </a:xfrm>
        </p:grpSpPr>
        <p:sp>
          <p:nvSpPr>
            <p:cNvPr id="5" name="Rectangle 4">
              <a:extLst>
                <a:ext uri="{FF2B5EF4-FFF2-40B4-BE49-F238E27FC236}">
                  <a16:creationId xmlns:a16="http://schemas.microsoft.com/office/drawing/2014/main" id="{14807342-79D4-4CDE-8C43-EB08962391B3}"/>
                </a:ext>
              </a:extLst>
            </p:cNvPr>
            <p:cNvSpPr/>
            <p:nvPr/>
          </p:nvSpPr>
          <p:spPr>
            <a:xfrm>
              <a:off x="1406492" y="2397397"/>
              <a:ext cx="2088980" cy="32641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a:t>Data Transfert Object</a:t>
              </a:r>
            </a:p>
            <a:p>
              <a:pPr algn="ctr"/>
              <a:endParaRPr lang="fr-FR"/>
            </a:p>
            <a:p>
              <a:pPr algn="ctr"/>
              <a:r>
                <a:rPr lang="fr-FR" sz="1200"/>
                <a:t>Formatter les données dans les échanges</a:t>
              </a:r>
            </a:p>
            <a:p>
              <a:pPr algn="ctr"/>
              <a:endParaRPr lang="fr-FR" sz="1200"/>
            </a:p>
            <a:p>
              <a:pPr algn="ctr"/>
              <a:endParaRPr lang="fr-FR" sz="1200"/>
            </a:p>
            <a:p>
              <a:pPr algn="ctr"/>
              <a:endParaRPr lang="fr-FR" sz="1200"/>
            </a:p>
            <a:p>
              <a:pPr algn="ctr"/>
              <a:endParaRPr lang="fr-FR" sz="1200"/>
            </a:p>
            <a:p>
              <a:pPr algn="ctr"/>
              <a:endParaRPr lang="fr-FR" sz="1200"/>
            </a:p>
            <a:p>
              <a:pPr algn="ctr"/>
              <a:endParaRPr lang="fr-FR" sz="1200"/>
            </a:p>
          </p:txBody>
        </p:sp>
        <p:pic>
          <p:nvPicPr>
            <p:cNvPr id="11" name="Picture 10" descr="A close up of a window&#10;&#10;Description automatically generated">
              <a:extLst>
                <a:ext uri="{FF2B5EF4-FFF2-40B4-BE49-F238E27FC236}">
                  <a16:creationId xmlns:a16="http://schemas.microsoft.com/office/drawing/2014/main" id="{6A9733BD-2C1D-4250-B195-5E02EABA9CB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068584" y="4364735"/>
              <a:ext cx="880567" cy="880567"/>
            </a:xfrm>
            <a:prstGeom prst="rect">
              <a:avLst/>
            </a:prstGeom>
          </p:spPr>
        </p:pic>
      </p:grpSp>
      <p:grpSp>
        <p:nvGrpSpPr>
          <p:cNvPr id="14" name="Group 13">
            <a:extLst>
              <a:ext uri="{FF2B5EF4-FFF2-40B4-BE49-F238E27FC236}">
                <a16:creationId xmlns:a16="http://schemas.microsoft.com/office/drawing/2014/main" id="{9D44916E-5356-4BC8-A045-D4B8F512CA47}"/>
              </a:ext>
            </a:extLst>
          </p:cNvPr>
          <p:cNvGrpSpPr/>
          <p:nvPr/>
        </p:nvGrpSpPr>
        <p:grpSpPr>
          <a:xfrm>
            <a:off x="9078926" y="2397396"/>
            <a:ext cx="2088980" cy="3264101"/>
            <a:chOff x="5171097" y="2397397"/>
            <a:chExt cx="2088980" cy="3264101"/>
          </a:xfrm>
        </p:grpSpPr>
        <p:sp>
          <p:nvSpPr>
            <p:cNvPr id="6" name="Rectangle 5">
              <a:extLst>
                <a:ext uri="{FF2B5EF4-FFF2-40B4-BE49-F238E27FC236}">
                  <a16:creationId xmlns:a16="http://schemas.microsoft.com/office/drawing/2014/main" id="{BAA9746B-15E5-4BFB-99F4-BCE0B961A638}"/>
                </a:ext>
              </a:extLst>
            </p:cNvPr>
            <p:cNvSpPr/>
            <p:nvPr/>
          </p:nvSpPr>
          <p:spPr>
            <a:xfrm>
              <a:off x="5171097" y="2397397"/>
              <a:ext cx="2088980" cy="32641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err="1"/>
                <a:t>Generic</a:t>
              </a:r>
              <a:r>
                <a:rPr lang="fr-FR"/>
                <a:t> </a:t>
              </a:r>
            </a:p>
            <a:p>
              <a:pPr algn="ctr"/>
              <a:r>
                <a:rPr lang="fr-FR"/>
                <a:t>Repository</a:t>
              </a:r>
            </a:p>
            <a:p>
              <a:pPr algn="ctr"/>
              <a:endParaRPr lang="fr-FR"/>
            </a:p>
            <a:p>
              <a:pPr algn="ctr"/>
              <a:r>
                <a:rPr lang="fr-FR" sz="1200"/>
                <a:t>Implémentation générique des opérations CRUD pour toutes les entités</a:t>
              </a:r>
            </a:p>
            <a:p>
              <a:pPr algn="ctr"/>
              <a:endParaRPr lang="fr-FR" sz="1200"/>
            </a:p>
            <a:p>
              <a:pPr algn="ctr"/>
              <a:endParaRPr lang="fr-FR" sz="1200"/>
            </a:p>
            <a:p>
              <a:pPr algn="ctr"/>
              <a:endParaRPr lang="fr-FR" sz="1200"/>
            </a:p>
            <a:p>
              <a:pPr algn="ctr"/>
              <a:endParaRPr lang="fr-FR" sz="1200"/>
            </a:p>
            <a:p>
              <a:pPr algn="ctr"/>
              <a:endParaRPr lang="fr-FR" sz="1200"/>
            </a:p>
            <a:p>
              <a:pPr algn="ctr"/>
              <a:endParaRPr lang="fr-FR" sz="1200"/>
            </a:p>
          </p:txBody>
        </p:sp>
        <p:pic>
          <p:nvPicPr>
            <p:cNvPr id="13" name="Picture 12" descr="A picture containing toy&#10;&#10;Description automatically generated">
              <a:extLst>
                <a:ext uri="{FF2B5EF4-FFF2-40B4-BE49-F238E27FC236}">
                  <a16:creationId xmlns:a16="http://schemas.microsoft.com/office/drawing/2014/main" id="{96D6EC5A-5DC8-413D-BAC7-E7A5FCDE1368}"/>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808831" y="4398262"/>
              <a:ext cx="813511" cy="813511"/>
            </a:xfrm>
            <a:prstGeom prst="rect">
              <a:avLst/>
            </a:prstGeom>
          </p:spPr>
        </p:pic>
      </p:grpSp>
      <p:sp>
        <p:nvSpPr>
          <p:cNvPr id="17" name="TextBox 16">
            <a:extLst>
              <a:ext uri="{FF2B5EF4-FFF2-40B4-BE49-F238E27FC236}">
                <a16:creationId xmlns:a16="http://schemas.microsoft.com/office/drawing/2014/main" id="{40040436-8A0B-4C2D-BB3B-50C35E906BC5}"/>
              </a:ext>
            </a:extLst>
          </p:cNvPr>
          <p:cNvSpPr txBox="1"/>
          <p:nvPr/>
        </p:nvSpPr>
        <p:spPr>
          <a:xfrm>
            <a:off x="3044367" y="6488668"/>
            <a:ext cx="5765966" cy="369332"/>
          </a:xfrm>
          <a:prstGeom prst="rect">
            <a:avLst/>
          </a:prstGeom>
          <a:noFill/>
        </p:spPr>
        <p:txBody>
          <a:bodyPr wrap="square" rtlCol="0">
            <a:spAutoFit/>
          </a:bodyPr>
          <a:lstStyle/>
          <a:p>
            <a:pPr algn="ctr"/>
            <a:r>
              <a:rPr lang="fr-FR">
                <a:solidFill>
                  <a:schemeClr val="bg1"/>
                </a:solidFill>
                <a:latin typeface="Segoe UI" panose="020B0502040204020203" pitchFamily="34" charset="0"/>
                <a:cs typeface="Segoe UI" panose="020B0502040204020203" pitchFamily="34" charset="0"/>
              </a:rPr>
              <a:t>Conception Logicielle &gt; Backend &gt; Design Patterns</a:t>
            </a:r>
          </a:p>
        </p:txBody>
      </p:sp>
      <p:sp>
        <p:nvSpPr>
          <p:cNvPr id="3" name="Slide Number Placeholder 2">
            <a:extLst>
              <a:ext uri="{FF2B5EF4-FFF2-40B4-BE49-F238E27FC236}">
                <a16:creationId xmlns:a16="http://schemas.microsoft.com/office/drawing/2014/main" id="{613E5D2D-BD5E-48A7-A2C9-BB34C29D1ED8}"/>
              </a:ext>
            </a:extLst>
          </p:cNvPr>
          <p:cNvSpPr>
            <a:spLocks noGrp="1"/>
          </p:cNvSpPr>
          <p:nvPr>
            <p:ph type="sldNum" sz="quarter" idx="12"/>
          </p:nvPr>
        </p:nvSpPr>
        <p:spPr/>
        <p:txBody>
          <a:bodyPr/>
          <a:lstStyle/>
          <a:p>
            <a:fld id="{3A98EE3D-8CD1-4C3F-BD1C-C98C9596463C}" type="slidenum">
              <a:rPr lang="en-US" smtClean="0"/>
              <a:t>21</a:t>
            </a:fld>
            <a:endParaRPr lang="en-US"/>
          </a:p>
        </p:txBody>
      </p:sp>
    </p:spTree>
    <p:extLst>
      <p:ext uri="{BB962C8B-B14F-4D97-AF65-F5344CB8AC3E}">
        <p14:creationId xmlns:p14="http://schemas.microsoft.com/office/powerpoint/2010/main" val="227394756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2CF67EA-22E5-4AD8-8217-EDCA08B440C6}"/>
              </a:ext>
            </a:extLst>
          </p:cNvPr>
          <p:cNvSpPr>
            <a:spLocks noGrp="1"/>
          </p:cNvSpPr>
          <p:nvPr>
            <p:ph idx="1"/>
          </p:nvPr>
        </p:nvSpPr>
        <p:spPr/>
        <p:txBody>
          <a:bodyPr vert="horz" lIns="0" tIns="45720" rIns="0" bIns="45720" rtlCol="0" anchor="t">
            <a:normAutofit/>
          </a:bodyPr>
          <a:lstStyle/>
          <a:p>
            <a:endParaRPr lang="fr-FR"/>
          </a:p>
          <a:p>
            <a:endParaRPr lang="fr-FR"/>
          </a:p>
          <a:p>
            <a:pPr marL="0" indent="0">
              <a:buNone/>
            </a:pPr>
            <a:endParaRPr lang="fr-FR"/>
          </a:p>
        </p:txBody>
      </p:sp>
      <p:pic>
        <p:nvPicPr>
          <p:cNvPr id="5" name="Image 4" descr="Une image contenant dessin&#10;&#10;Description générée automatiquement">
            <a:extLst>
              <a:ext uri="{FF2B5EF4-FFF2-40B4-BE49-F238E27FC236}">
                <a16:creationId xmlns:a16="http://schemas.microsoft.com/office/drawing/2014/main" id="{E7AFCA50-9AAB-47E6-9825-6DBB086076C2}"/>
              </a:ext>
            </a:extLst>
          </p:cNvPr>
          <p:cNvPicPr>
            <a:picLocks noChangeAspect="1"/>
          </p:cNvPicPr>
          <p:nvPr/>
        </p:nvPicPr>
        <p:blipFill>
          <a:blip r:embed="rId3"/>
          <a:stretch>
            <a:fillRect/>
          </a:stretch>
        </p:blipFill>
        <p:spPr>
          <a:xfrm>
            <a:off x="729731" y="283359"/>
            <a:ext cx="1779138" cy="1812349"/>
          </a:xfrm>
          <a:prstGeom prst="rect">
            <a:avLst/>
          </a:prstGeom>
        </p:spPr>
      </p:pic>
      <p:sp>
        <p:nvSpPr>
          <p:cNvPr id="13" name="Titre 1">
            <a:extLst>
              <a:ext uri="{FF2B5EF4-FFF2-40B4-BE49-F238E27FC236}">
                <a16:creationId xmlns:a16="http://schemas.microsoft.com/office/drawing/2014/main" id="{E5C606A1-C64D-4F22-AD20-AF9D056537C8}"/>
              </a:ext>
            </a:extLst>
          </p:cNvPr>
          <p:cNvSpPr>
            <a:spLocks noGrp="1"/>
          </p:cNvSpPr>
          <p:nvPr>
            <p:ph type="title"/>
          </p:nvPr>
        </p:nvSpPr>
        <p:spPr>
          <a:xfrm>
            <a:off x="2579526" y="286603"/>
            <a:ext cx="8576154" cy="1429881"/>
          </a:xfrm>
        </p:spPr>
        <p:txBody>
          <a:bodyPr/>
          <a:lstStyle/>
          <a:p>
            <a:r>
              <a:rPr lang="fr-FR"/>
              <a:t>Structure Frontend</a:t>
            </a:r>
          </a:p>
        </p:txBody>
      </p:sp>
      <p:pic>
        <p:nvPicPr>
          <p:cNvPr id="15" name="Image 15" descr="Une image contenant dessin&#10;&#10;Description générée automatiquement">
            <a:extLst>
              <a:ext uri="{FF2B5EF4-FFF2-40B4-BE49-F238E27FC236}">
                <a16:creationId xmlns:a16="http://schemas.microsoft.com/office/drawing/2014/main" id="{1F57817C-C3BB-4A4A-A452-DF4C6382F7A6}"/>
              </a:ext>
            </a:extLst>
          </p:cNvPr>
          <p:cNvPicPr>
            <a:picLocks noChangeAspect="1"/>
          </p:cNvPicPr>
          <p:nvPr/>
        </p:nvPicPr>
        <p:blipFill>
          <a:blip r:embed="rId4"/>
          <a:stretch>
            <a:fillRect/>
          </a:stretch>
        </p:blipFill>
        <p:spPr>
          <a:xfrm>
            <a:off x="2152222" y="2029738"/>
            <a:ext cx="7550256" cy="4084487"/>
          </a:xfrm>
          <a:prstGeom prst="rect">
            <a:avLst/>
          </a:prstGeom>
        </p:spPr>
      </p:pic>
      <p:sp>
        <p:nvSpPr>
          <p:cNvPr id="6" name="TextBox 5">
            <a:extLst>
              <a:ext uri="{FF2B5EF4-FFF2-40B4-BE49-F238E27FC236}">
                <a16:creationId xmlns:a16="http://schemas.microsoft.com/office/drawing/2014/main" id="{6FA74B04-359D-4C34-B35A-DE9438DC46FA}"/>
              </a:ext>
            </a:extLst>
          </p:cNvPr>
          <p:cNvSpPr txBox="1"/>
          <p:nvPr/>
        </p:nvSpPr>
        <p:spPr>
          <a:xfrm>
            <a:off x="3044367" y="6488668"/>
            <a:ext cx="5765966" cy="369332"/>
          </a:xfrm>
          <a:prstGeom prst="rect">
            <a:avLst/>
          </a:prstGeom>
          <a:noFill/>
        </p:spPr>
        <p:txBody>
          <a:bodyPr wrap="square" rtlCol="0">
            <a:spAutoFit/>
          </a:bodyPr>
          <a:lstStyle/>
          <a:p>
            <a:pPr algn="ctr"/>
            <a:r>
              <a:rPr lang="fr-FR">
                <a:solidFill>
                  <a:schemeClr val="bg1"/>
                </a:solidFill>
                <a:latin typeface="Segoe UI" panose="020B0502040204020203" pitchFamily="34" charset="0"/>
                <a:cs typeface="Segoe UI" panose="020B0502040204020203" pitchFamily="34" charset="0"/>
              </a:rPr>
              <a:t>Conception Logicielle &gt; Frontend Web &gt; Structure</a:t>
            </a:r>
          </a:p>
        </p:txBody>
      </p:sp>
      <p:sp>
        <p:nvSpPr>
          <p:cNvPr id="2" name="Slide Number Placeholder 1">
            <a:extLst>
              <a:ext uri="{FF2B5EF4-FFF2-40B4-BE49-F238E27FC236}">
                <a16:creationId xmlns:a16="http://schemas.microsoft.com/office/drawing/2014/main" id="{5E00C3BA-327E-4599-9202-3625B037EB6B}"/>
              </a:ext>
            </a:extLst>
          </p:cNvPr>
          <p:cNvSpPr>
            <a:spLocks noGrp="1"/>
          </p:cNvSpPr>
          <p:nvPr>
            <p:ph type="sldNum" sz="quarter" idx="12"/>
          </p:nvPr>
        </p:nvSpPr>
        <p:spPr/>
        <p:txBody>
          <a:bodyPr/>
          <a:lstStyle/>
          <a:p>
            <a:fld id="{3A98EE3D-8CD1-4C3F-BD1C-C98C9596463C}" type="slidenum">
              <a:rPr lang="en-US" smtClean="0"/>
              <a:t>22</a:t>
            </a:fld>
            <a:endParaRPr lang="en-US"/>
          </a:p>
        </p:txBody>
      </p:sp>
    </p:spTree>
    <p:extLst>
      <p:ext uri="{BB962C8B-B14F-4D97-AF65-F5344CB8AC3E}">
        <p14:creationId xmlns:p14="http://schemas.microsoft.com/office/powerpoint/2010/main" val="139725373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2CF67EA-22E5-4AD8-8217-EDCA08B440C6}"/>
              </a:ext>
            </a:extLst>
          </p:cNvPr>
          <p:cNvSpPr>
            <a:spLocks noGrp="1"/>
          </p:cNvSpPr>
          <p:nvPr>
            <p:ph idx="1"/>
          </p:nvPr>
        </p:nvSpPr>
        <p:spPr/>
        <p:txBody>
          <a:bodyPr vert="horz" lIns="0" tIns="45720" rIns="0" bIns="45720" rtlCol="0" anchor="t">
            <a:normAutofit/>
          </a:bodyPr>
          <a:lstStyle/>
          <a:p>
            <a:endParaRPr lang="fr-FR"/>
          </a:p>
          <a:p>
            <a:endParaRPr lang="fr-FR"/>
          </a:p>
          <a:p>
            <a:pPr marL="0" indent="0">
              <a:buNone/>
            </a:pPr>
            <a:endParaRPr lang="fr-FR"/>
          </a:p>
        </p:txBody>
      </p:sp>
      <p:pic>
        <p:nvPicPr>
          <p:cNvPr id="5" name="Image 4" descr="Une image contenant dessin&#10;&#10;Description générée automatiquement">
            <a:extLst>
              <a:ext uri="{FF2B5EF4-FFF2-40B4-BE49-F238E27FC236}">
                <a16:creationId xmlns:a16="http://schemas.microsoft.com/office/drawing/2014/main" id="{E7AFCA50-9AAB-47E6-9825-6DBB086076C2}"/>
              </a:ext>
            </a:extLst>
          </p:cNvPr>
          <p:cNvPicPr>
            <a:picLocks noChangeAspect="1"/>
          </p:cNvPicPr>
          <p:nvPr/>
        </p:nvPicPr>
        <p:blipFill>
          <a:blip r:embed="rId3"/>
          <a:stretch>
            <a:fillRect/>
          </a:stretch>
        </p:blipFill>
        <p:spPr>
          <a:xfrm>
            <a:off x="729731" y="283359"/>
            <a:ext cx="1779138" cy="1812349"/>
          </a:xfrm>
          <a:prstGeom prst="rect">
            <a:avLst/>
          </a:prstGeom>
        </p:spPr>
      </p:pic>
      <p:sp>
        <p:nvSpPr>
          <p:cNvPr id="13" name="Titre 1">
            <a:extLst>
              <a:ext uri="{FF2B5EF4-FFF2-40B4-BE49-F238E27FC236}">
                <a16:creationId xmlns:a16="http://schemas.microsoft.com/office/drawing/2014/main" id="{E5C606A1-C64D-4F22-AD20-AF9D056537C8}"/>
              </a:ext>
            </a:extLst>
          </p:cNvPr>
          <p:cNvSpPr>
            <a:spLocks noGrp="1"/>
          </p:cNvSpPr>
          <p:nvPr>
            <p:ph type="title"/>
          </p:nvPr>
        </p:nvSpPr>
        <p:spPr>
          <a:xfrm>
            <a:off x="2579526" y="286603"/>
            <a:ext cx="8576154" cy="1429881"/>
          </a:xfrm>
        </p:spPr>
        <p:txBody>
          <a:bodyPr/>
          <a:lstStyle/>
          <a:p>
            <a:r>
              <a:rPr lang="fr-FR"/>
              <a:t>Structure mobile</a:t>
            </a:r>
          </a:p>
        </p:txBody>
      </p:sp>
      <p:sp>
        <p:nvSpPr>
          <p:cNvPr id="6" name="TextBox 5">
            <a:extLst>
              <a:ext uri="{FF2B5EF4-FFF2-40B4-BE49-F238E27FC236}">
                <a16:creationId xmlns:a16="http://schemas.microsoft.com/office/drawing/2014/main" id="{6FA74B04-359D-4C34-B35A-DE9438DC46FA}"/>
              </a:ext>
            </a:extLst>
          </p:cNvPr>
          <p:cNvSpPr txBox="1"/>
          <p:nvPr/>
        </p:nvSpPr>
        <p:spPr>
          <a:xfrm>
            <a:off x="3044367" y="6488668"/>
            <a:ext cx="5765966" cy="369332"/>
          </a:xfrm>
          <a:prstGeom prst="rect">
            <a:avLst/>
          </a:prstGeom>
          <a:noFill/>
        </p:spPr>
        <p:txBody>
          <a:bodyPr wrap="square" rtlCol="0" anchor="t">
            <a:spAutoFit/>
          </a:bodyPr>
          <a:lstStyle/>
          <a:p>
            <a:pPr algn="ctr"/>
            <a:r>
              <a:rPr lang="fr-FR">
                <a:solidFill>
                  <a:schemeClr val="bg1"/>
                </a:solidFill>
                <a:latin typeface="Segoe UI"/>
                <a:cs typeface="Segoe UI"/>
              </a:rPr>
              <a:t>Conception Logicielle &gt; Mobile &gt; Structure</a:t>
            </a:r>
          </a:p>
        </p:txBody>
      </p:sp>
      <p:pic>
        <p:nvPicPr>
          <p:cNvPr id="2" name="Image 3" descr="Une image contenant texte&#10;&#10;Description générée automatiquement">
            <a:extLst>
              <a:ext uri="{FF2B5EF4-FFF2-40B4-BE49-F238E27FC236}">
                <a16:creationId xmlns:a16="http://schemas.microsoft.com/office/drawing/2014/main" id="{051B018A-6E63-45B7-AEE4-AAC069C85965}"/>
              </a:ext>
            </a:extLst>
          </p:cNvPr>
          <p:cNvPicPr>
            <a:picLocks noChangeAspect="1"/>
          </p:cNvPicPr>
          <p:nvPr/>
        </p:nvPicPr>
        <p:blipFill>
          <a:blip r:embed="rId4"/>
          <a:stretch>
            <a:fillRect/>
          </a:stretch>
        </p:blipFill>
        <p:spPr>
          <a:xfrm>
            <a:off x="859232" y="2715284"/>
            <a:ext cx="5068118" cy="3190379"/>
          </a:xfrm>
          <a:prstGeom prst="rect">
            <a:avLst/>
          </a:prstGeom>
        </p:spPr>
      </p:pic>
      <p:pic>
        <p:nvPicPr>
          <p:cNvPr id="4" name="Image 6">
            <a:extLst>
              <a:ext uri="{FF2B5EF4-FFF2-40B4-BE49-F238E27FC236}">
                <a16:creationId xmlns:a16="http://schemas.microsoft.com/office/drawing/2014/main" id="{79475C7B-A5AF-416F-8784-C68C957263F5}"/>
              </a:ext>
            </a:extLst>
          </p:cNvPr>
          <p:cNvPicPr>
            <a:picLocks noChangeAspect="1"/>
          </p:cNvPicPr>
          <p:nvPr/>
        </p:nvPicPr>
        <p:blipFill>
          <a:blip r:embed="rId5"/>
          <a:stretch>
            <a:fillRect/>
          </a:stretch>
        </p:blipFill>
        <p:spPr>
          <a:xfrm>
            <a:off x="7121913" y="4053318"/>
            <a:ext cx="3579541" cy="1743607"/>
          </a:xfrm>
          <a:prstGeom prst="rect">
            <a:avLst/>
          </a:prstGeom>
        </p:spPr>
      </p:pic>
      <p:sp>
        <p:nvSpPr>
          <p:cNvPr id="7" name="ZoneTexte 6">
            <a:extLst>
              <a:ext uri="{FF2B5EF4-FFF2-40B4-BE49-F238E27FC236}">
                <a16:creationId xmlns:a16="http://schemas.microsoft.com/office/drawing/2014/main" id="{9F21A762-C4C3-49AF-B718-D661ABDBB546}"/>
              </a:ext>
            </a:extLst>
          </p:cNvPr>
          <p:cNvSpPr txBox="1"/>
          <p:nvPr/>
        </p:nvSpPr>
        <p:spPr>
          <a:xfrm>
            <a:off x="6833839" y="2661424"/>
            <a:ext cx="4211443"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r-FR" sz="2400">
                <a:latin typeface="Bookman Old Style"/>
              </a:rPr>
              <a:t>Chopper (fork of </a:t>
            </a:r>
            <a:r>
              <a:rPr lang="fr-FR" sz="2400" err="1">
                <a:latin typeface="Bookman Old Style"/>
              </a:rPr>
              <a:t>Retrofit</a:t>
            </a:r>
            <a:r>
              <a:rPr lang="fr-FR" sz="2400">
                <a:latin typeface="Bookman Old Style"/>
              </a:rPr>
              <a:t>)</a:t>
            </a:r>
          </a:p>
        </p:txBody>
      </p:sp>
      <p:sp>
        <p:nvSpPr>
          <p:cNvPr id="8" name="Slide Number Placeholder 7">
            <a:extLst>
              <a:ext uri="{FF2B5EF4-FFF2-40B4-BE49-F238E27FC236}">
                <a16:creationId xmlns:a16="http://schemas.microsoft.com/office/drawing/2014/main" id="{8CA976EF-BB7F-4755-8DDD-DC0911250559}"/>
              </a:ext>
            </a:extLst>
          </p:cNvPr>
          <p:cNvSpPr>
            <a:spLocks noGrp="1"/>
          </p:cNvSpPr>
          <p:nvPr>
            <p:ph type="sldNum" sz="quarter" idx="12"/>
          </p:nvPr>
        </p:nvSpPr>
        <p:spPr/>
        <p:txBody>
          <a:bodyPr/>
          <a:lstStyle/>
          <a:p>
            <a:fld id="{3A98EE3D-8CD1-4C3F-BD1C-C98C9596463C}" type="slidenum">
              <a:rPr lang="en-US" smtClean="0"/>
              <a:t>23</a:t>
            </a:fld>
            <a:endParaRPr lang="en-US"/>
          </a:p>
        </p:txBody>
      </p:sp>
    </p:spTree>
    <p:extLst>
      <p:ext uri="{BB962C8B-B14F-4D97-AF65-F5344CB8AC3E}">
        <p14:creationId xmlns:p14="http://schemas.microsoft.com/office/powerpoint/2010/main" val="212773848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32089D-8C21-48B3-A310-16F7A3B75011}"/>
              </a:ext>
            </a:extLst>
          </p:cNvPr>
          <p:cNvSpPr>
            <a:spLocks noGrp="1"/>
          </p:cNvSpPr>
          <p:nvPr>
            <p:ph type="title"/>
          </p:nvPr>
        </p:nvSpPr>
        <p:spPr/>
        <p:txBody>
          <a:bodyPr/>
          <a:lstStyle/>
          <a:p>
            <a:r>
              <a:rPr lang="fr-FR"/>
              <a:t>Liens</a:t>
            </a:r>
          </a:p>
        </p:txBody>
      </p:sp>
      <p:sp>
        <p:nvSpPr>
          <p:cNvPr id="3" name="Content Placeholder 2">
            <a:extLst>
              <a:ext uri="{FF2B5EF4-FFF2-40B4-BE49-F238E27FC236}">
                <a16:creationId xmlns:a16="http://schemas.microsoft.com/office/drawing/2014/main" id="{3891D0F2-D399-4193-9F1A-17A597B106E0}"/>
              </a:ext>
            </a:extLst>
          </p:cNvPr>
          <p:cNvSpPr>
            <a:spLocks noGrp="1"/>
          </p:cNvSpPr>
          <p:nvPr>
            <p:ph idx="1"/>
          </p:nvPr>
        </p:nvSpPr>
        <p:spPr/>
        <p:txBody>
          <a:bodyPr/>
          <a:lstStyle/>
          <a:p>
            <a:r>
              <a:rPr lang="fr-FR" err="1"/>
              <a:t>Swagger</a:t>
            </a:r>
            <a:r>
              <a:rPr lang="fr-FR"/>
              <a:t> UI : </a:t>
            </a:r>
            <a:r>
              <a:rPr lang="fr-FR">
                <a:hlinkClick r:id="rId3"/>
              </a:rPr>
              <a:t>https://api-mpm.herokuapp.com/index.html</a:t>
            </a:r>
            <a:endParaRPr lang="fr-FR"/>
          </a:p>
          <a:p>
            <a:r>
              <a:rPr lang="fr-FR"/>
              <a:t>Organisation </a:t>
            </a:r>
            <a:r>
              <a:rPr lang="fr-FR" err="1"/>
              <a:t>Github</a:t>
            </a:r>
            <a:r>
              <a:rPr lang="fr-FR"/>
              <a:t> : </a:t>
            </a:r>
            <a:r>
              <a:rPr lang="fr-FR">
                <a:hlinkClick r:id="rId4"/>
              </a:rPr>
              <a:t>https://github.com/Modern-Player-Management</a:t>
            </a:r>
            <a:endParaRPr lang="fr-FR"/>
          </a:p>
          <a:p>
            <a:r>
              <a:rPr lang="fr-FR"/>
              <a:t>Site internet : </a:t>
            </a:r>
            <a:r>
              <a:rPr lang="fr-FR">
                <a:hlinkClick r:id="rId5"/>
              </a:rPr>
              <a:t>https://modern-player-manager.fr/</a:t>
            </a:r>
            <a:endParaRPr lang="fr-FR"/>
          </a:p>
          <a:p>
            <a:r>
              <a:rPr lang="fr-FR"/>
              <a:t>Travis CI : </a:t>
            </a:r>
            <a:r>
              <a:rPr lang="fr-FR">
                <a:hlinkClick r:id="rId6"/>
              </a:rPr>
              <a:t>https://travis-ci.org/github/Modern-Player-Management/</a:t>
            </a:r>
            <a:endParaRPr lang="fr-FR"/>
          </a:p>
          <a:p>
            <a:endParaRPr lang="fr-FR"/>
          </a:p>
          <a:p>
            <a:pPr marL="0" indent="0">
              <a:buNone/>
            </a:pPr>
            <a:endParaRPr lang="fr-FR"/>
          </a:p>
        </p:txBody>
      </p:sp>
      <p:sp>
        <p:nvSpPr>
          <p:cNvPr id="4" name="Slide Number Placeholder 3">
            <a:extLst>
              <a:ext uri="{FF2B5EF4-FFF2-40B4-BE49-F238E27FC236}">
                <a16:creationId xmlns:a16="http://schemas.microsoft.com/office/drawing/2014/main" id="{E228E1A8-E9E6-4B03-B3FC-E34ECBBB987D}"/>
              </a:ext>
            </a:extLst>
          </p:cNvPr>
          <p:cNvSpPr>
            <a:spLocks noGrp="1"/>
          </p:cNvSpPr>
          <p:nvPr>
            <p:ph type="sldNum" sz="quarter" idx="12"/>
          </p:nvPr>
        </p:nvSpPr>
        <p:spPr/>
        <p:txBody>
          <a:bodyPr/>
          <a:lstStyle/>
          <a:p>
            <a:fld id="{3A98EE3D-8CD1-4C3F-BD1C-C98C9596463C}" type="slidenum">
              <a:rPr lang="en-US" smtClean="0"/>
              <a:t>24</a:t>
            </a:fld>
            <a:endParaRPr lang="en-US"/>
          </a:p>
        </p:txBody>
      </p:sp>
    </p:spTree>
    <p:extLst>
      <p:ext uri="{BB962C8B-B14F-4D97-AF65-F5344CB8AC3E}">
        <p14:creationId xmlns:p14="http://schemas.microsoft.com/office/powerpoint/2010/main" val="3042482552"/>
      </p:ext>
    </p:extLst>
  </p:cSld>
  <p:clrMapOvr>
    <a:masterClrMapping/>
  </p:clrMapOvr>
</p:sld>
</file>

<file path=ppt/theme/theme1.xml><?xml version="1.0" encoding="utf-8"?>
<a:theme xmlns:a="http://schemas.openxmlformats.org/drawingml/2006/main" name="RetrospectVTI">
  <a:themeElements>
    <a:clrScheme name="Retrospect">
      <a:dk1>
        <a:sysClr val="windowText" lastClr="000000"/>
      </a:dk1>
      <a:lt1>
        <a:sysClr val="window" lastClr="FFFFFF"/>
      </a:lt1>
      <a:dk2>
        <a:srgbClr val="344068"/>
      </a:dk2>
      <a:lt2>
        <a:srgbClr val="D9E0E6"/>
      </a:lt2>
      <a:accent1>
        <a:srgbClr val="1CADE4"/>
      </a:accent1>
      <a:accent2>
        <a:srgbClr val="2683C6"/>
      </a:accent2>
      <a:accent3>
        <a:srgbClr val="28C4CC"/>
      </a:accent3>
      <a:accent4>
        <a:srgbClr val="42BA97"/>
      </a:accent4>
      <a:accent5>
        <a:srgbClr val="3E8853"/>
      </a:accent5>
      <a:accent6>
        <a:srgbClr val="62A39F"/>
      </a:accent6>
      <a:hlink>
        <a:srgbClr val="6EAC1C"/>
      </a:hlink>
      <a:folHlink>
        <a:srgbClr val="B26B02"/>
      </a:folHlink>
    </a:clrScheme>
    <a:fontScheme name="Retrospect">
      <a:majorFont>
        <a:latin typeface="Bookman Old Style"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Franklin Gothic Book"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VTI" id="{ABE3C30C-0FC0-4450-828E-52DE70F1BCCB}" vid="{A6E2497D-935A-4CFD-B9FD-6DCB15FA68B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1233</Words>
  <Application>Microsoft Office PowerPoint</Application>
  <PresentationFormat>Widescreen</PresentationFormat>
  <Paragraphs>302</Paragraphs>
  <Slides>24</Slides>
  <Notes>24</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24</vt:i4>
      </vt:variant>
    </vt:vector>
  </HeadingPairs>
  <TitlesOfParts>
    <vt:vector size="30" baseType="lpstr">
      <vt:lpstr>Arial</vt:lpstr>
      <vt:lpstr>Bookman Old Style</vt:lpstr>
      <vt:lpstr>Calibri</vt:lpstr>
      <vt:lpstr>Franklin Gothic Book</vt:lpstr>
      <vt:lpstr>Segoe UI</vt:lpstr>
      <vt:lpstr>RetrospectVTI</vt:lpstr>
      <vt:lpstr>Modern Player Manager</vt:lpstr>
      <vt:lpstr>Analyse Métier</vt:lpstr>
      <vt:lpstr>Besoin fonctionnel</vt:lpstr>
      <vt:lpstr>Gérer</vt:lpstr>
      <vt:lpstr>Planifier</vt:lpstr>
      <vt:lpstr>Analyser</vt:lpstr>
      <vt:lpstr>Modèle de donnée (UML)</vt:lpstr>
      <vt:lpstr>Architecture de l'Application</vt:lpstr>
      <vt:lpstr>PowerPoint Presentation</vt:lpstr>
      <vt:lpstr>Stack technique</vt:lpstr>
      <vt:lpstr>Base de données</vt:lpstr>
      <vt:lpstr>Back end </vt:lpstr>
      <vt:lpstr>Frontend Web </vt:lpstr>
      <vt:lpstr>Mobile</vt:lpstr>
      <vt:lpstr>Hébergement</vt:lpstr>
      <vt:lpstr>Devops</vt:lpstr>
      <vt:lpstr>PipelinesDevOps </vt:lpstr>
      <vt:lpstr>Pipelines</vt:lpstr>
      <vt:lpstr>Conception Logicielle</vt:lpstr>
      <vt:lpstr>Structure Backend</vt:lpstr>
      <vt:lpstr>Backend : Design Patterns</vt:lpstr>
      <vt:lpstr>Structure Frontend</vt:lpstr>
      <vt:lpstr>Structure mobile</vt:lpstr>
      <vt:lpstr>Liens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Modern Player Manager</dc:title>
  <dc:creator>Arsène LAPOSTOLET</dc:creator>
  <cp:lastModifiedBy>Arsène LAPOSTOLET</cp:lastModifiedBy>
  <cp:revision>1</cp:revision>
  <dcterms:created xsi:type="dcterms:W3CDTF">2020-07-15T07:56:47Z</dcterms:created>
  <dcterms:modified xsi:type="dcterms:W3CDTF">2020-07-20T15:15:29Z</dcterms:modified>
</cp:coreProperties>
</file>