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8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71" r:id="rId12"/>
    <p:sldId id="273" r:id="rId13"/>
    <p:sldId id="274" r:id="rId14"/>
    <p:sldId id="275" r:id="rId15"/>
    <p:sldId id="277" r:id="rId16"/>
    <p:sldId id="278" r:id="rId17"/>
    <p:sldId id="279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313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4A43902-AFBB-4A43-B2E9-E752F3C8FF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0B915A-5C05-4B56-8F58-FFEF665F05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5DEBF-6D20-49B3-A201-0625F8DC0DA7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472483-FA09-4414-B42C-08AE61085A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3F26833-1F38-4F63-8BF2-8AF1CD13A2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94BCF-666E-4D3B-8631-67CE4D7D1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730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T" name="resolution" value="1" units="1/dev"/>
        </inkml:channelProperties>
      </inkml:inkSource>
      <inkml:timestamp xml:id="ts0" timeString="2018-10-02T14:42:40.9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7525 10114 0,'0'0'0,"0"0"16,0 0 0,0 0-16,0 0 15,0 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07666-F9A2-458E-8F3F-F62870DB6E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F0D32E2-F5C2-479E-8729-BEF60FCDE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037F47-276D-430C-A54E-AF2C2D85C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BA5017-F88C-41A9-A19C-099CABC0C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575AF6-5572-4CA2-B320-19DECC55C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671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D63F43-25CF-4B4D-A31F-6073237EA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480DAE-3E16-4CD7-BB72-457EEA80B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1048F5-16F1-4F8A-B94D-AAA7FDB22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4F321A-66B7-42D4-91FB-0B6419678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A1EF28-5AAE-4C12-8259-B857598E5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4531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3130EF-76B4-48DA-BCEA-020C2BD5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4C0A2-FA93-403D-B9A1-3B1E49F30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1E0CC4-BF7F-4B8B-A4CF-4F8C564B2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20D811-94CE-4ACB-9ECD-72F707226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B488DF-26FC-49F7-A55F-07A8A8F7B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117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62839-C21C-4D35-A986-BE24BA59D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51A4F7-10E4-485A-BDB7-CEABE2D27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C3D7651-40CD-45D0-B7E3-4A5ECFD16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D82D7B7-3FAC-4582-9437-39D9F998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62E834-3F48-4447-AA91-351DCA3C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FCCAA59-219B-4D05-BC53-A903A47DE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40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C978B-8E9B-4D38-8ABC-C241004D0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910D62-A848-4829-9146-C019331CA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9CF8DE-E0F3-433B-9C06-288BBD493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2741BA-9F8F-45C5-922B-EE1C1C9906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E66D6E7-AE0F-4FAE-9F02-C647A9C58B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32DE13D-F029-466E-89EF-234E9D32D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5C9C11-EBBB-416C-883D-CE3996E4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9FAABE-6818-48B1-8FE8-58B741F89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18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DF1488-8151-444C-8E31-8D1F06943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0D0FEA3-02CA-48C2-83D2-0A931EE2C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895D61E-3B71-42E6-B0D6-C33783F6E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EEDD395-CC26-4896-AECE-4CA0735A0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14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4CED4A5-87D0-48E1-B7BE-CC1D8CC79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74819D5-378F-4DD2-8BD4-6441A32EB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F7DEDE-1DFB-4DCD-869D-E33F3E101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216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996CE6-9FC1-4270-BF1A-E2E0C5F0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C0EDE8-A778-4BA4-A427-7FCC1BCF8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783C43-4F60-49D5-96B3-E80714D53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94C9A6-5CB1-4131-B044-35A493237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61063F-0C8E-4E3D-8D72-C4B9F8926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54C1CD-91EA-4BFD-B100-5AE426CF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381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C63D6-FC89-463D-B10E-ADAA8A05A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816272-E485-4662-B3A0-0946A8B00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8BA2E9-B472-4E3E-A972-554622AA6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55FE5C-E840-4652-8817-E24BAD769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869409-E63F-4712-8B34-2590FAA2D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0B1706-F0AE-4901-9A3A-F54845F3B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467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161634-6836-4681-A7CB-C9541723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C22AE71-FF06-4809-B561-03AE24DFE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ACDE70-3C46-4BA3-B7F5-C71536DC6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A92C0C-64ED-470E-9826-18B74FF56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64E5CB-6C75-496F-9A8A-0E0C3A288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14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24A931D-F378-4E9B-AD5C-48071F6214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B5FEBDA-B2BA-4344-9156-7C3DF593A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B4BB8-C76A-41BC-8065-F6F8AE376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8650A9-87DD-4C86-AA2A-32228A6E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897BBA-EA4F-4123-A905-C5C17B217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97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B232A99-EF10-4D4E-B637-AB4D1659D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30B755-BFF6-4817-B6B1-07715A703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1E12D9-D668-4A15-B56F-C289AFE7B4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8B7E3-249D-46AE-BA2E-EECE23C4FD46}" type="datetimeFigureOut">
              <a:rPr lang="fr-FR" smtClean="0"/>
              <a:t>09/12/2019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B81E80-8D47-485F-946A-3AB90606F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24757B-AF77-4E30-96C5-F9E7637F9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120D2-6DC5-4726-ADCB-B9EFAE634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19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tmp"/><Relationship Id="rId4" Type="http://schemas.openxmlformats.org/officeDocument/2006/relationships/image" Target="../media/image14.tm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tm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tm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tmp"/><Relationship Id="rId5" Type="http://schemas.openxmlformats.org/officeDocument/2006/relationships/image" Target="../media/image40.tmp"/><Relationship Id="rId4" Type="http://schemas.openxmlformats.org/officeDocument/2006/relationships/image" Target="../media/image39.tm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mp"/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mp"/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mp"/><Relationship Id="rId2" Type="http://schemas.openxmlformats.org/officeDocument/2006/relationships/image" Target="../media/image4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tm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mp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mp"/><Relationship Id="rId2" Type="http://schemas.openxmlformats.org/officeDocument/2006/relationships/image" Target="../media/image51.tmp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mp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tmp"/><Relationship Id="rId4" Type="http://schemas.openxmlformats.org/officeDocument/2006/relationships/image" Target="../media/image59.tmp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mp"/><Relationship Id="rId2" Type="http://schemas.openxmlformats.org/officeDocument/2006/relationships/image" Target="../media/image61.tmp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mp"/><Relationship Id="rId2" Type="http://schemas.openxmlformats.org/officeDocument/2006/relationships/image" Target="../media/image64.tmp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mp"/><Relationship Id="rId2" Type="http://schemas.openxmlformats.org/officeDocument/2006/relationships/image" Target="../media/image66.tmp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mp"/><Relationship Id="rId2" Type="http://schemas.openxmlformats.org/officeDocument/2006/relationships/image" Target="../media/image68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tmp"/><Relationship Id="rId4" Type="http://schemas.openxmlformats.org/officeDocument/2006/relationships/image" Target="../media/image70.tmp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tmp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tmp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tmp"/><Relationship Id="rId2" Type="http://schemas.openxmlformats.org/officeDocument/2006/relationships/image" Target="../media/image74.tmp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tmp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tmp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tmp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tmp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tmp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mp"/><Relationship Id="rId2" Type="http://schemas.openxmlformats.org/officeDocument/2006/relationships/image" Target="../media/image81.tmp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02D6BC-E9DD-4993-BCD7-64A0C906E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98" y="230292"/>
            <a:ext cx="11102930" cy="9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85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7E7B02D-FBBD-45BE-8EEA-71EED2071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91" y="142335"/>
            <a:ext cx="11588530" cy="404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99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26394F-3220-48C9-9599-339E35277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66" y="169673"/>
            <a:ext cx="11468854" cy="18459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C3DFDB-C56F-42C3-ACFC-659057CDD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16" y="2390725"/>
            <a:ext cx="10063129" cy="348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97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6900256-1713-437F-8225-EA68D5051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29" y="129997"/>
            <a:ext cx="11472164" cy="111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05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35B49D5-8CBD-416B-BCC8-69441DD29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20" y="113531"/>
            <a:ext cx="10653302" cy="53728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58D71A7A-22A0-43BF-9E0E-5EEAB050C086}"/>
                  </a:ext>
                </a:extLst>
              </p14:cNvPr>
              <p14:cNvContentPartPr/>
              <p14:nvPr/>
            </p14:nvContentPartPr>
            <p14:xfrm>
              <a:off x="2709000" y="3641040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58D71A7A-22A0-43BF-9E0E-5EEAB050C08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9640" y="363168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3301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EC3C511-D331-46EA-AC5C-B95B0E163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35" y="149049"/>
            <a:ext cx="7673375" cy="11684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9BE7A0-172A-49D6-BC8C-F5DA77461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167" y="1855573"/>
            <a:ext cx="5225051" cy="389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41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6FA81D-7431-4F3F-91D2-732032C29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15" y="337461"/>
            <a:ext cx="11765440" cy="10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93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9C24E85-7B42-47FE-9C46-BD988DA1D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66" y="278282"/>
            <a:ext cx="10479986" cy="322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38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7E4E09B-06B4-4CB1-BFB7-B8E9E1F13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48" y="273006"/>
            <a:ext cx="11223049" cy="337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60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DF5FBFE-677A-4BCC-B727-C1447D2B1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98" y="405433"/>
            <a:ext cx="10828077" cy="7252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77D4D9-CBA0-4E54-B8E3-0220183A4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97" y="1457006"/>
            <a:ext cx="9151725" cy="3429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264641-4635-4A9A-AC21-B064DA39F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97" y="2225255"/>
            <a:ext cx="10867637" cy="86207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E2D58B-2055-4A53-8C16-221BDA3088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97" y="3401448"/>
            <a:ext cx="11393480" cy="147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12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6E3E22-1804-4524-986E-F9C53F8D3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45" y="92561"/>
            <a:ext cx="11665573" cy="325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35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B50D16A-A0EC-4B6C-B0D2-C361989FA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32" y="203061"/>
            <a:ext cx="11650433" cy="281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85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359526-60E8-4F44-8A6B-39CE4331A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32" y="146225"/>
            <a:ext cx="9863587" cy="8763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E074DC-48CE-4FCF-A775-F540FB5C5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32" y="1368143"/>
            <a:ext cx="8921808" cy="50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61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E153026-D623-45DA-8E79-DACB40A65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83" y="272126"/>
            <a:ext cx="11344703" cy="315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25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721D79-D200-4FCA-94F7-9D84D03CC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09" y="243536"/>
            <a:ext cx="11395863" cy="51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51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CC9ECD1-373B-47A3-8394-14F923B26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76" y="136766"/>
            <a:ext cx="11646825" cy="4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40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A12207-71B8-416D-B750-B42558FFA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1" y="345855"/>
            <a:ext cx="11554736" cy="329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150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600B77D-A16D-4FF5-8580-9B5D26985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4" y="209696"/>
            <a:ext cx="10731510" cy="597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66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F333CC7-0960-4E21-B4B1-1792090E0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11" y="162853"/>
            <a:ext cx="9289210" cy="338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37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9EE3AA3-83F2-408B-A3F0-D8AABA161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39" y="212494"/>
            <a:ext cx="11028748" cy="444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67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EA837C-9CBC-4530-90CD-9592794DE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3" y="121633"/>
            <a:ext cx="11339563" cy="538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54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5272F50-2B76-492E-9D13-71285801D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38" y="150223"/>
            <a:ext cx="9344669" cy="598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86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9A6CEB-CBE6-4553-BB6A-2FC8B342F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264079"/>
            <a:ext cx="11263745" cy="12992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9DDA1A-9707-4FD6-A37F-E556243FF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921440"/>
            <a:ext cx="9946156" cy="10380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30725D-5386-4E61-8259-6862BB4D7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11" y="3272776"/>
            <a:ext cx="4724600" cy="45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03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2BACE7F-3150-441F-8007-0952FB643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2" y="263226"/>
            <a:ext cx="10047982" cy="11821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BCD016-33B7-488F-9A61-34F48C9A5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1" y="1816855"/>
            <a:ext cx="10061057" cy="6608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FD6FF1-3330-4DD6-A3B3-8E8D457A6F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9" y="3158466"/>
            <a:ext cx="10015482" cy="66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429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F4CD9BA-22FF-41FB-983A-30ECB093E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2" y="168821"/>
            <a:ext cx="10051067" cy="161081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70DA21-53BA-4AF5-99B8-A8903AC60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9" y="2462720"/>
            <a:ext cx="9812572" cy="42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5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52EA584-6D8F-4717-A845-AF5EE7F70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41" y="66367"/>
            <a:ext cx="6678440" cy="22638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C32999-27ED-4C20-AAAC-7BEDE8723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41" y="2681242"/>
            <a:ext cx="10337484" cy="46508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6805C9-E646-4720-91A7-36F32FE1D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41" y="3528288"/>
            <a:ext cx="8433498" cy="5717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0C1A65-768B-4000-93F5-955A1843FA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41" y="4482015"/>
            <a:ext cx="9668785" cy="5502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92150A-465D-44AF-951D-7C71948F79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28" y="5279519"/>
            <a:ext cx="9502002" cy="55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78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9989F69-1B8D-4991-986E-32BE94148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72" y="172259"/>
            <a:ext cx="11011027" cy="19416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97EE1F-C939-469A-A9E9-3C720A75E0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75" y="2604183"/>
            <a:ext cx="7773863" cy="35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57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4E6E63-7EF0-4EB0-88FD-EDCB649E5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9" y="323311"/>
            <a:ext cx="6971022" cy="17119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290AB2-7F64-4F66-9EC5-E75960C09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9" y="2362799"/>
            <a:ext cx="6455642" cy="58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067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341E1F-8A5E-4EB4-86D6-E2F5564D7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8" y="145479"/>
            <a:ext cx="11209955" cy="13391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055BA3-C051-4C1E-807A-465588AFA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9" y="2262189"/>
            <a:ext cx="10670902" cy="6579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5A575C-09D1-48A0-8B8E-8E9DDBF16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29" y="3888854"/>
            <a:ext cx="7686688" cy="77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503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589FB51-F8BA-4BA5-A2F5-E0696AEE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5" y="166770"/>
            <a:ext cx="9786248" cy="400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74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0140952-125F-4942-9D8B-92809C227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9" y="140310"/>
            <a:ext cx="10133262" cy="524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02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B7D161-AAD4-4C46-B4CA-17D912DAE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47" y="362108"/>
            <a:ext cx="10559524" cy="277438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E9DECD-AFCA-4BAE-A357-B84629A6B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77" y="4336445"/>
            <a:ext cx="8750565" cy="186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56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437AD-A461-4CE9-9EAD-3226CD08F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L3 APP 2011/2012 DE</a:t>
            </a:r>
          </a:p>
        </p:txBody>
      </p:sp>
    </p:spTree>
    <p:extLst>
      <p:ext uri="{BB962C8B-B14F-4D97-AF65-F5344CB8AC3E}">
        <p14:creationId xmlns:p14="http://schemas.microsoft.com/office/powerpoint/2010/main" val="2707670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6CFB28A-553F-48BD-B36D-51700E160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016" y="568321"/>
            <a:ext cx="9220999" cy="52887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9A75E3-5774-400B-911F-8780DF62F5D8}"/>
              </a:ext>
            </a:extLst>
          </p:cNvPr>
          <p:cNvSpPr/>
          <p:nvPr/>
        </p:nvSpPr>
        <p:spPr>
          <a:xfrm>
            <a:off x="1209368" y="2113935"/>
            <a:ext cx="9644616" cy="560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0DFD29-2CD4-4913-8CBD-F0F0A32FBF86}"/>
              </a:ext>
            </a:extLst>
          </p:cNvPr>
          <p:cNvSpPr/>
          <p:nvPr/>
        </p:nvSpPr>
        <p:spPr>
          <a:xfrm>
            <a:off x="1273692" y="3148780"/>
            <a:ext cx="9644616" cy="560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B445A2-763E-4A42-9BC1-07E984D347A8}"/>
              </a:ext>
            </a:extLst>
          </p:cNvPr>
          <p:cNvSpPr/>
          <p:nvPr/>
        </p:nvSpPr>
        <p:spPr>
          <a:xfrm>
            <a:off x="1273692" y="4141583"/>
            <a:ext cx="9644616" cy="560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485EF5-2166-4AEC-8D36-A1E22EFB6032}"/>
              </a:ext>
            </a:extLst>
          </p:cNvPr>
          <p:cNvSpPr/>
          <p:nvPr/>
        </p:nvSpPr>
        <p:spPr>
          <a:xfrm>
            <a:off x="1338016" y="5296620"/>
            <a:ext cx="9644616" cy="560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601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ACF4C7-8C25-4B60-86BC-C8B0F60C7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238" y="651482"/>
            <a:ext cx="8634208" cy="349026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8A1EEDA-DDC2-43BC-8964-7E82F44A4DC3}"/>
              </a:ext>
            </a:extLst>
          </p:cNvPr>
          <p:cNvSpPr/>
          <p:nvPr/>
        </p:nvSpPr>
        <p:spPr>
          <a:xfrm>
            <a:off x="1700238" y="1081548"/>
            <a:ext cx="9644616" cy="560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36ADAA-0B3C-47CC-BF3F-F08F0DD6F5FC}"/>
              </a:ext>
            </a:extLst>
          </p:cNvPr>
          <p:cNvSpPr/>
          <p:nvPr/>
        </p:nvSpPr>
        <p:spPr>
          <a:xfrm>
            <a:off x="1606831" y="1836174"/>
            <a:ext cx="9644616" cy="560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78989C-343E-4D7C-AA0E-8286AF65EA97}"/>
              </a:ext>
            </a:extLst>
          </p:cNvPr>
          <p:cNvSpPr/>
          <p:nvPr/>
        </p:nvSpPr>
        <p:spPr>
          <a:xfrm>
            <a:off x="1606831" y="3072438"/>
            <a:ext cx="9644616" cy="12634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532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D0DCE38-C7A5-4888-85E1-C117C9C08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77" y="620093"/>
            <a:ext cx="9228620" cy="45952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E8E635-6D70-4D5B-8175-20919DE830EC}"/>
              </a:ext>
            </a:extLst>
          </p:cNvPr>
          <p:cNvSpPr/>
          <p:nvPr/>
        </p:nvSpPr>
        <p:spPr>
          <a:xfrm>
            <a:off x="682598" y="2511999"/>
            <a:ext cx="3968060" cy="1597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827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5E8CE85-9992-4FCD-BD09-477C25AD0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188" y="1051913"/>
            <a:ext cx="9175275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86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75EA13-3D0A-4620-BCF6-3A713B3B1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99" y="414548"/>
            <a:ext cx="9236240" cy="29415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8BA2A4-B841-41D5-9AA0-75E10A02F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99" y="3640247"/>
            <a:ext cx="9198137" cy="5410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5480B8-6476-4880-846E-9580123487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75" y="5177696"/>
            <a:ext cx="9281964" cy="5944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5D9F28-1CBA-4BFB-981C-E7F1F17818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99" y="4247050"/>
            <a:ext cx="7277731" cy="6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246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2E979-9F6B-427A-8661-DE9ADC97D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L3 APP 2011/2012 RATT</a:t>
            </a:r>
          </a:p>
        </p:txBody>
      </p:sp>
    </p:spTree>
    <p:extLst>
      <p:ext uri="{BB962C8B-B14F-4D97-AF65-F5344CB8AC3E}">
        <p14:creationId xmlns:p14="http://schemas.microsoft.com/office/powerpoint/2010/main" val="33489923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21257DB-2B09-473C-88B4-CE10852C7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44" y="284571"/>
            <a:ext cx="9457240" cy="45190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B3B35D-5A83-4F00-9798-4E7A24173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44" y="5142238"/>
            <a:ext cx="9205758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184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9831F89-6DF4-43DB-9287-B04CD2AD1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81" y="529125"/>
            <a:ext cx="9289585" cy="505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742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83BF77-CA21-4621-9D29-659306B0D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930" y="471170"/>
            <a:ext cx="9541067" cy="37722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11D0C0-1098-476C-A808-FC5EEC28D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930" y="4270436"/>
            <a:ext cx="9312447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167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57BBB7A-F280-4963-BC76-FFE7513B8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02" y="512738"/>
            <a:ext cx="9167654" cy="31778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C1526F-7363-4A85-B729-80F17880E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02" y="3942276"/>
            <a:ext cx="9396274" cy="20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374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4BDD0A-61F0-4822-A17E-2E0200624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L3 APP 2012/2013 RATT</a:t>
            </a:r>
          </a:p>
        </p:txBody>
      </p:sp>
    </p:spTree>
    <p:extLst>
      <p:ext uri="{BB962C8B-B14F-4D97-AF65-F5344CB8AC3E}">
        <p14:creationId xmlns:p14="http://schemas.microsoft.com/office/powerpoint/2010/main" val="13034664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AB97CE4-CE93-40D6-8D78-DF81DF36B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17" y="235568"/>
            <a:ext cx="7407282" cy="8611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82D7B9-EBD9-4ED9-A821-73FC9DF45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17" y="1317250"/>
            <a:ext cx="8695173" cy="6248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15CAE4-62F9-48C3-8B6D-5251520A3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408" y="2254512"/>
            <a:ext cx="8222693" cy="5791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F05125-7C40-476E-BEE1-3436491E7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408" y="3070184"/>
            <a:ext cx="8710415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876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892981-1022-4604-81FA-6A3D43498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52" y="439115"/>
            <a:ext cx="8885690" cy="32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513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4F40651-3C32-4BA7-B32F-156E63501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910" y="216332"/>
            <a:ext cx="8847587" cy="516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876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445645B-388C-4A4E-99F4-4B39606F6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71" y="133836"/>
            <a:ext cx="7742591" cy="29720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56A1F4-2689-4760-BDA7-09852BE19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71" y="3582239"/>
            <a:ext cx="4999153" cy="4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321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894FA8-346B-4C13-9E43-A54D48F7C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L3 APP 2013/2014 RATT</a:t>
            </a:r>
          </a:p>
        </p:txBody>
      </p:sp>
    </p:spTree>
    <p:extLst>
      <p:ext uri="{BB962C8B-B14F-4D97-AF65-F5344CB8AC3E}">
        <p14:creationId xmlns:p14="http://schemas.microsoft.com/office/powerpoint/2010/main" val="31899472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F643CB-C64F-4D3D-9235-956CC91A5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84" y="531202"/>
            <a:ext cx="8512278" cy="24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291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68814F3-E1D7-4669-AFD1-3EEFCE4A8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445" y="782365"/>
            <a:ext cx="8466554" cy="36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8916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D58580-731D-4D2B-ADC7-F5CB9DDB4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02" y="502558"/>
            <a:ext cx="8710415" cy="266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761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1250240-E231-4F6F-B18D-FB27E860D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824" y="278841"/>
            <a:ext cx="8824725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852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EFAAD16-92C3-4EEC-9AB9-A5DF4095F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149" y="702347"/>
            <a:ext cx="8199831" cy="10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574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63E89F-887B-4804-98C9-8BF5F87F7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86" y="291818"/>
            <a:ext cx="8794242" cy="17908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F70F49-74D4-4C3F-873C-9D16BBD04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86" y="2583639"/>
            <a:ext cx="8550381" cy="7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522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309FCD-9D9C-423F-BAF8-EEF6C0007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28" y="308870"/>
            <a:ext cx="8596105" cy="24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04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16</Words>
  <Application>Microsoft Office PowerPoint</Application>
  <PresentationFormat>Grand écran</PresentationFormat>
  <Paragraphs>4</Paragraphs>
  <Slides>56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56</vt:i4>
      </vt:variant>
    </vt:vector>
  </HeadingPairs>
  <TitlesOfParts>
    <vt:vector size="6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L3 APP 2011/2012 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L3 APP 2011/2012 RATT</vt:lpstr>
      <vt:lpstr>Présentation PowerPoint</vt:lpstr>
      <vt:lpstr>Présentation PowerPoint</vt:lpstr>
      <vt:lpstr>Présentation PowerPoint</vt:lpstr>
      <vt:lpstr>Présentation PowerPoint</vt:lpstr>
      <vt:lpstr>L3 APP 2012/2013 RATT</vt:lpstr>
      <vt:lpstr>Présentation PowerPoint</vt:lpstr>
      <vt:lpstr>Présentation PowerPoint</vt:lpstr>
      <vt:lpstr>Présentation PowerPoint</vt:lpstr>
      <vt:lpstr>Présentation PowerPoint</vt:lpstr>
      <vt:lpstr>L3 APP 2013/2014 RATT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2017/2018</dc:title>
  <dc:creator>Hervé Barbot</dc:creator>
  <cp:lastModifiedBy>Hervé Barbot</cp:lastModifiedBy>
  <cp:revision>13</cp:revision>
  <dcterms:created xsi:type="dcterms:W3CDTF">2018-10-02T05:54:36Z</dcterms:created>
  <dcterms:modified xsi:type="dcterms:W3CDTF">2019-12-09T07:04:35Z</dcterms:modified>
</cp:coreProperties>
</file>