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337" r:id="rId3"/>
    <p:sldId id="336" r:id="rId4"/>
    <p:sldId id="365" r:id="rId5"/>
    <p:sldId id="360" r:id="rId6"/>
    <p:sldId id="361" r:id="rId7"/>
    <p:sldId id="362" r:id="rId8"/>
    <p:sldId id="363" r:id="rId9"/>
    <p:sldId id="364" r:id="rId10"/>
    <p:sldId id="276" r:id="rId11"/>
    <p:sldId id="257" r:id="rId12"/>
    <p:sldId id="281" r:id="rId13"/>
    <p:sldId id="366" r:id="rId14"/>
    <p:sldId id="367" r:id="rId15"/>
    <p:sldId id="368" r:id="rId16"/>
    <p:sldId id="369" r:id="rId17"/>
    <p:sldId id="370" r:id="rId18"/>
    <p:sldId id="285" r:id="rId19"/>
    <p:sldId id="286" r:id="rId2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50" autoAdjust="0"/>
  </p:normalViewPr>
  <p:slideViewPr>
    <p:cSldViewPr>
      <p:cViewPr varScale="1">
        <p:scale>
          <a:sx n="100" d="100"/>
          <a:sy n="100" d="100"/>
        </p:scale>
        <p:origin x="29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ouard Paumier" userId="aae6e511fd40814a" providerId="LiveId" clId="{D30AE9B7-BF38-4424-8994-1961C03434A7}"/>
    <pc:docChg chg="undo custSel addSld delSld modSld sldOrd">
      <pc:chgData name="Edouard Paumier" userId="aae6e511fd40814a" providerId="LiveId" clId="{D30AE9B7-BF38-4424-8994-1961C03434A7}" dt="2018-11-24T21:29:49.228" v="485" actId="20577"/>
      <pc:docMkLst>
        <pc:docMk/>
      </pc:docMkLst>
      <pc:sldChg chg="del">
        <pc:chgData name="Edouard Paumier" userId="aae6e511fd40814a" providerId="LiveId" clId="{D30AE9B7-BF38-4424-8994-1961C03434A7}" dt="2018-11-24T21:24:11.620" v="21" actId="2696"/>
        <pc:sldMkLst>
          <pc:docMk/>
          <pc:sldMk cId="2160209142" sldId="318"/>
        </pc:sldMkLst>
      </pc:sldChg>
      <pc:sldChg chg="modSp">
        <pc:chgData name="Edouard Paumier" userId="aae6e511fd40814a" providerId="LiveId" clId="{D30AE9B7-BF38-4424-8994-1961C03434A7}" dt="2018-11-24T21:24:07.260" v="20" actId="20577"/>
        <pc:sldMkLst>
          <pc:docMk/>
          <pc:sldMk cId="544116072" sldId="319"/>
        </pc:sldMkLst>
        <pc:spChg chg="mod">
          <ac:chgData name="Edouard Paumier" userId="aae6e511fd40814a" providerId="LiveId" clId="{D30AE9B7-BF38-4424-8994-1961C03434A7}" dt="2018-11-24T21:24:07.260" v="20" actId="20577"/>
          <ac:spMkLst>
            <pc:docMk/>
            <pc:sldMk cId="544116072" sldId="319"/>
            <ac:spMk id="2" creationId="{00000000-0000-0000-0000-000000000000}"/>
          </ac:spMkLst>
        </pc:spChg>
      </pc:sldChg>
      <pc:sldChg chg="del">
        <pc:chgData name="Edouard Paumier" userId="aae6e511fd40814a" providerId="LiveId" clId="{D30AE9B7-BF38-4424-8994-1961C03434A7}" dt="2018-11-24T21:25:10.882" v="70" actId="2696"/>
        <pc:sldMkLst>
          <pc:docMk/>
          <pc:sldMk cId="2685540305" sldId="320"/>
        </pc:sldMkLst>
      </pc:sldChg>
      <pc:sldChg chg="del">
        <pc:chgData name="Edouard Paumier" userId="aae6e511fd40814a" providerId="LiveId" clId="{D30AE9B7-BF38-4424-8994-1961C03434A7}" dt="2018-11-24T21:21:44.248" v="4" actId="2696"/>
        <pc:sldMkLst>
          <pc:docMk/>
          <pc:sldMk cId="1451874983" sldId="321"/>
        </pc:sldMkLst>
      </pc:sldChg>
      <pc:sldChg chg="del">
        <pc:chgData name="Edouard Paumier" userId="aae6e511fd40814a" providerId="LiveId" clId="{D30AE9B7-BF38-4424-8994-1961C03434A7}" dt="2018-11-24T21:21:35.414" v="1" actId="2696"/>
        <pc:sldMkLst>
          <pc:docMk/>
          <pc:sldMk cId="2417622047" sldId="322"/>
        </pc:sldMkLst>
      </pc:sldChg>
      <pc:sldChg chg="del">
        <pc:chgData name="Edouard Paumier" userId="aae6e511fd40814a" providerId="LiveId" clId="{D30AE9B7-BF38-4424-8994-1961C03434A7}" dt="2018-11-24T21:21:35.409" v="0" actId="2696"/>
        <pc:sldMkLst>
          <pc:docMk/>
          <pc:sldMk cId="3717335139" sldId="323"/>
        </pc:sldMkLst>
      </pc:sldChg>
      <pc:sldChg chg="modSp">
        <pc:chgData name="Edouard Paumier" userId="aae6e511fd40814a" providerId="LiveId" clId="{D30AE9B7-BF38-4424-8994-1961C03434A7}" dt="2018-11-24T21:28:00.327" v="403" actId="20577"/>
        <pc:sldMkLst>
          <pc:docMk/>
          <pc:sldMk cId="2537233370" sldId="324"/>
        </pc:sldMkLst>
        <pc:spChg chg="mod">
          <ac:chgData name="Edouard Paumier" userId="aae6e511fd40814a" providerId="LiveId" clId="{D30AE9B7-BF38-4424-8994-1961C03434A7}" dt="2018-11-24T21:28:00.327" v="403" actId="20577"/>
          <ac:spMkLst>
            <pc:docMk/>
            <pc:sldMk cId="2537233370" sldId="324"/>
            <ac:spMk id="2" creationId="{00000000-0000-0000-0000-000000000000}"/>
          </ac:spMkLst>
        </pc:spChg>
      </pc:sldChg>
      <pc:sldChg chg="modSp">
        <pc:chgData name="Edouard Paumier" userId="aae6e511fd40814a" providerId="LiveId" clId="{D30AE9B7-BF38-4424-8994-1961C03434A7}" dt="2018-11-24T21:28:04.736" v="405" actId="20577"/>
        <pc:sldMkLst>
          <pc:docMk/>
          <pc:sldMk cId="3052566463" sldId="325"/>
        </pc:sldMkLst>
        <pc:spChg chg="mod">
          <ac:chgData name="Edouard Paumier" userId="aae6e511fd40814a" providerId="LiveId" clId="{D30AE9B7-BF38-4424-8994-1961C03434A7}" dt="2018-11-24T21:28:04.736" v="405" actId="20577"/>
          <ac:spMkLst>
            <pc:docMk/>
            <pc:sldMk cId="3052566463" sldId="325"/>
            <ac:spMk id="2" creationId="{00000000-0000-0000-0000-000000000000}"/>
          </ac:spMkLst>
        </pc:spChg>
      </pc:sldChg>
      <pc:sldChg chg="modSp add del">
        <pc:chgData name="Edouard Paumier" userId="aae6e511fd40814a" providerId="LiveId" clId="{D30AE9B7-BF38-4424-8994-1961C03434A7}" dt="2018-11-24T21:28:07.583" v="407" actId="20577"/>
        <pc:sldMkLst>
          <pc:docMk/>
          <pc:sldMk cId="2013516686" sldId="326"/>
        </pc:sldMkLst>
        <pc:spChg chg="mod">
          <ac:chgData name="Edouard Paumier" userId="aae6e511fd40814a" providerId="LiveId" clId="{D30AE9B7-BF38-4424-8994-1961C03434A7}" dt="2018-11-24T21:28:07.583" v="407" actId="20577"/>
          <ac:spMkLst>
            <pc:docMk/>
            <pc:sldMk cId="2013516686" sldId="326"/>
            <ac:spMk id="2" creationId="{00000000-0000-0000-0000-000000000000}"/>
          </ac:spMkLst>
        </pc:spChg>
        <pc:spChg chg="mod">
          <ac:chgData name="Edouard Paumier" userId="aae6e511fd40814a" providerId="LiveId" clId="{D30AE9B7-BF38-4424-8994-1961C03434A7}" dt="2018-11-24T21:25:04.159" v="69" actId="20577"/>
          <ac:spMkLst>
            <pc:docMk/>
            <pc:sldMk cId="2013516686" sldId="326"/>
            <ac:spMk id="3" creationId="{00000000-0000-0000-0000-000000000000}"/>
          </ac:spMkLst>
        </pc:spChg>
      </pc:sldChg>
      <pc:sldChg chg="del">
        <pc:chgData name="Edouard Paumier" userId="aae6e511fd40814a" providerId="LiveId" clId="{D30AE9B7-BF38-4424-8994-1961C03434A7}" dt="2018-11-24T21:21:48.179" v="5" actId="2696"/>
        <pc:sldMkLst>
          <pc:docMk/>
          <pc:sldMk cId="1295131486" sldId="327"/>
        </pc:sldMkLst>
      </pc:sldChg>
      <pc:sldChg chg="modSp add ord">
        <pc:chgData name="Edouard Paumier" userId="aae6e511fd40814a" providerId="LiveId" clId="{D30AE9B7-BF38-4424-8994-1961C03434A7}" dt="2018-11-24T21:29:49.228" v="485" actId="20577"/>
        <pc:sldMkLst>
          <pc:docMk/>
          <pc:sldMk cId="2530936889" sldId="359"/>
        </pc:sldMkLst>
        <pc:spChg chg="mod">
          <ac:chgData name="Edouard Paumier" userId="aae6e511fd40814a" providerId="LiveId" clId="{D30AE9B7-BF38-4424-8994-1961C03434A7}" dt="2018-11-24T21:27:58.060" v="402" actId="20577"/>
          <ac:spMkLst>
            <pc:docMk/>
            <pc:sldMk cId="2530936889" sldId="359"/>
            <ac:spMk id="2" creationId="{00000000-0000-0000-0000-000000000000}"/>
          </ac:spMkLst>
        </pc:spChg>
        <pc:spChg chg="mod">
          <ac:chgData name="Edouard Paumier" userId="aae6e511fd40814a" providerId="LiveId" clId="{D30AE9B7-BF38-4424-8994-1961C03434A7}" dt="2018-11-24T21:29:49.228" v="485" actId="20577"/>
          <ac:spMkLst>
            <pc:docMk/>
            <pc:sldMk cId="2530936889" sldId="359"/>
            <ac:spMk id="3" creationId="{00000000-0000-0000-0000-000000000000}"/>
          </ac:spMkLst>
        </pc:spChg>
      </pc:sldChg>
    </pc:docChg>
  </pc:docChgLst>
  <pc:docChgLst>
    <pc:chgData name="Edouard Paumier" userId="aae6e511fd40814a" providerId="LiveId" clId="{655442C4-C43B-4C39-BE59-CB208A589D82}"/>
    <pc:docChg chg="delSld">
      <pc:chgData name="Edouard Paumier" userId="aae6e511fd40814a" providerId="LiveId" clId="{655442C4-C43B-4C39-BE59-CB208A589D82}" dt="2020-09-07T13:57:12.867" v="2" actId="47"/>
      <pc:docMkLst>
        <pc:docMk/>
      </pc:docMkLst>
      <pc:sldChg chg="del">
        <pc:chgData name="Edouard Paumier" userId="aae6e511fd40814a" providerId="LiveId" clId="{655442C4-C43B-4C39-BE59-CB208A589D82}" dt="2020-09-07T13:57:11.448" v="0" actId="47"/>
        <pc:sldMkLst>
          <pc:docMk/>
          <pc:sldMk cId="1766081025" sldId="338"/>
        </pc:sldMkLst>
      </pc:sldChg>
      <pc:sldChg chg="del">
        <pc:chgData name="Edouard Paumier" userId="aae6e511fd40814a" providerId="LiveId" clId="{655442C4-C43B-4C39-BE59-CB208A589D82}" dt="2020-09-07T13:57:12.167" v="1" actId="47"/>
        <pc:sldMkLst>
          <pc:docMk/>
          <pc:sldMk cId="92874100" sldId="339"/>
        </pc:sldMkLst>
      </pc:sldChg>
      <pc:sldChg chg="del">
        <pc:chgData name="Edouard Paumier" userId="aae6e511fd40814a" providerId="LiveId" clId="{655442C4-C43B-4C39-BE59-CB208A589D82}" dt="2020-09-07T13:57:12.867" v="2" actId="47"/>
        <pc:sldMkLst>
          <pc:docMk/>
          <pc:sldMk cId="4091293694" sldId="340"/>
        </pc:sldMkLst>
      </pc:sldChg>
    </pc:docChg>
  </pc:docChgLst>
  <pc:docChgLst>
    <pc:chgData name="Edouard Paumier" userId="aae6e511fd40814a" providerId="LiveId" clId="{D21F692A-8B6A-41C2-A603-008A1E356412}"/>
    <pc:docChg chg="undo custSel addSld delSld modSld sldOrd">
      <pc:chgData name="Edouard Paumier" userId="aae6e511fd40814a" providerId="LiveId" clId="{D21F692A-8B6A-41C2-A603-008A1E356412}" dt="2018-10-29T07:35:09.187" v="1488" actId="2696"/>
      <pc:docMkLst>
        <pc:docMk/>
      </pc:docMkLst>
      <pc:sldChg chg="modSp ord">
        <pc:chgData name="Edouard Paumier" userId="aae6e511fd40814a" providerId="LiveId" clId="{D21F692A-8B6A-41C2-A603-008A1E356412}" dt="2018-10-25T11:41:37.925" v="1153"/>
        <pc:sldMkLst>
          <pc:docMk/>
          <pc:sldMk cId="649458853" sldId="290"/>
        </pc:sldMkLst>
        <pc:spChg chg="mod">
          <ac:chgData name="Edouard Paumier" userId="aae6e511fd40814a" providerId="LiveId" clId="{D21F692A-8B6A-41C2-A603-008A1E356412}" dt="2018-10-25T11:41:37.925" v="1153"/>
          <ac:spMkLst>
            <pc:docMk/>
            <pc:sldMk cId="649458853" sldId="290"/>
            <ac:spMk id="3" creationId="{00000000-0000-0000-0000-000000000000}"/>
          </ac:spMkLst>
        </pc:spChg>
      </pc:sldChg>
      <pc:sldChg chg="ord">
        <pc:chgData name="Edouard Paumier" userId="aae6e511fd40814a" providerId="LiveId" clId="{D21F692A-8B6A-41C2-A603-008A1E356412}" dt="2018-10-25T11:34:44.255" v="821"/>
        <pc:sldMkLst>
          <pc:docMk/>
          <pc:sldMk cId="1946711469" sldId="293"/>
        </pc:sldMkLst>
      </pc:sldChg>
      <pc:sldChg chg="modSp">
        <pc:chgData name="Edouard Paumier" userId="aae6e511fd40814a" providerId="LiveId" clId="{D21F692A-8B6A-41C2-A603-008A1E356412}" dt="2018-10-25T11:42:50.156" v="1232" actId="20577"/>
        <pc:sldMkLst>
          <pc:docMk/>
          <pc:sldMk cId="3739023667" sldId="317"/>
        </pc:sldMkLst>
        <pc:spChg chg="mod">
          <ac:chgData name="Edouard Paumier" userId="aae6e511fd40814a" providerId="LiveId" clId="{D21F692A-8B6A-41C2-A603-008A1E356412}" dt="2018-10-25T11:42:50.156" v="1232" actId="20577"/>
          <ac:spMkLst>
            <pc:docMk/>
            <pc:sldMk cId="3739023667" sldId="317"/>
            <ac:spMk id="3" creationId="{00000000-0000-0000-0000-000000000000}"/>
          </ac:spMkLst>
        </pc:spChg>
      </pc:sldChg>
      <pc:sldChg chg="modSp">
        <pc:chgData name="Edouard Paumier" userId="aae6e511fd40814a" providerId="LiveId" clId="{D21F692A-8B6A-41C2-A603-008A1E356412}" dt="2018-10-22T06:53:15.230" v="3" actId="27636"/>
        <pc:sldMkLst>
          <pc:docMk/>
          <pc:sldMk cId="3702070175" sldId="346"/>
        </pc:sldMkLst>
        <pc:spChg chg="mod">
          <ac:chgData name="Edouard Paumier" userId="aae6e511fd40814a" providerId="LiveId" clId="{D21F692A-8B6A-41C2-A603-008A1E356412}" dt="2018-10-22T06:53:15.230" v="3" actId="27636"/>
          <ac:spMkLst>
            <pc:docMk/>
            <pc:sldMk cId="3702070175" sldId="346"/>
            <ac:spMk id="2" creationId="{00000000-0000-0000-0000-000000000000}"/>
          </ac:spMkLst>
        </pc:spChg>
      </pc:sldChg>
      <pc:sldChg chg="modSp">
        <pc:chgData name="Edouard Paumier" userId="aae6e511fd40814a" providerId="LiveId" clId="{D21F692A-8B6A-41C2-A603-008A1E356412}" dt="2018-10-22T06:53:06.161" v="1" actId="27636"/>
        <pc:sldMkLst>
          <pc:docMk/>
          <pc:sldMk cId="1642978228" sldId="347"/>
        </pc:sldMkLst>
        <pc:spChg chg="mod">
          <ac:chgData name="Edouard Paumier" userId="aae6e511fd40814a" providerId="LiveId" clId="{D21F692A-8B6A-41C2-A603-008A1E356412}" dt="2018-10-22T06:53:06.161" v="1" actId="27636"/>
          <ac:spMkLst>
            <pc:docMk/>
            <pc:sldMk cId="1642978228" sldId="347"/>
            <ac:spMk id="2" creationId="{00000000-0000-0000-0000-000000000000}"/>
          </ac:spMkLst>
        </pc:spChg>
      </pc:sldChg>
      <pc:sldChg chg="modSp">
        <pc:chgData name="Edouard Paumier" userId="aae6e511fd40814a" providerId="LiveId" clId="{D21F692A-8B6A-41C2-A603-008A1E356412}" dt="2018-10-22T06:54:45.092" v="22" actId="20577"/>
        <pc:sldMkLst>
          <pc:docMk/>
          <pc:sldMk cId="111707002" sldId="349"/>
        </pc:sldMkLst>
        <pc:spChg chg="mod">
          <ac:chgData name="Edouard Paumier" userId="aae6e511fd40814a" providerId="LiveId" clId="{D21F692A-8B6A-41C2-A603-008A1E356412}" dt="2018-10-22T06:54:45.092" v="22" actId="20577"/>
          <ac:spMkLst>
            <pc:docMk/>
            <pc:sldMk cId="111707002" sldId="349"/>
            <ac:spMk id="3" creationId="{00000000-0000-0000-0000-000000000000}"/>
          </ac:spMkLst>
        </pc:spChg>
      </pc:sldChg>
      <pc:sldChg chg="add">
        <pc:chgData name="Edouard Paumier" userId="aae6e511fd40814a" providerId="LiveId" clId="{D21F692A-8B6A-41C2-A603-008A1E356412}" dt="2018-10-22T06:54:28.724" v="20"/>
        <pc:sldMkLst>
          <pc:docMk/>
          <pc:sldMk cId="3253569201" sldId="350"/>
        </pc:sldMkLst>
      </pc:sldChg>
      <pc:sldChg chg="add">
        <pc:chgData name="Edouard Paumier" userId="aae6e511fd40814a" providerId="LiveId" clId="{D21F692A-8B6A-41C2-A603-008A1E356412}" dt="2018-10-22T06:53:58.893" v="4"/>
        <pc:sldMkLst>
          <pc:docMk/>
          <pc:sldMk cId="1630263830" sldId="353"/>
        </pc:sldMkLst>
      </pc:sldChg>
      <pc:sldChg chg="modSp add ord">
        <pc:chgData name="Edouard Paumier" userId="aae6e511fd40814a" providerId="LiveId" clId="{D21F692A-8B6A-41C2-A603-008A1E356412}" dt="2018-10-29T07:28:30.923" v="1487" actId="20577"/>
        <pc:sldMkLst>
          <pc:docMk/>
          <pc:sldMk cId="942764441" sldId="354"/>
        </pc:sldMkLst>
        <pc:spChg chg="mod">
          <ac:chgData name="Edouard Paumier" userId="aae6e511fd40814a" providerId="LiveId" clId="{D21F692A-8B6A-41C2-A603-008A1E356412}" dt="2018-10-25T11:27:16.739" v="37" actId="20577"/>
          <ac:spMkLst>
            <pc:docMk/>
            <pc:sldMk cId="942764441" sldId="354"/>
            <ac:spMk id="2" creationId="{00000000-0000-0000-0000-000000000000}"/>
          </ac:spMkLst>
        </pc:spChg>
        <pc:spChg chg="mod">
          <ac:chgData name="Edouard Paumier" userId="aae6e511fd40814a" providerId="LiveId" clId="{D21F692A-8B6A-41C2-A603-008A1E356412}" dt="2018-10-29T07:28:30.923" v="1487" actId="20577"/>
          <ac:spMkLst>
            <pc:docMk/>
            <pc:sldMk cId="942764441" sldId="354"/>
            <ac:spMk id="3" creationId="{00000000-0000-0000-0000-000000000000}"/>
          </ac:spMkLst>
        </pc:spChg>
      </pc:sldChg>
      <pc:sldChg chg="modSp add">
        <pc:chgData name="Edouard Paumier" userId="aae6e511fd40814a" providerId="LiveId" clId="{D21F692A-8B6A-41C2-A603-008A1E356412}" dt="2018-10-25T11:39:52.182" v="1111" actId="14"/>
        <pc:sldMkLst>
          <pc:docMk/>
          <pc:sldMk cId="3409303942" sldId="355"/>
        </pc:sldMkLst>
        <pc:spChg chg="mod">
          <ac:chgData name="Edouard Paumier" userId="aae6e511fd40814a" providerId="LiveId" clId="{D21F692A-8B6A-41C2-A603-008A1E356412}" dt="2018-10-25T11:39:52.182" v="1111" actId="14"/>
          <ac:spMkLst>
            <pc:docMk/>
            <pc:sldMk cId="3409303942" sldId="355"/>
            <ac:spMk id="3" creationId="{00000000-0000-0000-0000-000000000000}"/>
          </ac:spMkLst>
        </pc:spChg>
      </pc:sldChg>
      <pc:sldChg chg="modSp add">
        <pc:chgData name="Edouard Paumier" userId="aae6e511fd40814a" providerId="LiveId" clId="{D21F692A-8B6A-41C2-A603-008A1E356412}" dt="2018-10-25T11:39:32.459" v="1062" actId="20577"/>
        <pc:sldMkLst>
          <pc:docMk/>
          <pc:sldMk cId="678735954" sldId="356"/>
        </pc:sldMkLst>
        <pc:spChg chg="mod">
          <ac:chgData name="Edouard Paumier" userId="aae6e511fd40814a" providerId="LiveId" clId="{D21F692A-8B6A-41C2-A603-008A1E356412}" dt="2018-10-25T11:39:32.459" v="1062" actId="20577"/>
          <ac:spMkLst>
            <pc:docMk/>
            <pc:sldMk cId="678735954" sldId="356"/>
            <ac:spMk id="2" creationId="{00000000-0000-0000-0000-000000000000}"/>
          </ac:spMkLst>
        </pc:spChg>
        <pc:spChg chg="mod">
          <ac:chgData name="Edouard Paumier" userId="aae6e511fd40814a" providerId="LiveId" clId="{D21F692A-8B6A-41C2-A603-008A1E356412}" dt="2018-10-25T11:36:45.495" v="977" actId="20577"/>
          <ac:spMkLst>
            <pc:docMk/>
            <pc:sldMk cId="678735954" sldId="356"/>
            <ac:spMk id="3" creationId="{00000000-0000-0000-0000-000000000000}"/>
          </ac:spMkLst>
        </pc:spChg>
      </pc:sldChg>
      <pc:sldChg chg="modSp add">
        <pc:chgData name="Edouard Paumier" userId="aae6e511fd40814a" providerId="LiveId" clId="{D21F692A-8B6A-41C2-A603-008A1E356412}" dt="2018-10-25T11:40:30.004" v="1123" actId="20577"/>
        <pc:sldMkLst>
          <pc:docMk/>
          <pc:sldMk cId="2761271490" sldId="357"/>
        </pc:sldMkLst>
        <pc:spChg chg="mod">
          <ac:chgData name="Edouard Paumier" userId="aae6e511fd40814a" providerId="LiveId" clId="{D21F692A-8B6A-41C2-A603-008A1E356412}" dt="2018-10-25T11:39:36.721" v="1072" actId="20577"/>
          <ac:spMkLst>
            <pc:docMk/>
            <pc:sldMk cId="2761271490" sldId="357"/>
            <ac:spMk id="2" creationId="{00000000-0000-0000-0000-000000000000}"/>
          </ac:spMkLst>
        </pc:spChg>
        <pc:spChg chg="mod">
          <ac:chgData name="Edouard Paumier" userId="aae6e511fd40814a" providerId="LiveId" clId="{D21F692A-8B6A-41C2-A603-008A1E356412}" dt="2018-10-25T11:40:30.004" v="1123" actId="20577"/>
          <ac:spMkLst>
            <pc:docMk/>
            <pc:sldMk cId="2761271490" sldId="357"/>
            <ac:spMk id="3" creationId="{00000000-0000-0000-0000-000000000000}"/>
          </ac:spMkLst>
        </pc:spChg>
      </pc:sldChg>
      <pc:sldChg chg="modSp add">
        <pc:chgData name="Edouard Paumier" userId="aae6e511fd40814a" providerId="LiveId" clId="{D21F692A-8B6A-41C2-A603-008A1E356412}" dt="2018-10-29T07:23:27.108" v="1398" actId="20577"/>
        <pc:sldMkLst>
          <pc:docMk/>
          <pc:sldMk cId="3533773297" sldId="358"/>
        </pc:sldMkLst>
        <pc:spChg chg="mod">
          <ac:chgData name="Edouard Paumier" userId="aae6e511fd40814a" providerId="LiveId" clId="{D21F692A-8B6A-41C2-A603-008A1E356412}" dt="2018-10-29T07:22:37.011" v="1242" actId="20577"/>
          <ac:spMkLst>
            <pc:docMk/>
            <pc:sldMk cId="3533773297" sldId="358"/>
            <ac:spMk id="2" creationId="{00000000-0000-0000-0000-000000000000}"/>
          </ac:spMkLst>
        </pc:spChg>
        <pc:spChg chg="mod">
          <ac:chgData name="Edouard Paumier" userId="aae6e511fd40814a" providerId="LiveId" clId="{D21F692A-8B6A-41C2-A603-008A1E356412}" dt="2018-10-29T07:23:27.108" v="1398" actId="20577"/>
          <ac:spMkLst>
            <pc:docMk/>
            <pc:sldMk cId="3533773297" sldId="358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C47F2F25-26EA-4D97-B9BE-A84390381954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C47F2F25-26EA-4D97-B9BE-A84390381954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app.swaggerhub.com/apis-docs/Duncan-Idaho/shard/1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C# / .Net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err="1"/>
              <a:t>Shard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2952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Shard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Jeu de stratégie temps réel dans l’espace</a:t>
            </a:r>
          </a:p>
          <a:p>
            <a:r>
              <a:rPr lang="fr-FR" dirty="0"/>
              <a:t>Projet en continu - Développement agile</a:t>
            </a:r>
          </a:p>
        </p:txBody>
      </p:sp>
    </p:spTree>
    <p:extLst>
      <p:ext uri="{BB962C8B-B14F-4D97-AF65-F5344CB8AC3E}">
        <p14:creationId xmlns:p14="http://schemas.microsoft.com/office/powerpoint/2010/main" val="2359638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Principe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Product </a:t>
            </a:r>
            <a:r>
              <a:rPr lang="fr-FR" dirty="0" err="1"/>
              <a:t>Owner</a:t>
            </a:r>
            <a:r>
              <a:rPr lang="fr-FR" dirty="0"/>
              <a:t> : M. PAUMIER</a:t>
            </a:r>
          </a:p>
          <a:p>
            <a:r>
              <a:rPr lang="fr-FR" dirty="0"/>
              <a:t>Equipes de développement</a:t>
            </a:r>
          </a:p>
          <a:p>
            <a:pPr lvl="1"/>
            <a:r>
              <a:rPr lang="fr-FR" dirty="0" err="1"/>
              <a:t>Binomes</a:t>
            </a:r>
            <a:endParaRPr lang="fr-FR" dirty="0"/>
          </a:p>
          <a:p>
            <a:pPr lvl="1"/>
            <a:r>
              <a:rPr lang="fr-FR" dirty="0"/>
              <a:t>Même projet</a:t>
            </a:r>
          </a:p>
          <a:p>
            <a:r>
              <a:rPr lang="fr-FR" dirty="0"/>
              <a:t>Unique projet</a:t>
            </a:r>
          </a:p>
          <a:p>
            <a:pPr lvl="1"/>
            <a:r>
              <a:rPr lang="fr-FR" dirty="0"/>
              <a:t>Etapes à rendre régulièrement</a:t>
            </a:r>
          </a:p>
          <a:p>
            <a:pPr lvl="1"/>
            <a:r>
              <a:rPr lang="fr-FR" dirty="0"/>
              <a:t>Nouvelles fonctionnalités à chaque cours</a:t>
            </a:r>
          </a:p>
        </p:txBody>
      </p:sp>
    </p:spTree>
    <p:extLst>
      <p:ext uri="{BB962C8B-B14F-4D97-AF65-F5344CB8AC3E}">
        <p14:creationId xmlns:p14="http://schemas.microsoft.com/office/powerpoint/2010/main" val="419799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Notation du projet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1873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Versions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Existence d’une branche « </a:t>
            </a:r>
            <a:r>
              <a:rPr lang="fr-FR" dirty="0" err="1"/>
              <a:t>Prod</a:t>
            </a:r>
            <a:r>
              <a:rPr lang="fr-FR" dirty="0"/>
              <a:t> »</a:t>
            </a:r>
          </a:p>
          <a:p>
            <a:pPr lvl="1"/>
            <a:r>
              <a:rPr lang="fr-FR" dirty="0"/>
              <a:t>Dernière version corrigée</a:t>
            </a:r>
          </a:p>
          <a:p>
            <a:r>
              <a:rPr lang="fr-FR" dirty="0"/>
              <a:t>Rendu d’une version</a:t>
            </a:r>
          </a:p>
          <a:p>
            <a:pPr lvl="1"/>
            <a:r>
              <a:rPr lang="fr-FR" dirty="0"/>
              <a:t>Dès que possible : </a:t>
            </a:r>
            <a:r>
              <a:rPr lang="fr-FR" dirty="0" err="1"/>
              <a:t>Merge</a:t>
            </a:r>
            <a:r>
              <a:rPr lang="fr-FR" dirty="0"/>
              <a:t> </a:t>
            </a:r>
            <a:r>
              <a:rPr lang="fr-FR" dirty="0" err="1"/>
              <a:t>request</a:t>
            </a:r>
            <a:endParaRPr lang="fr-FR" dirty="0"/>
          </a:p>
          <a:p>
            <a:pPr lvl="2"/>
            <a:r>
              <a:rPr lang="fr-FR" dirty="0"/>
              <a:t>Master -&gt;  </a:t>
            </a:r>
            <a:r>
              <a:rPr lang="fr-FR" dirty="0" err="1"/>
              <a:t>Prod</a:t>
            </a:r>
            <a:endParaRPr lang="fr-FR" dirty="0"/>
          </a:p>
          <a:p>
            <a:pPr lvl="1"/>
            <a:r>
              <a:rPr lang="fr-FR" dirty="0"/>
              <a:t>Deadline: Validée par l’enseignant</a:t>
            </a:r>
          </a:p>
          <a:p>
            <a:pPr lvl="1"/>
            <a:r>
              <a:rPr lang="fr-FR" dirty="0"/>
              <a:t>Centralise les remarques et discussions</a:t>
            </a:r>
          </a:p>
          <a:p>
            <a:pPr lvl="1"/>
            <a:r>
              <a:rPr lang="fr-FR" dirty="0"/>
              <a:t>Contiendra les notes (temporaires et finales)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1604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Notation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Note intermédiaire divisée en 2 </a:t>
            </a:r>
            <a:r>
              <a:rPr lang="fr-FR" dirty="0" err="1"/>
              <a:t>moitiées</a:t>
            </a:r>
            <a:endParaRPr lang="fr-FR" dirty="0"/>
          </a:p>
          <a:p>
            <a:pPr marL="822960" lvl="1" indent="-457200">
              <a:buFont typeface="+mj-lt"/>
              <a:buAutoNum type="arabicPeriod"/>
            </a:pPr>
            <a:r>
              <a:rPr lang="fr-FR" b="1" dirty="0"/>
              <a:t>Livraison</a:t>
            </a:r>
            <a:r>
              <a:rPr lang="fr-FR" dirty="0"/>
              <a:t> – par rendu (notes fixes)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b="1" dirty="0"/>
              <a:t>Complétude</a:t>
            </a:r>
            <a:r>
              <a:rPr lang="fr-FR" dirty="0"/>
              <a:t> – final (notes préliminaires)</a:t>
            </a:r>
          </a:p>
          <a:p>
            <a:r>
              <a:rPr lang="fr-FR" dirty="0"/>
              <a:t>Note finale = Intermédiaire x %Qualité</a:t>
            </a:r>
          </a:p>
          <a:p>
            <a:pPr lvl="1"/>
            <a:r>
              <a:rPr lang="fr-FR" dirty="0"/>
              <a:t>Va de 50% à 100%</a:t>
            </a:r>
          </a:p>
          <a:p>
            <a:pPr lvl="1"/>
            <a:r>
              <a:rPr lang="fr-FR" dirty="0"/>
              <a:t>Lisibilité</a:t>
            </a:r>
          </a:p>
          <a:p>
            <a:pPr lvl="1"/>
            <a:r>
              <a:rPr lang="fr-FR" dirty="0"/>
              <a:t>Maintenabilité</a:t>
            </a:r>
          </a:p>
          <a:p>
            <a:pPr lvl="1"/>
            <a:r>
              <a:rPr lang="fr-FR" dirty="0"/>
              <a:t>Estimée en cours de projet, figée en fin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18019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Livraison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2 points par version</a:t>
            </a:r>
          </a:p>
          <a:p>
            <a:endParaRPr lang="fr-FR" dirty="0"/>
          </a:p>
          <a:p>
            <a:r>
              <a:rPr lang="fr-FR" dirty="0"/>
              <a:t>% de tests fonctionnels automatisés</a:t>
            </a:r>
          </a:p>
          <a:p>
            <a:endParaRPr lang="fr-FR" dirty="0"/>
          </a:p>
          <a:p>
            <a:r>
              <a:rPr lang="fr-FR" dirty="0"/>
              <a:t>Accordé si réalisé à la date de rendu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50146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Complétude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10 points</a:t>
            </a:r>
          </a:p>
          <a:p>
            <a:endParaRPr lang="fr-FR" dirty="0"/>
          </a:p>
          <a:p>
            <a:r>
              <a:rPr lang="fr-FR" dirty="0"/>
              <a:t>% de tous les tests automatisés</a:t>
            </a:r>
          </a:p>
          <a:p>
            <a:endParaRPr lang="fr-FR" dirty="0"/>
          </a:p>
          <a:p>
            <a:r>
              <a:rPr lang="fr-FR" dirty="0"/>
              <a:t>Inclus les tests de version</a:t>
            </a:r>
          </a:p>
          <a:p>
            <a:r>
              <a:rPr lang="fr-FR" dirty="0"/>
              <a:t>Peut couvrir plus de cas</a:t>
            </a:r>
          </a:p>
          <a:p>
            <a:endParaRPr lang="fr-FR" dirty="0"/>
          </a:p>
          <a:p>
            <a:r>
              <a:rPr lang="fr-FR" dirty="0"/>
              <a:t>Accordé à la date du rendu final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74890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Qualité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Evaluation humaine</a:t>
            </a:r>
          </a:p>
          <a:p>
            <a:pPr lvl="1"/>
            <a:r>
              <a:rPr lang="fr-FR" dirty="0"/>
              <a:t>Nommage limpide et parlant</a:t>
            </a:r>
          </a:p>
          <a:p>
            <a:pPr lvl="1"/>
            <a:r>
              <a:rPr lang="fr-FR" dirty="0"/>
              <a:t>Fonctions courtes</a:t>
            </a:r>
          </a:p>
          <a:p>
            <a:pPr lvl="1"/>
            <a:r>
              <a:rPr lang="fr-FR" dirty="0"/>
              <a:t>Algorithmes simples</a:t>
            </a:r>
          </a:p>
          <a:p>
            <a:pPr lvl="1"/>
            <a:r>
              <a:rPr lang="fr-FR" dirty="0"/>
              <a:t>Qualité du design</a:t>
            </a:r>
          </a:p>
          <a:p>
            <a:pPr lvl="1"/>
            <a:r>
              <a:rPr lang="fr-FR" b="1" dirty="0"/>
              <a:t>Tests unitaires</a:t>
            </a:r>
          </a:p>
          <a:p>
            <a:r>
              <a:rPr lang="fr-FR" dirty="0"/>
              <a:t>Sans garantie : évaluation en continue</a:t>
            </a:r>
          </a:p>
          <a:p>
            <a:r>
              <a:rPr lang="fr-FR" dirty="0"/>
              <a:t>Accordé à la date du rendu final</a:t>
            </a:r>
          </a:p>
        </p:txBody>
      </p:sp>
    </p:spTree>
    <p:extLst>
      <p:ext uri="{BB962C8B-B14F-4D97-AF65-F5344CB8AC3E}">
        <p14:creationId xmlns:p14="http://schemas.microsoft.com/office/powerpoint/2010/main" val="4072521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Version 1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L’univers</a:t>
            </a:r>
          </a:p>
        </p:txBody>
      </p:sp>
    </p:spTree>
    <p:extLst>
      <p:ext uri="{BB962C8B-B14F-4D97-AF65-F5344CB8AC3E}">
        <p14:creationId xmlns:p14="http://schemas.microsoft.com/office/powerpoint/2010/main" val="4237081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grandes lignes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Un système de planètes</a:t>
            </a:r>
          </a:p>
          <a:p>
            <a:endParaRPr lang="fr-FR" dirty="0"/>
          </a:p>
          <a:p>
            <a:r>
              <a:rPr lang="fr-FR" dirty="0"/>
              <a:t>Planètes de tailles différentes</a:t>
            </a:r>
          </a:p>
          <a:p>
            <a:endParaRPr lang="fr-FR" dirty="0"/>
          </a:p>
          <a:p>
            <a:r>
              <a:rPr lang="fr-FR" dirty="0"/>
              <a:t>Univers semi-aléatoire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821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API Web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On peut lire les informations</a:t>
            </a:r>
          </a:p>
          <a:p>
            <a:pPr lvl="1"/>
            <a:r>
              <a:rPr lang="fr-FR" dirty="0"/>
              <a:t>En JSON</a:t>
            </a:r>
          </a:p>
          <a:p>
            <a:pPr lvl="1"/>
            <a:r>
              <a:rPr lang="fr-FR" dirty="0"/>
              <a:t>Tous les systèmes</a:t>
            </a:r>
          </a:p>
          <a:p>
            <a:pPr lvl="1"/>
            <a:r>
              <a:rPr lang="fr-FR" dirty="0"/>
              <a:t>Un seul système et ses planètes</a:t>
            </a:r>
          </a:p>
          <a:p>
            <a:pPr lvl="1"/>
            <a:r>
              <a:rPr lang="fr-FR" dirty="0"/>
              <a:t>Les planètes d’un système</a:t>
            </a:r>
          </a:p>
          <a:p>
            <a:pPr lvl="1"/>
            <a:r>
              <a:rPr lang="fr-FR" dirty="0"/>
              <a:t>Une seule planète</a:t>
            </a:r>
          </a:p>
          <a:p>
            <a:pPr lvl="1"/>
            <a:endParaRPr lang="fr-FR" dirty="0"/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4821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Référence à respecter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hlinkClick r:id="rId2"/>
              </a:rPr>
              <a:t>https://app.swaggerhub.com/apis-docs/Duncan-Idaho/shard/1</a:t>
            </a:r>
            <a:endParaRPr lang="fr-FR" dirty="0"/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81541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Univers semi-aléatoire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Spécification de l’univers par projet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new </a:t>
            </a:r>
            <a:r>
              <a:rPr lang="fr-FR" dirty="0" err="1"/>
              <a:t>Shard.Shared.Core.MapGenerator</a:t>
            </a:r>
            <a:endParaRPr lang="fr-FR" dirty="0"/>
          </a:p>
          <a:p>
            <a:pPr marL="1097280" lvl="2" indent="-457200">
              <a:buFont typeface="+mj-lt"/>
              <a:buAutoNum type="arabicPeriod"/>
            </a:pPr>
            <a:r>
              <a:rPr lang="fr-FR" dirty="0"/>
              <a:t>Paramètre « </a:t>
            </a:r>
            <a:r>
              <a:rPr lang="fr-FR" dirty="0" err="1"/>
              <a:t>Seed</a:t>
            </a:r>
            <a:r>
              <a:rPr lang="fr-FR" dirty="0"/>
              <a:t> » = nom du projet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Appeler </a:t>
            </a:r>
            <a:r>
              <a:rPr lang="fr-FR" dirty="0" err="1"/>
              <a:t>Generate</a:t>
            </a:r>
            <a:r>
              <a:rPr lang="fr-FR" dirty="0"/>
              <a:t>()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Utiliser l’objet envoyé pour créer l’univers</a:t>
            </a:r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975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Tests d’intégrations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Serveur de test d’intégration</a:t>
            </a:r>
          </a:p>
          <a:p>
            <a:pPr lvl="1"/>
            <a:r>
              <a:rPr lang="fr-FR" dirty="0"/>
              <a:t>Lance en mémoire le serveur</a:t>
            </a:r>
          </a:p>
          <a:p>
            <a:pPr lvl="1"/>
            <a:r>
              <a:rPr lang="fr-FR" dirty="0"/>
              <a:t>Simule des requêtes HTTP</a:t>
            </a:r>
          </a:p>
          <a:p>
            <a:pPr lvl="1"/>
            <a:r>
              <a:rPr lang="fr-FR" dirty="0"/>
              <a:t>Analyse les réponses</a:t>
            </a:r>
          </a:p>
          <a:p>
            <a:pPr marL="525780" indent="-457200">
              <a:buFont typeface="+mj-lt"/>
              <a:buAutoNum type="arabicPeriod"/>
            </a:pPr>
            <a:r>
              <a:rPr lang="fr-FR" dirty="0"/>
              <a:t>Créer un projet de test</a:t>
            </a:r>
          </a:p>
          <a:p>
            <a:pPr marL="525780" indent="-457200">
              <a:buFont typeface="+mj-lt"/>
              <a:buAutoNum type="arabicPeriod"/>
            </a:pPr>
            <a:r>
              <a:rPr lang="fr-FR" dirty="0"/>
              <a:t>Créer une classe héritant de </a:t>
            </a:r>
            <a:r>
              <a:rPr lang="fr-FR" dirty="0" err="1"/>
              <a:t>Shard.Shared.Web.IntegrationTests.BaseIntegrationTests</a:t>
            </a:r>
            <a:endParaRPr lang="fr-FR" dirty="0"/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Spécifier </a:t>
            </a:r>
            <a:r>
              <a:rPr lang="fr-FR" dirty="0" err="1"/>
              <a:t>TEntryPoint</a:t>
            </a:r>
            <a:r>
              <a:rPr lang="fr-FR" dirty="0"/>
              <a:t> = votre classe Startup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Spécifier </a:t>
            </a:r>
            <a:r>
              <a:rPr lang="fr-FR" dirty="0" err="1"/>
              <a:t>TWebApplicationFactory</a:t>
            </a:r>
            <a:r>
              <a:rPr lang="fr-FR" dirty="0"/>
              <a:t> = </a:t>
            </a:r>
            <a:r>
              <a:rPr lang="fr-FR" dirty="0" err="1"/>
              <a:t>WebApplicationFactory</a:t>
            </a:r>
            <a:r>
              <a:rPr lang="fr-FR" dirty="0"/>
              <a:t>&lt;Startup&gt;</a:t>
            </a:r>
          </a:p>
          <a:p>
            <a:pPr marL="525780" indent="-457200">
              <a:buFont typeface="+mj-lt"/>
              <a:buAutoNum type="arabicPeriod"/>
            </a:pPr>
            <a:endParaRPr lang="fr-FR" dirty="0"/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608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Tests d’intégrations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25780" indent="-457200">
              <a:buFont typeface="+mj-lt"/>
              <a:buAutoNum type="arabicPeriod"/>
            </a:pPr>
            <a:r>
              <a:rPr lang="fr-FR" dirty="0"/>
              <a:t>Créer un projet de test</a:t>
            </a:r>
          </a:p>
          <a:p>
            <a:pPr marL="525780" indent="-457200">
              <a:buFont typeface="+mj-lt"/>
              <a:buAutoNum type="arabicPeriod"/>
            </a:pPr>
            <a:r>
              <a:rPr lang="fr-FR" dirty="0"/>
              <a:t>Importer un </a:t>
            </a:r>
            <a:r>
              <a:rPr lang="fr-FR" dirty="0" err="1"/>
              <a:t>Nuget</a:t>
            </a:r>
            <a:endParaRPr lang="fr-FR" dirty="0"/>
          </a:p>
          <a:p>
            <a:pPr marL="822960" lvl="1" indent="-457200">
              <a:buFont typeface="+mj-lt"/>
              <a:buAutoNum type="arabicPeriod"/>
            </a:pPr>
            <a:r>
              <a:rPr lang="fr-FR" dirty="0" err="1"/>
              <a:t>Microsoft.AspNetCore.Mvc.Testing</a:t>
            </a:r>
            <a:br>
              <a:rPr lang="fr-FR" dirty="0"/>
            </a:br>
            <a:r>
              <a:rPr lang="fr-FR" dirty="0"/>
              <a:t>Version: 3.0.0-preview8.19405.7</a:t>
            </a:r>
          </a:p>
          <a:p>
            <a:pPr marL="525780" indent="-457200">
              <a:buFont typeface="+mj-lt"/>
              <a:buAutoNum type="arabicPeriod"/>
            </a:pPr>
            <a:r>
              <a:rPr lang="fr-FR" dirty="0"/>
              <a:t>Créer une classe héritant de </a:t>
            </a:r>
            <a:r>
              <a:rPr lang="fr-FR" dirty="0" err="1"/>
              <a:t>Shard.Shared.Web.IntegrationTests</a:t>
            </a:r>
            <a:r>
              <a:rPr lang="fr-FR" dirty="0"/>
              <a:t>.</a:t>
            </a:r>
            <a:br>
              <a:rPr lang="fr-FR" dirty="0"/>
            </a:br>
            <a:r>
              <a:rPr lang="fr-FR" dirty="0" err="1"/>
              <a:t>BaseIntegrationTests</a:t>
            </a:r>
            <a:endParaRPr lang="fr-FR" dirty="0"/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Spécifier </a:t>
            </a:r>
            <a:r>
              <a:rPr lang="fr-FR" dirty="0" err="1"/>
              <a:t>TEntryPoint</a:t>
            </a:r>
            <a:r>
              <a:rPr lang="fr-FR" dirty="0"/>
              <a:t> = votre classe Startup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Spécifier </a:t>
            </a:r>
            <a:r>
              <a:rPr lang="fr-FR" dirty="0" err="1"/>
              <a:t>TWebApplicationFactory</a:t>
            </a:r>
            <a:r>
              <a:rPr lang="fr-FR" dirty="0"/>
              <a:t> = </a:t>
            </a:r>
            <a:r>
              <a:rPr lang="fr-FR" dirty="0" err="1"/>
              <a:t>WebApplicationFactory</a:t>
            </a:r>
            <a:r>
              <a:rPr lang="fr-FR" dirty="0"/>
              <a:t>&lt;Startup&gt;</a:t>
            </a:r>
          </a:p>
          <a:p>
            <a:pPr marL="525780" indent="-457200">
              <a:buFont typeface="+mj-lt"/>
              <a:buAutoNum type="arabicPeriod"/>
            </a:pPr>
            <a:endParaRPr lang="fr-FR" dirty="0"/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657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Tests d’intégrations</a:t>
            </a:r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865" y="2780928"/>
            <a:ext cx="8188591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9047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Teaser version 2…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Ils en parlent à la pause café</a:t>
            </a:r>
          </a:p>
        </p:txBody>
      </p:sp>
    </p:spTree>
    <p:extLst>
      <p:ext uri="{BB962C8B-B14F-4D97-AF65-F5344CB8AC3E}">
        <p14:creationId xmlns:p14="http://schemas.microsoft.com/office/powerpoint/2010/main" val="261422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 venir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Différents joueurs/utilisateurs</a:t>
            </a:r>
          </a:p>
          <a:p>
            <a:endParaRPr lang="fr-FR" dirty="0"/>
          </a:p>
          <a:p>
            <a:r>
              <a:rPr lang="fr-FR" dirty="0"/>
              <a:t>Vaisseaux d’explorations</a:t>
            </a:r>
          </a:p>
          <a:p>
            <a:endParaRPr lang="fr-FR" dirty="0"/>
          </a:p>
          <a:p>
            <a:r>
              <a:rPr lang="fr-FR" dirty="0"/>
              <a:t>Ressources par planètes</a:t>
            </a:r>
          </a:p>
          <a:p>
            <a:endParaRPr lang="fr-FR" dirty="0"/>
          </a:p>
          <a:p>
            <a:r>
              <a:rPr lang="fr-FR" dirty="0"/>
              <a:t>Des bâtiments</a:t>
            </a:r>
          </a:p>
          <a:p>
            <a:endParaRPr lang="fr-FR" dirty="0"/>
          </a:p>
          <a:p>
            <a:r>
              <a:rPr lang="fr-FR" dirty="0"/>
              <a:t>Un chat de conversation</a:t>
            </a:r>
          </a:p>
        </p:txBody>
      </p:sp>
    </p:spTree>
    <p:extLst>
      <p:ext uri="{BB962C8B-B14F-4D97-AF65-F5344CB8AC3E}">
        <p14:creationId xmlns:p14="http://schemas.microsoft.com/office/powerpoint/2010/main" val="398446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ECC008B789AB48AFF769C73DCE07CC" ma:contentTypeVersion="0" ma:contentTypeDescription="Crée un document." ma:contentTypeScope="" ma:versionID="7511bc8eb56ce020b8aea78766e681f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7043723848d0f805fbc3fbd7bf262d2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52615DF-4D26-49B7-91EB-844FCBADAD81}"/>
</file>

<file path=customXml/itemProps2.xml><?xml version="1.0" encoding="utf-8"?>
<ds:datastoreItem xmlns:ds="http://schemas.openxmlformats.org/officeDocument/2006/customXml" ds:itemID="{6C3B762A-8ECA-4F9E-8511-FADD0662BE90}"/>
</file>

<file path=customXml/itemProps3.xml><?xml version="1.0" encoding="utf-8"?>
<ds:datastoreItem xmlns:ds="http://schemas.openxmlformats.org/officeDocument/2006/customXml" ds:itemID="{78E3E9E1-E7B6-4F36-A9ED-56ACA7CD3C51}"/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12128</TotalTime>
  <Words>427</Words>
  <Application>Microsoft Office PowerPoint</Application>
  <PresentationFormat>Affichage à l'écran (4:3)</PresentationFormat>
  <Paragraphs>108</Paragraphs>
  <Slides>19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2" baseType="lpstr">
      <vt:lpstr>Century Gothic</vt:lpstr>
      <vt:lpstr>Wingdings 2</vt:lpstr>
      <vt:lpstr>Austin</vt:lpstr>
      <vt:lpstr>C# / .Net</vt:lpstr>
      <vt:lpstr>Shard</vt:lpstr>
      <vt:lpstr>Principe</vt:lpstr>
      <vt:lpstr>Notation du projet</vt:lpstr>
      <vt:lpstr>Versions</vt:lpstr>
      <vt:lpstr>Notation</vt:lpstr>
      <vt:lpstr>Livraison</vt:lpstr>
      <vt:lpstr>Complétude</vt:lpstr>
      <vt:lpstr>Qualité</vt:lpstr>
      <vt:lpstr>Version 1</vt:lpstr>
      <vt:lpstr>Les grandes lignes</vt:lpstr>
      <vt:lpstr>API Web</vt:lpstr>
      <vt:lpstr>Référence à respecter</vt:lpstr>
      <vt:lpstr>Univers semi-aléatoire</vt:lpstr>
      <vt:lpstr>Tests d’intégrations</vt:lpstr>
      <vt:lpstr>Tests d’intégrations</vt:lpstr>
      <vt:lpstr>Tests d’intégrations</vt:lpstr>
      <vt:lpstr>Teaser version 2…</vt:lpstr>
      <vt:lpstr>A venir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Edouard Paumier</dc:creator>
  <cp:lastModifiedBy>Edouard Paumier</cp:lastModifiedBy>
  <cp:revision>303</cp:revision>
  <dcterms:created xsi:type="dcterms:W3CDTF">2014-09-14T16:55:33Z</dcterms:created>
  <dcterms:modified xsi:type="dcterms:W3CDTF">2020-09-07T13:57:18Z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0x010100A8ECC008B789AB48AFF769C73DCE07CC</vt:lpwstr>
  </property>
</Properties>
</file>