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37" r:id="rId3"/>
    <p:sldId id="336" r:id="rId4"/>
    <p:sldId id="365" r:id="rId5"/>
    <p:sldId id="360" r:id="rId6"/>
    <p:sldId id="361" r:id="rId7"/>
    <p:sldId id="362" r:id="rId8"/>
    <p:sldId id="363" r:id="rId9"/>
    <p:sldId id="364" r:id="rId10"/>
    <p:sldId id="338" r:id="rId11"/>
    <p:sldId id="339" r:id="rId12"/>
    <p:sldId id="340" r:id="rId13"/>
    <p:sldId id="276" r:id="rId14"/>
    <p:sldId id="257" r:id="rId15"/>
    <p:sldId id="281" r:id="rId16"/>
    <p:sldId id="366" r:id="rId17"/>
    <p:sldId id="367" r:id="rId18"/>
    <p:sldId id="368" r:id="rId19"/>
    <p:sldId id="369" r:id="rId20"/>
    <p:sldId id="370" r:id="rId21"/>
    <p:sldId id="285" r:id="rId22"/>
    <p:sldId id="286" r:id="rId23"/>
    <p:sldId id="288" r:id="rId24"/>
    <p:sldId id="371" r:id="rId25"/>
    <p:sldId id="374" r:id="rId26"/>
    <p:sldId id="372" r:id="rId27"/>
    <p:sldId id="373" r:id="rId28"/>
    <p:sldId id="375" r:id="rId29"/>
    <p:sldId id="376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00" d="100"/>
          <a:sy n="100" d="100"/>
        </p:scale>
        <p:origin x="2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7CD22630-B9C1-45E6-843B-66047FFCD978}"/>
    <pc:docChg chg="undo redo custSel addSld delSld modSld sldOrd">
      <pc:chgData name="Edouard Paumier" userId="aae6e511fd40814a" providerId="LiveId" clId="{7CD22630-B9C1-45E6-843B-66047FFCD978}" dt="2019-09-08T11:54:19.715" v="1543"/>
      <pc:docMkLst>
        <pc:docMk/>
      </pc:docMkLst>
      <pc:sldChg chg="modSp modTransition">
        <pc:chgData name="Edouard Paumier" userId="aae6e511fd40814a" providerId="LiveId" clId="{7CD22630-B9C1-45E6-843B-66047FFCD978}" dt="2019-09-08T11:23:40.691" v="59"/>
        <pc:sldMkLst>
          <pc:docMk/>
          <pc:sldMk cId="3541810979" sldId="288"/>
        </pc:sldMkLst>
        <pc:spChg chg="mod">
          <ac:chgData name="Edouard Paumier" userId="aae6e511fd40814a" providerId="LiveId" clId="{7CD22630-B9C1-45E6-843B-66047FFCD978}" dt="2019-09-08T11:23:36.382" v="58" actId="20577"/>
          <ac:spMkLst>
            <pc:docMk/>
            <pc:sldMk cId="3541810979" sldId="288"/>
            <ac:spMk id="3" creationId="{00000000-0000-0000-0000-000000000000}"/>
          </ac:spMkLst>
        </pc:spChg>
      </pc:sldChg>
      <pc:sldChg chg="del">
        <pc:chgData name="Edouard Paumier" userId="aae6e511fd40814a" providerId="LiveId" clId="{7CD22630-B9C1-45E6-843B-66047FFCD978}" dt="2019-09-08T11:28:57.721" v="720" actId="2696"/>
        <pc:sldMkLst>
          <pc:docMk/>
          <pc:sldMk cId="2734206748" sldId="289"/>
        </pc:sldMkLst>
      </pc:sldChg>
      <pc:sldChg chg="del">
        <pc:chgData name="Edouard Paumier" userId="aae6e511fd40814a" providerId="LiveId" clId="{7CD22630-B9C1-45E6-843B-66047FFCD978}" dt="2019-09-08T11:28:57.975" v="732" actId="2696"/>
        <pc:sldMkLst>
          <pc:docMk/>
          <pc:sldMk cId="649458853" sldId="290"/>
        </pc:sldMkLst>
      </pc:sldChg>
      <pc:sldChg chg="del">
        <pc:chgData name="Edouard Paumier" userId="aae6e511fd40814a" providerId="LiveId" clId="{7CD22630-B9C1-45E6-843B-66047FFCD978}" dt="2019-09-08T11:28:57.845" v="726" actId="2696"/>
        <pc:sldMkLst>
          <pc:docMk/>
          <pc:sldMk cId="1946711469" sldId="293"/>
        </pc:sldMkLst>
      </pc:sldChg>
      <pc:sldChg chg="del">
        <pc:chgData name="Edouard Paumier" userId="aae6e511fd40814a" providerId="LiveId" clId="{7CD22630-B9C1-45E6-843B-66047FFCD978}" dt="2019-09-08T11:28:57.574" v="713" actId="2696"/>
        <pc:sldMkLst>
          <pc:docMk/>
          <pc:sldMk cId="2217626374" sldId="294"/>
        </pc:sldMkLst>
      </pc:sldChg>
      <pc:sldChg chg="del">
        <pc:chgData name="Edouard Paumier" userId="aae6e511fd40814a" providerId="LiveId" clId="{7CD22630-B9C1-45E6-843B-66047FFCD978}" dt="2019-09-08T11:28:57.552" v="712" actId="2696"/>
        <pc:sldMkLst>
          <pc:docMk/>
          <pc:sldMk cId="1489872642" sldId="297"/>
        </pc:sldMkLst>
      </pc:sldChg>
      <pc:sldChg chg="del">
        <pc:chgData name="Edouard Paumier" userId="aae6e511fd40814a" providerId="LiveId" clId="{7CD22630-B9C1-45E6-843B-66047FFCD978}" dt="2019-09-08T11:28:57.639" v="716" actId="2696"/>
        <pc:sldMkLst>
          <pc:docMk/>
          <pc:sldMk cId="3656673099" sldId="299"/>
        </pc:sldMkLst>
      </pc:sldChg>
      <pc:sldChg chg="del">
        <pc:chgData name="Edouard Paumier" userId="aae6e511fd40814a" providerId="LiveId" clId="{7CD22630-B9C1-45E6-843B-66047FFCD978}" dt="2019-09-08T11:28:57.760" v="722" actId="2696"/>
        <pc:sldMkLst>
          <pc:docMk/>
          <pc:sldMk cId="3891131690" sldId="302"/>
        </pc:sldMkLst>
      </pc:sldChg>
      <pc:sldChg chg="del">
        <pc:chgData name="Edouard Paumier" userId="aae6e511fd40814a" providerId="LiveId" clId="{7CD22630-B9C1-45E6-843B-66047FFCD978}" dt="2019-09-08T11:28:57.739" v="721" actId="2696"/>
        <pc:sldMkLst>
          <pc:docMk/>
          <pc:sldMk cId="956690329" sldId="303"/>
        </pc:sldMkLst>
      </pc:sldChg>
      <pc:sldChg chg="del">
        <pc:chgData name="Edouard Paumier" userId="aae6e511fd40814a" providerId="LiveId" clId="{7CD22630-B9C1-45E6-843B-66047FFCD978}" dt="2019-09-08T11:28:57.993" v="733" actId="2696"/>
        <pc:sldMkLst>
          <pc:docMk/>
          <pc:sldMk cId="501773683" sldId="306"/>
        </pc:sldMkLst>
      </pc:sldChg>
      <pc:sldChg chg="del">
        <pc:chgData name="Edouard Paumier" userId="aae6e511fd40814a" providerId="LiveId" clId="{7CD22630-B9C1-45E6-843B-66047FFCD978}" dt="2019-09-08T11:28:58.013" v="734" actId="2696"/>
        <pc:sldMkLst>
          <pc:docMk/>
          <pc:sldMk cId="1541826238" sldId="307"/>
        </pc:sldMkLst>
      </pc:sldChg>
      <pc:sldChg chg="del">
        <pc:chgData name="Edouard Paumier" userId="aae6e511fd40814a" providerId="LiveId" clId="{7CD22630-B9C1-45E6-843B-66047FFCD978}" dt="2019-09-08T11:28:58.040" v="735" actId="2696"/>
        <pc:sldMkLst>
          <pc:docMk/>
          <pc:sldMk cId="1271626588" sldId="308"/>
        </pc:sldMkLst>
      </pc:sldChg>
      <pc:sldChg chg="del">
        <pc:chgData name="Edouard Paumier" userId="aae6e511fd40814a" providerId="LiveId" clId="{7CD22630-B9C1-45E6-843B-66047FFCD978}" dt="2019-09-08T11:28:58.209" v="742" actId="2696"/>
        <pc:sldMkLst>
          <pc:docMk/>
          <pc:sldMk cId="2028944702" sldId="315"/>
        </pc:sldMkLst>
      </pc:sldChg>
      <pc:sldChg chg="del">
        <pc:chgData name="Edouard Paumier" userId="aae6e511fd40814a" providerId="LiveId" clId="{7CD22630-B9C1-45E6-843B-66047FFCD978}" dt="2019-09-08T11:28:58.229" v="743" actId="2696"/>
        <pc:sldMkLst>
          <pc:docMk/>
          <pc:sldMk cId="2245380157" sldId="316"/>
        </pc:sldMkLst>
      </pc:sldChg>
      <pc:sldChg chg="del">
        <pc:chgData name="Edouard Paumier" userId="aae6e511fd40814a" providerId="LiveId" clId="{7CD22630-B9C1-45E6-843B-66047FFCD978}" dt="2019-09-08T11:28:58.059" v="736" actId="2696"/>
        <pc:sldMkLst>
          <pc:docMk/>
          <pc:sldMk cId="3739023667" sldId="317"/>
        </pc:sldMkLst>
      </pc:sldChg>
      <pc:sldChg chg="del">
        <pc:chgData name="Edouard Paumier" userId="aae6e511fd40814a" providerId="LiveId" clId="{7CD22630-B9C1-45E6-843B-66047FFCD978}" dt="2019-09-08T11:28:58.107" v="738" actId="2696"/>
        <pc:sldMkLst>
          <pc:docMk/>
          <pc:sldMk cId="544116072" sldId="319"/>
        </pc:sldMkLst>
      </pc:sldChg>
      <pc:sldChg chg="del">
        <pc:chgData name="Edouard Paumier" userId="aae6e511fd40814a" providerId="LiveId" clId="{7CD22630-B9C1-45E6-843B-66047FFCD978}" dt="2019-09-08T11:28:58.075" v="737" actId="2696"/>
        <pc:sldMkLst>
          <pc:docMk/>
          <pc:sldMk cId="2537233370" sldId="324"/>
        </pc:sldMkLst>
      </pc:sldChg>
      <pc:sldChg chg="del">
        <pc:chgData name="Edouard Paumier" userId="aae6e511fd40814a" providerId="LiveId" clId="{7CD22630-B9C1-45E6-843B-66047FFCD978}" dt="2019-09-08T11:28:58.168" v="740" actId="2696"/>
        <pc:sldMkLst>
          <pc:docMk/>
          <pc:sldMk cId="3052566463" sldId="325"/>
        </pc:sldMkLst>
      </pc:sldChg>
      <pc:sldChg chg="del">
        <pc:chgData name="Edouard Paumier" userId="aae6e511fd40814a" providerId="LiveId" clId="{7CD22630-B9C1-45E6-843B-66047FFCD978}" dt="2019-09-08T11:28:58.189" v="741" actId="2696"/>
        <pc:sldMkLst>
          <pc:docMk/>
          <pc:sldMk cId="2013516686" sldId="326"/>
        </pc:sldMkLst>
      </pc:sldChg>
      <pc:sldChg chg="del">
        <pc:chgData name="Edouard Paumier" userId="aae6e511fd40814a" providerId="LiveId" clId="{7CD22630-B9C1-45E6-843B-66047FFCD978}" dt="2019-09-08T11:28:57.525" v="711" actId="2696"/>
        <pc:sldMkLst>
          <pc:docMk/>
          <pc:sldMk cId="2783207774" sldId="329"/>
        </pc:sldMkLst>
      </pc:sldChg>
      <pc:sldChg chg="del">
        <pc:chgData name="Edouard Paumier" userId="aae6e511fd40814a" providerId="LiveId" clId="{7CD22630-B9C1-45E6-843B-66047FFCD978}" dt="2019-09-08T11:28:57.306" v="702" actId="2696"/>
        <pc:sldMkLst>
          <pc:docMk/>
          <pc:sldMk cId="4125009862" sldId="330"/>
        </pc:sldMkLst>
      </pc:sldChg>
      <pc:sldChg chg="del">
        <pc:chgData name="Edouard Paumier" userId="aae6e511fd40814a" providerId="LiveId" clId="{7CD22630-B9C1-45E6-843B-66047FFCD978}" dt="2019-09-08T11:28:57.327" v="703" actId="2696"/>
        <pc:sldMkLst>
          <pc:docMk/>
          <pc:sldMk cId="4020533613" sldId="331"/>
        </pc:sldMkLst>
      </pc:sldChg>
      <pc:sldChg chg="del">
        <pc:chgData name="Edouard Paumier" userId="aae6e511fd40814a" providerId="LiveId" clId="{7CD22630-B9C1-45E6-843B-66047FFCD978}" dt="2019-09-08T11:28:57.507" v="710" actId="2696"/>
        <pc:sldMkLst>
          <pc:docMk/>
          <pc:sldMk cId="731066352" sldId="332"/>
        </pc:sldMkLst>
      </pc:sldChg>
      <pc:sldChg chg="del">
        <pc:chgData name="Edouard Paumier" userId="aae6e511fd40814a" providerId="LiveId" clId="{7CD22630-B9C1-45E6-843B-66047FFCD978}" dt="2019-09-08T11:28:57.358" v="704" actId="2696"/>
        <pc:sldMkLst>
          <pc:docMk/>
          <pc:sldMk cId="202869120" sldId="333"/>
        </pc:sldMkLst>
      </pc:sldChg>
      <pc:sldChg chg="del">
        <pc:chgData name="Edouard Paumier" userId="aae6e511fd40814a" providerId="LiveId" clId="{7CD22630-B9C1-45E6-843B-66047FFCD978}" dt="2019-09-08T11:28:57.380" v="705" actId="2696"/>
        <pc:sldMkLst>
          <pc:docMk/>
          <pc:sldMk cId="2575094190" sldId="334"/>
        </pc:sldMkLst>
      </pc:sldChg>
      <pc:sldChg chg="del">
        <pc:chgData name="Edouard Paumier" userId="aae6e511fd40814a" providerId="LiveId" clId="{7CD22630-B9C1-45E6-843B-66047FFCD978}" dt="2019-09-08T11:28:57.405" v="706" actId="2696"/>
        <pc:sldMkLst>
          <pc:docMk/>
          <pc:sldMk cId="3057629074" sldId="335"/>
        </pc:sldMkLst>
      </pc:sldChg>
      <pc:sldChg chg="del">
        <pc:chgData name="Edouard Paumier" userId="aae6e511fd40814a" providerId="LiveId" clId="{7CD22630-B9C1-45E6-843B-66047FFCD978}" dt="2019-09-08T11:28:57.438" v="707" actId="2696"/>
        <pc:sldMkLst>
          <pc:docMk/>
          <pc:sldMk cId="4134737279" sldId="343"/>
        </pc:sldMkLst>
      </pc:sldChg>
      <pc:sldChg chg="del">
        <pc:chgData name="Edouard Paumier" userId="aae6e511fd40814a" providerId="LiveId" clId="{7CD22630-B9C1-45E6-843B-66047FFCD978}" dt="2019-09-08T11:28:57.489" v="709" actId="2696"/>
        <pc:sldMkLst>
          <pc:docMk/>
          <pc:sldMk cId="1631062894" sldId="344"/>
        </pc:sldMkLst>
      </pc:sldChg>
      <pc:sldChg chg="del">
        <pc:chgData name="Edouard Paumier" userId="aae6e511fd40814a" providerId="LiveId" clId="{7CD22630-B9C1-45E6-843B-66047FFCD978}" dt="2019-09-08T11:28:57.466" v="708" actId="2696"/>
        <pc:sldMkLst>
          <pc:docMk/>
          <pc:sldMk cId="821361993" sldId="345"/>
        </pc:sldMkLst>
      </pc:sldChg>
      <pc:sldChg chg="del">
        <pc:chgData name="Edouard Paumier" userId="aae6e511fd40814a" providerId="LiveId" clId="{7CD22630-B9C1-45E6-843B-66047FFCD978}" dt="2019-09-08T11:28:57.594" v="714" actId="2696"/>
        <pc:sldMkLst>
          <pc:docMk/>
          <pc:sldMk cId="3702070175" sldId="346"/>
        </pc:sldMkLst>
      </pc:sldChg>
      <pc:sldChg chg="del">
        <pc:chgData name="Edouard Paumier" userId="aae6e511fd40814a" providerId="LiveId" clId="{7CD22630-B9C1-45E6-843B-66047FFCD978}" dt="2019-09-08T11:28:57.619" v="715" actId="2696"/>
        <pc:sldMkLst>
          <pc:docMk/>
          <pc:sldMk cId="1642978228" sldId="347"/>
        </pc:sldMkLst>
      </pc:sldChg>
      <pc:sldChg chg="del">
        <pc:chgData name="Edouard Paumier" userId="aae6e511fd40814a" providerId="LiveId" clId="{7CD22630-B9C1-45E6-843B-66047FFCD978}" dt="2019-09-08T11:28:57.657" v="717" actId="2696"/>
        <pc:sldMkLst>
          <pc:docMk/>
          <pc:sldMk cId="4029205659" sldId="348"/>
        </pc:sldMkLst>
      </pc:sldChg>
      <pc:sldChg chg="del">
        <pc:chgData name="Edouard Paumier" userId="aae6e511fd40814a" providerId="LiveId" clId="{7CD22630-B9C1-45E6-843B-66047FFCD978}" dt="2019-09-08T11:28:57.678" v="718" actId="2696"/>
        <pc:sldMkLst>
          <pc:docMk/>
          <pc:sldMk cId="111707002" sldId="349"/>
        </pc:sldMkLst>
      </pc:sldChg>
      <pc:sldChg chg="del">
        <pc:chgData name="Edouard Paumier" userId="aae6e511fd40814a" providerId="LiveId" clId="{7CD22630-B9C1-45E6-843B-66047FFCD978}" dt="2019-09-08T11:28:57.911" v="729" actId="2696"/>
        <pc:sldMkLst>
          <pc:docMk/>
          <pc:sldMk cId="3253569201" sldId="350"/>
        </pc:sldMkLst>
      </pc:sldChg>
      <pc:sldChg chg="del">
        <pc:chgData name="Edouard Paumier" userId="aae6e511fd40814a" providerId="LiveId" clId="{7CD22630-B9C1-45E6-843B-66047FFCD978}" dt="2019-09-08T11:28:57.868" v="727" actId="2696"/>
        <pc:sldMkLst>
          <pc:docMk/>
          <pc:sldMk cId="627096767" sldId="351"/>
        </pc:sldMkLst>
      </pc:sldChg>
      <pc:sldChg chg="del">
        <pc:chgData name="Edouard Paumier" userId="aae6e511fd40814a" providerId="LiveId" clId="{7CD22630-B9C1-45E6-843B-66047FFCD978}" dt="2019-09-08T11:28:57.892" v="728" actId="2696"/>
        <pc:sldMkLst>
          <pc:docMk/>
          <pc:sldMk cId="610765373" sldId="352"/>
        </pc:sldMkLst>
      </pc:sldChg>
      <pc:sldChg chg="del">
        <pc:chgData name="Edouard Paumier" userId="aae6e511fd40814a" providerId="LiveId" clId="{7CD22630-B9C1-45E6-843B-66047FFCD978}" dt="2019-09-08T11:28:57.698" v="719" actId="2696"/>
        <pc:sldMkLst>
          <pc:docMk/>
          <pc:sldMk cId="1630263830" sldId="353"/>
        </pc:sldMkLst>
      </pc:sldChg>
      <pc:sldChg chg="del">
        <pc:chgData name="Edouard Paumier" userId="aae6e511fd40814a" providerId="LiveId" clId="{7CD22630-B9C1-45E6-843B-66047FFCD978}" dt="2019-09-08T11:28:57.930" v="730" actId="2696"/>
        <pc:sldMkLst>
          <pc:docMk/>
          <pc:sldMk cId="942764441" sldId="354"/>
        </pc:sldMkLst>
      </pc:sldChg>
      <pc:sldChg chg="del">
        <pc:chgData name="Edouard Paumier" userId="aae6e511fd40814a" providerId="LiveId" clId="{7CD22630-B9C1-45E6-843B-66047FFCD978}" dt="2019-09-08T11:28:57.788" v="723" actId="2696"/>
        <pc:sldMkLst>
          <pc:docMk/>
          <pc:sldMk cId="3409303942" sldId="355"/>
        </pc:sldMkLst>
      </pc:sldChg>
      <pc:sldChg chg="del">
        <pc:chgData name="Edouard Paumier" userId="aae6e511fd40814a" providerId="LiveId" clId="{7CD22630-B9C1-45E6-843B-66047FFCD978}" dt="2019-09-08T11:28:57.807" v="724" actId="2696"/>
        <pc:sldMkLst>
          <pc:docMk/>
          <pc:sldMk cId="678735954" sldId="356"/>
        </pc:sldMkLst>
      </pc:sldChg>
      <pc:sldChg chg="del">
        <pc:chgData name="Edouard Paumier" userId="aae6e511fd40814a" providerId="LiveId" clId="{7CD22630-B9C1-45E6-843B-66047FFCD978}" dt="2019-09-08T11:28:57.826" v="725" actId="2696"/>
        <pc:sldMkLst>
          <pc:docMk/>
          <pc:sldMk cId="2761271490" sldId="357"/>
        </pc:sldMkLst>
      </pc:sldChg>
      <pc:sldChg chg="del">
        <pc:chgData name="Edouard Paumier" userId="aae6e511fd40814a" providerId="LiveId" clId="{7CD22630-B9C1-45E6-843B-66047FFCD978}" dt="2019-09-08T11:28:57.954" v="731" actId="2696"/>
        <pc:sldMkLst>
          <pc:docMk/>
          <pc:sldMk cId="3533773297" sldId="358"/>
        </pc:sldMkLst>
      </pc:sldChg>
      <pc:sldChg chg="del">
        <pc:chgData name="Edouard Paumier" userId="aae6e511fd40814a" providerId="LiveId" clId="{7CD22630-B9C1-45E6-843B-66047FFCD978}" dt="2019-09-08T11:28:58.134" v="739" actId="2696"/>
        <pc:sldMkLst>
          <pc:docMk/>
          <pc:sldMk cId="2530936889" sldId="359"/>
        </pc:sldMkLst>
      </pc:sldChg>
      <pc:sldChg chg="modSp add">
        <pc:chgData name="Edouard Paumier" userId="aae6e511fd40814a" providerId="LiveId" clId="{7CD22630-B9C1-45E6-843B-66047FFCD978}" dt="2019-09-08T11:24:48.954" v="205" actId="20577"/>
        <pc:sldMkLst>
          <pc:docMk/>
          <pc:sldMk cId="2048895338" sldId="371"/>
        </pc:sldMkLst>
        <pc:spChg chg="mod">
          <ac:chgData name="Edouard Paumier" userId="aae6e511fd40814a" providerId="LiveId" clId="{7CD22630-B9C1-45E6-843B-66047FFCD978}" dt="2019-09-08T11:24:48.954" v="205" actId="20577"/>
          <ac:spMkLst>
            <pc:docMk/>
            <pc:sldMk cId="2048895338" sldId="37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05.220" v="490" actId="113"/>
        <pc:sldMkLst>
          <pc:docMk/>
          <pc:sldMk cId="1808309192" sldId="372"/>
        </pc:sldMkLst>
        <pc:spChg chg="mod">
          <ac:chgData name="Edouard Paumier" userId="aae6e511fd40814a" providerId="LiveId" clId="{7CD22630-B9C1-45E6-843B-66047FFCD978}" dt="2019-09-08T11:26:05.220" v="490" actId="113"/>
          <ac:spMkLst>
            <pc:docMk/>
            <pc:sldMk cId="1808309192" sldId="372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15.660" v="494" actId="6549"/>
        <pc:sldMkLst>
          <pc:docMk/>
          <pc:sldMk cId="4016001874" sldId="373"/>
        </pc:sldMkLst>
        <pc:spChg chg="mod">
          <ac:chgData name="Edouard Paumier" userId="aae6e511fd40814a" providerId="LiveId" clId="{7CD22630-B9C1-45E6-843B-66047FFCD978}" dt="2019-09-08T11:26:15.660" v="494" actId="6549"/>
          <ac:spMkLst>
            <pc:docMk/>
            <pc:sldMk cId="4016001874" sldId="373"/>
            <ac:spMk id="3" creationId="{00000000-0000-0000-0000-000000000000}"/>
          </ac:spMkLst>
        </pc:spChg>
      </pc:sldChg>
      <pc:sldChg chg="modSp add ord">
        <pc:chgData name="Edouard Paumier" userId="aae6e511fd40814a" providerId="LiveId" clId="{7CD22630-B9C1-45E6-843B-66047FFCD978}" dt="2019-09-08T11:27:00.939" v="532" actId="6549"/>
        <pc:sldMkLst>
          <pc:docMk/>
          <pc:sldMk cId="2723087306" sldId="374"/>
        </pc:sldMkLst>
        <pc:spChg chg="mod">
          <ac:chgData name="Edouard Paumier" userId="aae6e511fd40814a" providerId="LiveId" clId="{7CD22630-B9C1-45E6-843B-66047FFCD978}" dt="2019-09-08T11:27:00.939" v="532" actId="6549"/>
          <ac:spMkLst>
            <pc:docMk/>
            <pc:sldMk cId="2723087306" sldId="37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7:19.088" v="539" actId="20577"/>
        <pc:sldMkLst>
          <pc:docMk/>
          <pc:sldMk cId="112938074" sldId="375"/>
        </pc:sldMkLst>
        <pc:spChg chg="mod">
          <ac:chgData name="Edouard Paumier" userId="aae6e511fd40814a" providerId="LiveId" clId="{7CD22630-B9C1-45E6-843B-66047FFCD978}" dt="2019-09-08T11:27:19.088" v="539" actId="20577"/>
          <ac:spMkLst>
            <pc:docMk/>
            <pc:sldMk cId="112938074" sldId="375"/>
            <ac:spMk id="2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232" v="533" actId="2696"/>
        <pc:sldMkLst>
          <pc:docMk/>
          <pc:sldMk cId="2787010135" sldId="375"/>
        </pc:sldMkLst>
      </pc:sldChg>
      <pc:sldChg chg="modSp add">
        <pc:chgData name="Edouard Paumier" userId="aae6e511fd40814a" providerId="LiveId" clId="{7CD22630-B9C1-45E6-843B-66047FFCD978}" dt="2019-09-08T11:36:12.186" v="1316" actId="27636"/>
        <pc:sldMkLst>
          <pc:docMk/>
          <pc:sldMk cId="1240912373" sldId="376"/>
        </pc:sldMkLst>
        <pc:spChg chg="mod">
          <ac:chgData name="Edouard Paumier" userId="aae6e511fd40814a" providerId="LiveId" clId="{7CD22630-B9C1-45E6-843B-66047FFCD978}" dt="2019-09-08T11:36:12.186" v="1316" actId="27636"/>
          <ac:spMkLst>
            <pc:docMk/>
            <pc:sldMk cId="1240912373" sldId="376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932" v="534" actId="2696"/>
        <pc:sldMkLst>
          <pc:docMk/>
          <pc:sldMk cId="2417796405" sldId="376"/>
        </pc:sldMkLst>
      </pc:sldChg>
      <pc:sldChg chg="modSp add del">
        <pc:chgData name="Edouard Paumier" userId="aae6e511fd40814a" providerId="LiveId" clId="{7CD22630-B9C1-45E6-843B-66047FFCD978}" dt="2019-09-08T11:28:39.207" v="701" actId="2696"/>
        <pc:sldMkLst>
          <pc:docMk/>
          <pc:sldMk cId="714172929" sldId="377"/>
        </pc:sldMkLst>
        <pc:spChg chg="mod">
          <ac:chgData name="Edouard Paumier" userId="aae6e511fd40814a" providerId="LiveId" clId="{7CD22630-B9C1-45E6-843B-66047FFCD978}" dt="2019-09-08T11:28:37.150" v="700" actId="6549"/>
          <ac:spMkLst>
            <pc:docMk/>
            <pc:sldMk cId="714172929" sldId="377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9:06.030" v="758" actId="20577"/>
        <pc:sldMkLst>
          <pc:docMk/>
          <pc:sldMk cId="1148537570" sldId="377"/>
        </pc:sldMkLst>
        <pc:spChg chg="mod">
          <ac:chgData name="Edouard Paumier" userId="aae6e511fd40814a" providerId="LiveId" clId="{7CD22630-B9C1-45E6-843B-66047FFCD978}" dt="2019-09-08T11:29:02.401" v="745" actId="20577"/>
          <ac:spMkLst>
            <pc:docMk/>
            <pc:sldMk cId="1148537570" sldId="377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29:06.030" v="758" actId="20577"/>
          <ac:spMkLst>
            <pc:docMk/>
            <pc:sldMk cId="1148537570" sldId="377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8.300" v="535" actId="2696"/>
        <pc:sldMkLst>
          <pc:docMk/>
          <pc:sldMk cId="3315263599" sldId="377"/>
        </pc:sldMkLst>
      </pc:sldChg>
      <pc:sldChg chg="modSp add">
        <pc:chgData name="Edouard Paumier" userId="aae6e511fd40814a" providerId="LiveId" clId="{7CD22630-B9C1-45E6-843B-66047FFCD978}" dt="2019-09-08T11:44:04.480" v="1459" actId="14"/>
        <pc:sldMkLst>
          <pc:docMk/>
          <pc:sldMk cId="4272340397" sldId="378"/>
        </pc:sldMkLst>
        <pc:spChg chg="mod">
          <ac:chgData name="Edouard Paumier" userId="aae6e511fd40814a" providerId="LiveId" clId="{7CD22630-B9C1-45E6-843B-66047FFCD978}" dt="2019-09-08T11:44:04.480" v="1459" actId="14"/>
          <ac:spMkLst>
            <pc:docMk/>
            <pc:sldMk cId="4272340397" sldId="378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9:47.671" v="861" actId="2696"/>
        <pc:sldMkLst>
          <pc:docMk/>
          <pc:sldMk cId="533436183" sldId="379"/>
        </pc:sldMkLst>
      </pc:sldChg>
      <pc:sldChg chg="modSp add">
        <pc:chgData name="Edouard Paumier" userId="aae6e511fd40814a" providerId="LiveId" clId="{7CD22630-B9C1-45E6-843B-66047FFCD978}" dt="2019-09-08T11:31:03.349" v="1001"/>
        <pc:sldMkLst>
          <pc:docMk/>
          <pc:sldMk cId="2333740413" sldId="380"/>
        </pc:sldMkLst>
        <pc:spChg chg="mod">
          <ac:chgData name="Edouard Paumier" userId="aae6e511fd40814a" providerId="LiveId" clId="{7CD22630-B9C1-45E6-843B-66047FFCD978}" dt="2019-09-08T11:30:56.143" v="998" actId="20577"/>
          <ac:spMkLst>
            <pc:docMk/>
            <pc:sldMk cId="2333740413" sldId="380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03.349" v="1001"/>
          <ac:spMkLst>
            <pc:docMk/>
            <pc:sldMk cId="2333740413" sldId="380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18.069" v="1268" actId="20577"/>
        <pc:sldMkLst>
          <pc:docMk/>
          <pc:sldMk cId="2354196012" sldId="381"/>
        </pc:sldMkLst>
        <pc:spChg chg="mod">
          <ac:chgData name="Edouard Paumier" userId="aae6e511fd40814a" providerId="LiveId" clId="{7CD22630-B9C1-45E6-843B-66047FFCD978}" dt="2019-09-08T11:35:18.069" v="1268" actId="20577"/>
          <ac:spMkLst>
            <pc:docMk/>
            <pc:sldMk cId="2354196012" sldId="38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23.905" v="1273" actId="20577"/>
        <pc:sldMkLst>
          <pc:docMk/>
          <pc:sldMk cId="2931522700" sldId="382"/>
        </pc:sldMkLst>
        <pc:spChg chg="mod">
          <ac:chgData name="Edouard Paumier" userId="aae6e511fd40814a" providerId="LiveId" clId="{7CD22630-B9C1-45E6-843B-66047FFCD978}" dt="2019-09-08T11:35:23.905" v="1273" actId="20577"/>
          <ac:spMkLst>
            <pc:docMk/>
            <pc:sldMk cId="2931522700" sldId="382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6:00.861" v="1314" actId="313"/>
        <pc:sldMkLst>
          <pc:docMk/>
          <pc:sldMk cId="1808559328" sldId="383"/>
        </pc:sldMkLst>
        <pc:spChg chg="mod">
          <ac:chgData name="Edouard Paumier" userId="aae6e511fd40814a" providerId="LiveId" clId="{7CD22630-B9C1-45E6-843B-66047FFCD978}" dt="2019-09-08T11:36:00.861" v="1314" actId="313"/>
          <ac:spMkLst>
            <pc:docMk/>
            <pc:sldMk cId="1808559328" sldId="383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1:43.943" v="1121" actId="20577"/>
        <pc:sldMkLst>
          <pc:docMk/>
          <pc:sldMk cId="2259722227" sldId="384"/>
        </pc:sldMkLst>
        <pc:spChg chg="mod">
          <ac:chgData name="Edouard Paumier" userId="aae6e511fd40814a" providerId="LiveId" clId="{7CD22630-B9C1-45E6-843B-66047FFCD978}" dt="2019-09-08T11:31:07.553" v="1010" actId="20577"/>
          <ac:spMkLst>
            <pc:docMk/>
            <pc:sldMk cId="2259722227" sldId="384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43.943" v="1121" actId="20577"/>
          <ac:spMkLst>
            <pc:docMk/>
            <pc:sldMk cId="2259722227" sldId="384"/>
            <ac:spMk id="3" creationId="{00000000-0000-0000-0000-000000000000}"/>
          </ac:spMkLst>
        </pc:spChg>
      </pc:sldChg>
      <pc:sldChg chg="addSp modSp add">
        <pc:chgData name="Edouard Paumier" userId="aae6e511fd40814a" providerId="LiveId" clId="{7CD22630-B9C1-45E6-843B-66047FFCD978}" dt="2019-09-08T11:54:19.715" v="1543"/>
        <pc:sldMkLst>
          <pc:docMk/>
          <pc:sldMk cId="3833823407" sldId="385"/>
        </pc:sldMkLst>
        <pc:spChg chg="mod">
          <ac:chgData name="Edouard Paumier" userId="aae6e511fd40814a" providerId="LiveId" clId="{7CD22630-B9C1-45E6-843B-66047FFCD978}" dt="2019-09-08T11:46:30.570" v="1471" actId="20577"/>
          <ac:spMkLst>
            <pc:docMk/>
            <pc:sldMk cId="3833823407" sldId="385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47:06.166" v="1542" actId="20577"/>
          <ac:spMkLst>
            <pc:docMk/>
            <pc:sldMk cId="3833823407" sldId="385"/>
            <ac:spMk id="3" creationId="{00000000-0000-0000-0000-000000000000}"/>
          </ac:spMkLst>
        </pc:spChg>
        <pc:spChg chg="add">
          <ac:chgData name="Edouard Paumier" userId="aae6e511fd40814a" providerId="LiveId" clId="{7CD22630-B9C1-45E6-843B-66047FFCD978}" dt="2019-09-08T11:54:19.715" v="1543"/>
          <ac:spMkLst>
            <pc:docMk/>
            <pc:sldMk cId="3833823407" sldId="385"/>
            <ac:spMk id="4" creationId="{D77ACA66-D6EE-4A10-B110-1BC6B1C4BA20}"/>
          </ac:spMkLst>
        </pc:spChg>
      </pc:sldChg>
    </pc:docChg>
  </pc:docChgLst>
  <pc:docChgLst>
    <pc:chgData name="Edouard Paumier" userId="aae6e511fd40814a" providerId="LiveId" clId="{D30AE9B7-BF38-4424-8994-1961C03434A7}"/>
    <pc:docChg chg="undo custSel addSld delSld modSld sldOrd">
      <pc:chgData name="Edouard Paumier" userId="aae6e511fd40814a" providerId="LiveId" clId="{D30AE9B7-BF38-4424-8994-1961C03434A7}" dt="2018-11-24T21:29:49.228" v="485" actId="20577"/>
      <pc:docMkLst>
        <pc:docMk/>
      </pc:docMkLst>
      <pc:sldChg chg="del">
        <pc:chgData name="Edouard Paumier" userId="aae6e511fd40814a" providerId="LiveId" clId="{D30AE9B7-BF38-4424-8994-1961C03434A7}" dt="2018-11-24T21:24:11.620" v="21" actId="2696"/>
        <pc:sldMkLst>
          <pc:docMk/>
          <pc:sldMk cId="2160209142" sldId="318"/>
        </pc:sldMkLst>
      </pc:sldChg>
      <pc:sldChg chg="modSp">
        <pc:chgData name="Edouard Paumier" userId="aae6e511fd40814a" providerId="LiveId" clId="{D30AE9B7-BF38-4424-8994-1961C03434A7}" dt="2018-11-24T21:24:07.260" v="20" actId="20577"/>
        <pc:sldMkLst>
          <pc:docMk/>
          <pc:sldMk cId="544116072" sldId="319"/>
        </pc:sldMkLst>
        <pc:spChg chg="mod">
          <ac:chgData name="Edouard Paumier" userId="aae6e511fd40814a" providerId="LiveId" clId="{D30AE9B7-BF38-4424-8994-1961C03434A7}" dt="2018-11-24T21:24:07.260" v="20" actId="20577"/>
          <ac:spMkLst>
            <pc:docMk/>
            <pc:sldMk cId="544116072" sldId="319"/>
            <ac:spMk id="2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5:10.882" v="70" actId="2696"/>
        <pc:sldMkLst>
          <pc:docMk/>
          <pc:sldMk cId="2685540305" sldId="320"/>
        </pc:sldMkLst>
      </pc:sldChg>
      <pc:sldChg chg="del">
        <pc:chgData name="Edouard Paumier" userId="aae6e511fd40814a" providerId="LiveId" clId="{D30AE9B7-BF38-4424-8994-1961C03434A7}" dt="2018-11-24T21:21:44.248" v="4" actId="2696"/>
        <pc:sldMkLst>
          <pc:docMk/>
          <pc:sldMk cId="1451874983" sldId="321"/>
        </pc:sldMkLst>
      </pc:sldChg>
      <pc:sldChg chg="del">
        <pc:chgData name="Edouard Paumier" userId="aae6e511fd40814a" providerId="LiveId" clId="{D30AE9B7-BF38-4424-8994-1961C03434A7}" dt="2018-11-24T21:21:35.414" v="1" actId="2696"/>
        <pc:sldMkLst>
          <pc:docMk/>
          <pc:sldMk cId="2417622047" sldId="322"/>
        </pc:sldMkLst>
      </pc:sldChg>
      <pc:sldChg chg="del">
        <pc:chgData name="Edouard Paumier" userId="aae6e511fd40814a" providerId="LiveId" clId="{D30AE9B7-BF38-4424-8994-1961C03434A7}" dt="2018-11-24T21:21:35.409" v="0" actId="2696"/>
        <pc:sldMkLst>
          <pc:docMk/>
          <pc:sldMk cId="3717335139" sldId="323"/>
        </pc:sldMkLst>
      </pc:sldChg>
      <pc:sldChg chg="modSp">
        <pc:chgData name="Edouard Paumier" userId="aae6e511fd40814a" providerId="LiveId" clId="{D30AE9B7-BF38-4424-8994-1961C03434A7}" dt="2018-11-24T21:28:00.327" v="403" actId="20577"/>
        <pc:sldMkLst>
          <pc:docMk/>
          <pc:sldMk cId="2537233370" sldId="324"/>
        </pc:sldMkLst>
        <pc:spChg chg="mod">
          <ac:chgData name="Edouard Paumier" userId="aae6e511fd40814a" providerId="LiveId" clId="{D30AE9B7-BF38-4424-8994-1961C03434A7}" dt="2018-11-24T21:28:00.327" v="403" actId="20577"/>
          <ac:spMkLst>
            <pc:docMk/>
            <pc:sldMk cId="2537233370" sldId="324"/>
            <ac:spMk id="2" creationId="{00000000-0000-0000-0000-000000000000}"/>
          </ac:spMkLst>
        </pc:spChg>
      </pc:sldChg>
      <pc:sldChg chg="modSp">
        <pc:chgData name="Edouard Paumier" userId="aae6e511fd40814a" providerId="LiveId" clId="{D30AE9B7-BF38-4424-8994-1961C03434A7}" dt="2018-11-24T21:28:04.736" v="405" actId="20577"/>
        <pc:sldMkLst>
          <pc:docMk/>
          <pc:sldMk cId="3052566463" sldId="325"/>
        </pc:sldMkLst>
        <pc:spChg chg="mod">
          <ac:chgData name="Edouard Paumier" userId="aae6e511fd40814a" providerId="LiveId" clId="{D30AE9B7-BF38-4424-8994-1961C03434A7}" dt="2018-11-24T21:28:04.736" v="405" actId="20577"/>
          <ac:spMkLst>
            <pc:docMk/>
            <pc:sldMk cId="3052566463" sldId="325"/>
            <ac:spMk id="2" creationId="{00000000-0000-0000-0000-000000000000}"/>
          </ac:spMkLst>
        </pc:spChg>
      </pc:sldChg>
      <pc:sldChg chg="modSp add del">
        <pc:chgData name="Edouard Paumier" userId="aae6e511fd40814a" providerId="LiveId" clId="{D30AE9B7-BF38-4424-8994-1961C03434A7}" dt="2018-11-24T21:28:07.583" v="407" actId="20577"/>
        <pc:sldMkLst>
          <pc:docMk/>
          <pc:sldMk cId="2013516686" sldId="326"/>
        </pc:sldMkLst>
        <pc:spChg chg="mod">
          <ac:chgData name="Edouard Paumier" userId="aae6e511fd40814a" providerId="LiveId" clId="{D30AE9B7-BF38-4424-8994-1961C03434A7}" dt="2018-11-24T21:28:07.583" v="407" actId="20577"/>
          <ac:spMkLst>
            <pc:docMk/>
            <pc:sldMk cId="2013516686" sldId="326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5:04.159" v="69" actId="20577"/>
          <ac:spMkLst>
            <pc:docMk/>
            <pc:sldMk cId="2013516686" sldId="326"/>
            <ac:spMk id="3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1:48.179" v="5" actId="2696"/>
        <pc:sldMkLst>
          <pc:docMk/>
          <pc:sldMk cId="1295131486" sldId="327"/>
        </pc:sldMkLst>
      </pc:sldChg>
      <pc:sldChg chg="modSp add ord">
        <pc:chgData name="Edouard Paumier" userId="aae6e511fd40814a" providerId="LiveId" clId="{D30AE9B7-BF38-4424-8994-1961C03434A7}" dt="2018-11-24T21:29:49.228" v="485" actId="20577"/>
        <pc:sldMkLst>
          <pc:docMk/>
          <pc:sldMk cId="2530936889" sldId="359"/>
        </pc:sldMkLst>
        <pc:spChg chg="mod">
          <ac:chgData name="Edouard Paumier" userId="aae6e511fd40814a" providerId="LiveId" clId="{D30AE9B7-BF38-4424-8994-1961C03434A7}" dt="2018-11-24T21:27:58.060" v="402" actId="20577"/>
          <ac:spMkLst>
            <pc:docMk/>
            <pc:sldMk cId="2530936889" sldId="359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9:49.228" v="485" actId="20577"/>
          <ac:spMkLst>
            <pc:docMk/>
            <pc:sldMk cId="2530936889" sldId="359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AFA5D99D-3B0D-4317-BE65-B41002BB2A0C}"/>
    <pc:docChg chg="modSld">
      <pc:chgData name="Edouard Paumier" userId="aae6e511fd40814a" providerId="LiveId" clId="{AFA5D99D-3B0D-4317-BE65-B41002BB2A0C}" dt="2020-09-18T05:22:10.103" v="0" actId="113"/>
      <pc:docMkLst>
        <pc:docMk/>
      </pc:docMkLst>
      <pc:sldChg chg="modSp mod">
        <pc:chgData name="Edouard Paumier" userId="aae6e511fd40814a" providerId="LiveId" clId="{AFA5D99D-3B0D-4317-BE65-B41002BB2A0C}" dt="2020-09-18T05:22:10.103" v="0" actId="113"/>
        <pc:sldMkLst>
          <pc:docMk/>
          <pc:sldMk cId="2723087306" sldId="374"/>
        </pc:sldMkLst>
        <pc:spChg chg="mod">
          <ac:chgData name="Edouard Paumier" userId="aae6e511fd40814a" providerId="LiveId" clId="{AFA5D99D-3B0D-4317-BE65-B41002BB2A0C}" dt="2020-09-18T05:22:10.103" v="0" actId="113"/>
          <ac:spMkLst>
            <pc:docMk/>
            <pc:sldMk cId="2723087306" sldId="374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D21F692A-8B6A-41C2-A603-008A1E356412}"/>
    <pc:docChg chg="undo custSel addSld delSld modSld sldOrd">
      <pc:chgData name="Edouard Paumier" userId="aae6e511fd40814a" providerId="LiveId" clId="{D21F692A-8B6A-41C2-A603-008A1E356412}" dt="2018-10-29T07:35:09.187" v="1488" actId="2696"/>
      <pc:docMkLst>
        <pc:docMk/>
      </pc:docMkLst>
      <pc:sldChg chg="modSp ord">
        <pc:chgData name="Edouard Paumier" userId="aae6e511fd40814a" providerId="LiveId" clId="{D21F692A-8B6A-41C2-A603-008A1E356412}" dt="2018-10-25T11:41:37.925" v="1153"/>
        <pc:sldMkLst>
          <pc:docMk/>
          <pc:sldMk cId="649458853" sldId="290"/>
        </pc:sldMkLst>
        <pc:spChg chg="mod">
          <ac:chgData name="Edouard Paumier" userId="aae6e511fd40814a" providerId="LiveId" clId="{D21F692A-8B6A-41C2-A603-008A1E356412}" dt="2018-10-25T11:41:37.925" v="1153"/>
          <ac:spMkLst>
            <pc:docMk/>
            <pc:sldMk cId="649458853" sldId="290"/>
            <ac:spMk id="3" creationId="{00000000-0000-0000-0000-000000000000}"/>
          </ac:spMkLst>
        </pc:spChg>
      </pc:sldChg>
      <pc:sldChg chg="ord">
        <pc:chgData name="Edouard Paumier" userId="aae6e511fd40814a" providerId="LiveId" clId="{D21F692A-8B6A-41C2-A603-008A1E356412}" dt="2018-10-25T11:34:44.255" v="821"/>
        <pc:sldMkLst>
          <pc:docMk/>
          <pc:sldMk cId="1946711469" sldId="293"/>
        </pc:sldMkLst>
      </pc:sldChg>
      <pc:sldChg chg="modSp">
        <pc:chgData name="Edouard Paumier" userId="aae6e511fd40814a" providerId="LiveId" clId="{D21F692A-8B6A-41C2-A603-008A1E356412}" dt="2018-10-25T11:42:50.156" v="1232" actId="20577"/>
        <pc:sldMkLst>
          <pc:docMk/>
          <pc:sldMk cId="3739023667" sldId="317"/>
        </pc:sldMkLst>
        <pc:spChg chg="mod">
          <ac:chgData name="Edouard Paumier" userId="aae6e511fd40814a" providerId="LiveId" clId="{D21F692A-8B6A-41C2-A603-008A1E356412}" dt="2018-10-25T11:42:50.156" v="1232" actId="20577"/>
          <ac:spMkLst>
            <pc:docMk/>
            <pc:sldMk cId="3739023667" sldId="317"/>
            <ac:spMk id="3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15.230" v="3" actId="27636"/>
        <pc:sldMkLst>
          <pc:docMk/>
          <pc:sldMk cId="3702070175" sldId="346"/>
        </pc:sldMkLst>
        <pc:spChg chg="mod">
          <ac:chgData name="Edouard Paumier" userId="aae6e511fd40814a" providerId="LiveId" clId="{D21F692A-8B6A-41C2-A603-008A1E356412}" dt="2018-10-22T06:53:15.230" v="3" actId="27636"/>
          <ac:spMkLst>
            <pc:docMk/>
            <pc:sldMk cId="3702070175" sldId="346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06.161" v="1" actId="27636"/>
        <pc:sldMkLst>
          <pc:docMk/>
          <pc:sldMk cId="1642978228" sldId="347"/>
        </pc:sldMkLst>
        <pc:spChg chg="mod">
          <ac:chgData name="Edouard Paumier" userId="aae6e511fd40814a" providerId="LiveId" clId="{D21F692A-8B6A-41C2-A603-008A1E356412}" dt="2018-10-22T06:53:06.161" v="1" actId="27636"/>
          <ac:spMkLst>
            <pc:docMk/>
            <pc:sldMk cId="1642978228" sldId="347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4:45.092" v="22" actId="20577"/>
        <pc:sldMkLst>
          <pc:docMk/>
          <pc:sldMk cId="111707002" sldId="349"/>
        </pc:sldMkLst>
        <pc:spChg chg="mod">
          <ac:chgData name="Edouard Paumier" userId="aae6e511fd40814a" providerId="LiveId" clId="{D21F692A-8B6A-41C2-A603-008A1E356412}" dt="2018-10-22T06:54:45.092" v="22" actId="20577"/>
          <ac:spMkLst>
            <pc:docMk/>
            <pc:sldMk cId="111707002" sldId="349"/>
            <ac:spMk id="3" creationId="{00000000-0000-0000-0000-000000000000}"/>
          </ac:spMkLst>
        </pc:spChg>
      </pc:sldChg>
      <pc:sldChg chg="add">
        <pc:chgData name="Edouard Paumier" userId="aae6e511fd40814a" providerId="LiveId" clId="{D21F692A-8B6A-41C2-A603-008A1E356412}" dt="2018-10-22T06:54:28.724" v="20"/>
        <pc:sldMkLst>
          <pc:docMk/>
          <pc:sldMk cId="3253569201" sldId="350"/>
        </pc:sldMkLst>
      </pc:sldChg>
      <pc:sldChg chg="add">
        <pc:chgData name="Edouard Paumier" userId="aae6e511fd40814a" providerId="LiveId" clId="{D21F692A-8B6A-41C2-A603-008A1E356412}" dt="2018-10-22T06:53:58.893" v="4"/>
        <pc:sldMkLst>
          <pc:docMk/>
          <pc:sldMk cId="1630263830" sldId="353"/>
        </pc:sldMkLst>
      </pc:sldChg>
      <pc:sldChg chg="modSp add ord">
        <pc:chgData name="Edouard Paumier" userId="aae6e511fd40814a" providerId="LiveId" clId="{D21F692A-8B6A-41C2-A603-008A1E356412}" dt="2018-10-29T07:28:30.923" v="1487" actId="20577"/>
        <pc:sldMkLst>
          <pc:docMk/>
          <pc:sldMk cId="942764441" sldId="354"/>
        </pc:sldMkLst>
        <pc:spChg chg="mod">
          <ac:chgData name="Edouard Paumier" userId="aae6e511fd40814a" providerId="LiveId" clId="{D21F692A-8B6A-41C2-A603-008A1E356412}" dt="2018-10-25T11:27:16.739" v="37" actId="20577"/>
          <ac:spMkLst>
            <pc:docMk/>
            <pc:sldMk cId="942764441" sldId="354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8:30.923" v="1487" actId="20577"/>
          <ac:spMkLst>
            <pc:docMk/>
            <pc:sldMk cId="942764441" sldId="35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52.182" v="1111" actId="14"/>
        <pc:sldMkLst>
          <pc:docMk/>
          <pc:sldMk cId="3409303942" sldId="355"/>
        </pc:sldMkLst>
        <pc:spChg chg="mod">
          <ac:chgData name="Edouard Paumier" userId="aae6e511fd40814a" providerId="LiveId" clId="{D21F692A-8B6A-41C2-A603-008A1E356412}" dt="2018-10-25T11:39:52.182" v="1111" actId="14"/>
          <ac:spMkLst>
            <pc:docMk/>
            <pc:sldMk cId="3409303942" sldId="355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32.459" v="1062" actId="20577"/>
        <pc:sldMkLst>
          <pc:docMk/>
          <pc:sldMk cId="678735954" sldId="356"/>
        </pc:sldMkLst>
        <pc:spChg chg="mod">
          <ac:chgData name="Edouard Paumier" userId="aae6e511fd40814a" providerId="LiveId" clId="{D21F692A-8B6A-41C2-A603-008A1E356412}" dt="2018-10-25T11:39:32.459" v="1062" actId="20577"/>
          <ac:spMkLst>
            <pc:docMk/>
            <pc:sldMk cId="678735954" sldId="356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36:45.495" v="977" actId="20577"/>
          <ac:spMkLst>
            <pc:docMk/>
            <pc:sldMk cId="678735954" sldId="356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40:30.004" v="1123" actId="20577"/>
        <pc:sldMkLst>
          <pc:docMk/>
          <pc:sldMk cId="2761271490" sldId="357"/>
        </pc:sldMkLst>
        <pc:spChg chg="mod">
          <ac:chgData name="Edouard Paumier" userId="aae6e511fd40814a" providerId="LiveId" clId="{D21F692A-8B6A-41C2-A603-008A1E356412}" dt="2018-10-25T11:39:36.721" v="1072" actId="20577"/>
          <ac:spMkLst>
            <pc:docMk/>
            <pc:sldMk cId="2761271490" sldId="357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40:30.004" v="1123" actId="20577"/>
          <ac:spMkLst>
            <pc:docMk/>
            <pc:sldMk cId="2761271490" sldId="357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9T07:23:27.108" v="1398" actId="20577"/>
        <pc:sldMkLst>
          <pc:docMk/>
          <pc:sldMk cId="3533773297" sldId="358"/>
        </pc:sldMkLst>
        <pc:spChg chg="mod">
          <ac:chgData name="Edouard Paumier" userId="aae6e511fd40814a" providerId="LiveId" clId="{D21F692A-8B6A-41C2-A603-008A1E356412}" dt="2018-10-29T07:22:37.011" v="1242" actId="20577"/>
          <ac:spMkLst>
            <pc:docMk/>
            <pc:sldMk cId="3533773297" sldId="358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3:27.108" v="1398" actId="20577"/>
          <ac:spMkLst>
            <pc:docMk/>
            <pc:sldMk cId="3533773297" sldId="3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Jeu de stratégie temps réel dans l’espace</a:t>
            </a:r>
          </a:p>
          <a:p>
            <a:r>
              <a:rPr lang="fr-FR" dirty="0"/>
              <a:t>Projet en continu - Développement agile</a:t>
            </a:r>
          </a:p>
        </p:txBody>
      </p:sp>
    </p:spTree>
    <p:extLst>
      <p:ext uri="{BB962C8B-B14F-4D97-AF65-F5344CB8AC3E}">
        <p14:creationId xmlns:p14="http://schemas.microsoft.com/office/powerpoint/2010/main" val="23596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Product </a:t>
            </a:r>
            <a:r>
              <a:rPr lang="fr-FR" dirty="0" err="1"/>
              <a:t>Owner</a:t>
            </a:r>
            <a:r>
              <a:rPr lang="fr-FR" dirty="0"/>
              <a:t> : M. PAUMIER</a:t>
            </a:r>
          </a:p>
          <a:p>
            <a:r>
              <a:rPr lang="fr-FR" dirty="0"/>
              <a:t>Equipes de développement</a:t>
            </a:r>
          </a:p>
          <a:p>
            <a:pPr lvl="1"/>
            <a:r>
              <a:rPr lang="fr-FR" dirty="0" err="1"/>
              <a:t>Binomes</a:t>
            </a:r>
            <a:endParaRPr lang="fr-FR" dirty="0"/>
          </a:p>
          <a:p>
            <a:pPr lvl="1"/>
            <a:r>
              <a:rPr lang="fr-FR" dirty="0"/>
              <a:t>Même projet</a:t>
            </a:r>
          </a:p>
          <a:p>
            <a:r>
              <a:rPr lang="fr-FR" dirty="0"/>
              <a:t>Unique projet</a:t>
            </a:r>
          </a:p>
          <a:p>
            <a:pPr lvl="1"/>
            <a:r>
              <a:rPr lang="fr-FR" dirty="0"/>
              <a:t>Etapes à rendre régulièrement</a:t>
            </a:r>
          </a:p>
          <a:p>
            <a:pPr lvl="1"/>
            <a:r>
              <a:rPr lang="fr-FR" dirty="0"/>
              <a:t>Nouvelles fonctionnalités à chaque cours</a:t>
            </a:r>
          </a:p>
        </p:txBody>
      </p:sp>
    </p:spTree>
    <p:extLst>
      <p:ext uri="{BB962C8B-B14F-4D97-AF65-F5344CB8AC3E}">
        <p14:creationId xmlns:p14="http://schemas.microsoft.com/office/powerpoint/2010/main" val="41979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8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Existence d’une branche « </a:t>
            </a:r>
            <a:r>
              <a:rPr lang="fr-FR" dirty="0" err="1"/>
              <a:t>Prod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Dernière version corrigée</a:t>
            </a:r>
          </a:p>
          <a:p>
            <a:r>
              <a:rPr lang="fr-FR" dirty="0"/>
              <a:t>Rendu d’une version</a:t>
            </a:r>
          </a:p>
          <a:p>
            <a:pPr lvl="1"/>
            <a:r>
              <a:rPr lang="fr-FR" dirty="0"/>
              <a:t>Dès que possible : </a:t>
            </a:r>
            <a:r>
              <a:rPr lang="fr-FR" dirty="0" err="1"/>
              <a:t>Merge</a:t>
            </a:r>
            <a:r>
              <a:rPr lang="fr-FR" dirty="0"/>
              <a:t> </a:t>
            </a:r>
            <a:r>
              <a:rPr lang="fr-FR" dirty="0" err="1"/>
              <a:t>request</a:t>
            </a:r>
            <a:endParaRPr lang="fr-FR" dirty="0"/>
          </a:p>
          <a:p>
            <a:pPr lvl="2"/>
            <a:r>
              <a:rPr lang="fr-FR" dirty="0"/>
              <a:t>Master -&gt;  </a:t>
            </a:r>
            <a:r>
              <a:rPr lang="fr-FR" dirty="0" err="1"/>
              <a:t>Prod</a:t>
            </a:r>
            <a:endParaRPr lang="fr-FR" dirty="0"/>
          </a:p>
          <a:p>
            <a:pPr lvl="1"/>
            <a:r>
              <a:rPr lang="fr-FR" dirty="0"/>
              <a:t>Deadline: Validée par l’enseignant</a:t>
            </a:r>
          </a:p>
          <a:p>
            <a:pPr lvl="1"/>
            <a:r>
              <a:rPr lang="fr-FR" dirty="0"/>
              <a:t>Centralise les remarques et discussions</a:t>
            </a:r>
          </a:p>
          <a:p>
            <a:pPr lvl="1"/>
            <a:r>
              <a:rPr lang="fr-FR" dirty="0"/>
              <a:t>Contiendra les notes (temporaires et finales)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6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Note intermédiaire divisée en 2 </a:t>
            </a:r>
            <a:r>
              <a:rPr lang="fr-FR" dirty="0" err="1"/>
              <a:t>moitiées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Livraison</a:t>
            </a:r>
            <a:r>
              <a:rPr lang="fr-FR" dirty="0"/>
              <a:t> – par rendu (notes fixes)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Complétude</a:t>
            </a:r>
            <a:r>
              <a:rPr lang="fr-FR" dirty="0"/>
              <a:t> – final (notes préliminaires)</a:t>
            </a:r>
          </a:p>
          <a:p>
            <a:r>
              <a:rPr lang="fr-FR" dirty="0"/>
              <a:t>Note finale = Intermédiaire x %Qualité</a:t>
            </a:r>
          </a:p>
          <a:p>
            <a:pPr lvl="1"/>
            <a:r>
              <a:rPr lang="fr-FR" dirty="0"/>
              <a:t>Va de 50% à 100%</a:t>
            </a:r>
          </a:p>
          <a:p>
            <a:pPr lvl="1"/>
            <a:r>
              <a:rPr lang="fr-FR" dirty="0"/>
              <a:t>Lisibilité</a:t>
            </a:r>
          </a:p>
          <a:p>
            <a:pPr lvl="1"/>
            <a:r>
              <a:rPr lang="fr-FR" dirty="0"/>
              <a:t>Maintenabilité</a:t>
            </a:r>
          </a:p>
          <a:p>
            <a:pPr lvl="1"/>
            <a:r>
              <a:rPr lang="fr-FR" dirty="0"/>
              <a:t>Estimée en cours de projet, figée en fin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01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 points par version</a:t>
            </a:r>
          </a:p>
          <a:p>
            <a:endParaRPr lang="fr-FR" dirty="0"/>
          </a:p>
          <a:p>
            <a:r>
              <a:rPr lang="fr-FR" dirty="0"/>
              <a:t>% de tests fonctionnels automatisés</a:t>
            </a:r>
          </a:p>
          <a:p>
            <a:endParaRPr lang="fr-FR" dirty="0"/>
          </a:p>
          <a:p>
            <a:r>
              <a:rPr lang="fr-FR" dirty="0"/>
              <a:t>Accordé si réalisé à la date de rendu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01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10 points</a:t>
            </a:r>
          </a:p>
          <a:p>
            <a:endParaRPr lang="fr-FR" dirty="0"/>
          </a:p>
          <a:p>
            <a:r>
              <a:rPr lang="fr-FR" dirty="0"/>
              <a:t>% de tous les tests automatisés</a:t>
            </a:r>
          </a:p>
          <a:p>
            <a:endParaRPr lang="fr-FR" dirty="0"/>
          </a:p>
          <a:p>
            <a:r>
              <a:rPr lang="fr-FR" dirty="0"/>
              <a:t>Inclus les tests de version</a:t>
            </a:r>
          </a:p>
          <a:p>
            <a:r>
              <a:rPr lang="fr-FR" dirty="0"/>
              <a:t>Peut couvrir plus de cas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Evaluation humaine</a:t>
            </a:r>
          </a:p>
          <a:p>
            <a:pPr lvl="1"/>
            <a:r>
              <a:rPr lang="fr-FR" dirty="0"/>
              <a:t>Nommage limpide et parlant</a:t>
            </a:r>
          </a:p>
          <a:p>
            <a:pPr lvl="1"/>
            <a:r>
              <a:rPr lang="fr-FR" dirty="0"/>
              <a:t>Fonctions courtes</a:t>
            </a:r>
          </a:p>
          <a:p>
            <a:pPr lvl="1"/>
            <a:r>
              <a:rPr lang="fr-FR" dirty="0"/>
              <a:t>Algorithmes simples</a:t>
            </a:r>
          </a:p>
          <a:p>
            <a:pPr lvl="1"/>
            <a:r>
              <a:rPr lang="fr-FR" dirty="0"/>
              <a:t>Qualité du design</a:t>
            </a:r>
          </a:p>
          <a:p>
            <a:pPr lvl="1"/>
            <a:r>
              <a:rPr lang="fr-FR" b="1" dirty="0"/>
              <a:t>Tests unitaires</a:t>
            </a:r>
          </a:p>
          <a:p>
            <a:r>
              <a:rPr lang="fr-FR" dirty="0"/>
              <a:t>Sans garantie : évaluation en continue</a:t>
            </a:r>
          </a:p>
          <a:p>
            <a:r>
              <a:rPr lang="fr-FR" dirty="0"/>
              <a:t>Accordé à la date du rendu final</a:t>
            </a:r>
          </a:p>
        </p:txBody>
      </p:sp>
    </p:spTree>
    <p:extLst>
      <p:ext uri="{BB962C8B-B14F-4D97-AF65-F5344CB8AC3E}">
        <p14:creationId xmlns:p14="http://schemas.microsoft.com/office/powerpoint/2010/main" val="40725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Note finale divisée en 4 quarts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Livraison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Complétude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Lisibilité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Maintenabilité</a:t>
            </a:r>
          </a:p>
        </p:txBody>
      </p:sp>
    </p:spTree>
    <p:extLst>
      <p:ext uri="{BB962C8B-B14F-4D97-AF65-F5344CB8AC3E}">
        <p14:creationId xmlns:p14="http://schemas.microsoft.com/office/powerpoint/2010/main" val="17660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point par test fonctionnel attendu</a:t>
            </a:r>
          </a:p>
          <a:p>
            <a:endParaRPr lang="fr-FR" dirty="0"/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si réalisée à la date de rendu</a:t>
            </a:r>
          </a:p>
          <a:p>
            <a:endParaRPr lang="fr-FR" dirty="0"/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928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point par test fonctionnel attendu</a:t>
            </a:r>
          </a:p>
          <a:p>
            <a:r>
              <a:rPr lang="fr-FR" dirty="0"/>
              <a:t>Couvre beaucoup plus de cas</a:t>
            </a:r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40912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L’univers</a:t>
            </a:r>
          </a:p>
        </p:txBody>
      </p:sp>
    </p:spTree>
    <p:extLst>
      <p:ext uri="{BB962C8B-B14F-4D97-AF65-F5344CB8AC3E}">
        <p14:creationId xmlns:p14="http://schemas.microsoft.com/office/powerpoint/2010/main" val="42370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endParaRPr lang="fr-FR" dirty="0"/>
          </a:p>
          <a:p>
            <a:r>
              <a:rPr lang="fr-FR" dirty="0"/>
              <a:t>Planètes de tailles différentes</a:t>
            </a:r>
          </a:p>
          <a:p>
            <a:endParaRPr lang="fr-FR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2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</a:t>
            </a:r>
          </a:p>
          <a:p>
            <a:pPr lvl="1"/>
            <a:r>
              <a:rPr lang="fr-FR" dirty="0"/>
              <a:t>En JSON</a:t>
            </a:r>
          </a:p>
          <a:p>
            <a:pPr lvl="1"/>
            <a:r>
              <a:rPr lang="fr-FR" dirty="0"/>
              <a:t>Tous les systèmes</a:t>
            </a:r>
          </a:p>
          <a:p>
            <a:pPr lvl="1"/>
            <a:r>
              <a:rPr lang="fr-FR" dirty="0"/>
              <a:t>Un seul système et ses planètes</a:t>
            </a:r>
          </a:p>
          <a:p>
            <a:pPr lvl="1"/>
            <a:r>
              <a:rPr lang="fr-FR" dirty="0"/>
              <a:t>Les planètes d’un système</a:t>
            </a:r>
          </a:p>
          <a:p>
            <a:pPr lvl="1"/>
            <a:r>
              <a:rPr lang="fr-FR" dirty="0"/>
              <a:t>Une seule planète</a:t>
            </a:r>
          </a:p>
          <a:p>
            <a:pPr lvl="1"/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48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https://app.swaggerhub.com/apis-docs/Duncan-Idaho/shard/1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5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Serveur de test d’intégration</a:t>
            </a:r>
          </a:p>
          <a:p>
            <a:pPr lvl="1"/>
            <a:r>
              <a:rPr lang="fr-FR" dirty="0"/>
              <a:t>Lance en mémoire le serveur</a:t>
            </a:r>
          </a:p>
          <a:p>
            <a:pPr lvl="1"/>
            <a:r>
              <a:rPr lang="fr-FR" dirty="0"/>
              <a:t>Simule des requêtes HTTP</a:t>
            </a:r>
          </a:p>
          <a:p>
            <a:pPr lvl="1"/>
            <a:r>
              <a:rPr lang="fr-FR" dirty="0"/>
              <a:t>Analyse les réponses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Shard.Shared.Web.IntegrationTests.BaseIntegrationTests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608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Importer un </a:t>
            </a:r>
            <a:r>
              <a:rPr lang="fr-FR" dirty="0" err="1"/>
              <a:t>Nuget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 err="1"/>
              <a:t>Microsoft.AspNetCore.Mvc.Testing</a:t>
            </a:r>
            <a:br>
              <a:rPr lang="fr-FR" dirty="0"/>
            </a:br>
            <a:r>
              <a:rPr lang="fr-FR" dirty="0"/>
              <a:t>Version: 3.0.0-preview8.19405.7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5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Tests d’intégrations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5" y="2780928"/>
            <a:ext cx="818859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0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2…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61422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Différents joueurs/utilisateurs</a:t>
            </a:r>
          </a:p>
          <a:p>
            <a:endParaRPr lang="fr-FR" dirty="0"/>
          </a:p>
          <a:p>
            <a:r>
              <a:rPr lang="fr-FR" dirty="0"/>
              <a:t>Vaisseaux d’explorations</a:t>
            </a:r>
          </a:p>
          <a:p>
            <a:endParaRPr lang="fr-FR" dirty="0"/>
          </a:p>
          <a:p>
            <a:r>
              <a:rPr lang="fr-FR" dirty="0"/>
              <a:t>Ressources par planètes</a:t>
            </a:r>
          </a:p>
          <a:p>
            <a:endParaRPr lang="fr-FR" dirty="0"/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</p:txBody>
      </p:sp>
    </p:spTree>
    <p:extLst>
      <p:ext uri="{BB962C8B-B14F-4D97-AF65-F5344CB8AC3E}">
        <p14:creationId xmlns:p14="http://schemas.microsoft.com/office/powerpoint/2010/main" val="39844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Exploration</a:t>
            </a:r>
          </a:p>
        </p:txBody>
      </p:sp>
    </p:spTree>
    <p:extLst>
      <p:ext uri="{BB962C8B-B14F-4D97-AF65-F5344CB8AC3E}">
        <p14:creationId xmlns:p14="http://schemas.microsoft.com/office/powerpoint/2010/main" val="354181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b="1" dirty="0"/>
              <a:t>Avec différentes </a:t>
            </a:r>
            <a:r>
              <a:rPr lang="fr-FR" b="1" dirty="0" err="1"/>
              <a:t>resources</a:t>
            </a:r>
            <a:endParaRPr lang="fr-FR" b="1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89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r>
              <a:rPr lang="fr-FR" b="1" dirty="0"/>
              <a:t>Spécifie aussi les </a:t>
            </a:r>
            <a:r>
              <a:rPr lang="fr-FR" b="1" dirty="0" err="1"/>
              <a:t>resources</a:t>
            </a:r>
            <a:endParaRPr lang="fr-FR" b="1" dirty="0"/>
          </a:p>
          <a:p>
            <a:pPr lvl="1"/>
            <a:r>
              <a:rPr lang="fr-FR" dirty="0"/>
              <a:t>Dictionnaire « </a:t>
            </a:r>
            <a:r>
              <a:rPr lang="fr-FR" dirty="0" err="1"/>
              <a:t>ResourceQuantity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Paires nom-quantité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30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b="1" dirty="0"/>
              <a:t>On peut créer des utilisateurs</a:t>
            </a:r>
          </a:p>
          <a:p>
            <a:pPr lvl="1"/>
            <a:r>
              <a:rPr lang="fr-FR" b="1" dirty="0"/>
              <a:t>Crée automatiquement un vaisseau</a:t>
            </a:r>
          </a:p>
          <a:p>
            <a:r>
              <a:rPr lang="fr-FR" b="1" dirty="0"/>
              <a:t>On peut explorer avec le vaisseau</a:t>
            </a:r>
          </a:p>
          <a:p>
            <a:pPr lvl="1"/>
            <a:r>
              <a:rPr lang="fr-FR" b="1" dirty="0"/>
              <a:t>Le déplacer</a:t>
            </a:r>
          </a:p>
          <a:p>
            <a:pPr lvl="1"/>
            <a:r>
              <a:rPr lang="fr-FR" b="1" dirty="0"/>
              <a:t>Scanner les ressources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3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https://app.swaggerhub.com/apis-docs/Duncan-Idaho/shard/2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00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3…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1129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Exploitations</a:t>
            </a:r>
          </a:p>
          <a:p>
            <a:r>
              <a:rPr lang="fr-FR" dirty="0"/>
              <a:t>Ressources organiques croissantes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09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83DE67E-0C6A-4A9C-AC72-31E8A535AF10}"/>
</file>

<file path=customXml/itemProps2.xml><?xml version="1.0" encoding="utf-8"?>
<ds:datastoreItem xmlns:ds="http://schemas.openxmlformats.org/officeDocument/2006/customXml" ds:itemID="{22D0E483-F7E0-42BA-95A1-4F97A49BD2D3}"/>
</file>

<file path=customXml/itemProps3.xml><?xml version="1.0" encoding="utf-8"?>
<ds:datastoreItem xmlns:ds="http://schemas.openxmlformats.org/officeDocument/2006/customXml" ds:itemID="{49B18A55-F0B1-4694-A2A2-559B875E9D23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12212</TotalTime>
  <Words>631</Words>
  <Application>Microsoft Office PowerPoint</Application>
  <PresentationFormat>Affichage à l'écran (4:3)</PresentationFormat>
  <Paragraphs>171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2" baseType="lpstr">
      <vt:lpstr>Century Gothic</vt:lpstr>
      <vt:lpstr>Wingdings 2</vt:lpstr>
      <vt:lpstr>Austin</vt:lpstr>
      <vt:lpstr>C# / .Net</vt:lpstr>
      <vt:lpstr>Shard</vt:lpstr>
      <vt:lpstr>Principe</vt:lpstr>
      <vt:lpstr>Notation du projet</vt:lpstr>
      <vt:lpstr>Versions</vt:lpstr>
      <vt:lpstr>Notation</vt:lpstr>
      <vt:lpstr>Livraison</vt:lpstr>
      <vt:lpstr>Complétude</vt:lpstr>
      <vt:lpstr>Qualité</vt:lpstr>
      <vt:lpstr>Notation</vt:lpstr>
      <vt:lpstr>Livraison</vt:lpstr>
      <vt:lpstr>Complétude</vt:lpstr>
      <vt:lpstr>Version 1</vt:lpstr>
      <vt:lpstr>Les grandes lignes</vt:lpstr>
      <vt:lpstr>API Web</vt:lpstr>
      <vt:lpstr>Référence à respecter</vt:lpstr>
      <vt:lpstr>Univers semi-aléatoire</vt:lpstr>
      <vt:lpstr>Tests d’intégrations</vt:lpstr>
      <vt:lpstr>Tests d’intégrations</vt:lpstr>
      <vt:lpstr>Tests d’intégrations</vt:lpstr>
      <vt:lpstr>Teaser version 2…</vt:lpstr>
      <vt:lpstr>A venir</vt:lpstr>
      <vt:lpstr>Version 2</vt:lpstr>
      <vt:lpstr>Les grandes lignes</vt:lpstr>
      <vt:lpstr>Univers semi-aléatoire</vt:lpstr>
      <vt:lpstr>API Web</vt:lpstr>
      <vt:lpstr>Référence à respecter</vt:lpstr>
      <vt:lpstr>Teaser version 3…</vt:lpstr>
      <vt:lpstr>A venir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307</cp:revision>
  <dcterms:created xsi:type="dcterms:W3CDTF">2014-09-14T16:55:33Z</dcterms:created>
  <dcterms:modified xsi:type="dcterms:W3CDTF">2020-09-18T05:22:19Z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