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30.xml" ContentType="application/vnd.openxmlformats-officedocument.presentationml.slide+xml"/>
  <Override PartName="/ppt/slides/slide29.xml" ContentType="application/vnd.openxmlformats-officedocument.presentationml.slide+xml"/>
  <Override PartName="/ppt/slides/slide28.xml" ContentType="application/vnd.openxmlformats-officedocument.presentationml.slide+xml"/>
  <Override PartName="/ppt/slides/slide27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7.xml" ContentType="application/vnd.openxmlformats-officedocument.presentationml.slide+xml"/>
  <Override PartName="/ppt/slides/slide36.xml" ContentType="application/vnd.openxmlformats-officedocument.presentationml.slide+xml"/>
  <Override PartName="/ppt/slides/slide35.xml" ContentType="application/vnd.openxmlformats-officedocument.presentationml.slide+xml"/>
  <Override PartName="/ppt/slides/slide34.xml" ContentType="application/vnd.openxmlformats-officedocument.presentationml.slide+xml"/>
  <Override PartName="/ppt/slides/slide26.xml" ContentType="application/vnd.openxmlformats-officedocument.presentationml.slide+xml"/>
  <Override PartName="/ppt/slides/slide25.xml" ContentType="application/vnd.openxmlformats-officedocument.presentationml.slide+xml"/>
  <Override PartName="/ppt/slides/slide24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12.xml" ContentType="application/vnd.openxmlformats-officedocument.presentationml.slide+xml"/>
  <Override PartName="/ppt/slides/slide1.xml" ContentType="application/vnd.openxmlformats-officedocument.presentationml.slide+xml"/>
  <Override PartName="/ppt/slides/slide7.xml" ContentType="application/vnd.openxmlformats-officedocument.presentationml.slide+xml"/>
  <Override PartName="/ppt/slides/slide2.xml" ContentType="application/vnd.openxmlformats-officedocument.presentationml.slide+xml"/>
  <Override PartName="/ppt/slides/slide9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43.xml" ContentType="application/vnd.openxmlformats-officedocument.presentationml.slide+xml"/>
  <Override PartName="/ppt/slides/slide10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revisionInfo.xml" ContentType="application/vnd.ms-powerpoint.revisioninfo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337" r:id="rId3"/>
    <p:sldId id="336" r:id="rId4"/>
    <p:sldId id="365" r:id="rId5"/>
    <p:sldId id="360" r:id="rId6"/>
    <p:sldId id="361" r:id="rId7"/>
    <p:sldId id="362" r:id="rId8"/>
    <p:sldId id="363" r:id="rId9"/>
    <p:sldId id="364" r:id="rId10"/>
    <p:sldId id="338" r:id="rId11"/>
    <p:sldId id="339" r:id="rId12"/>
    <p:sldId id="340" r:id="rId13"/>
    <p:sldId id="276" r:id="rId14"/>
    <p:sldId id="257" r:id="rId15"/>
    <p:sldId id="281" r:id="rId16"/>
    <p:sldId id="366" r:id="rId17"/>
    <p:sldId id="367" r:id="rId18"/>
    <p:sldId id="368" r:id="rId19"/>
    <p:sldId id="369" r:id="rId20"/>
    <p:sldId id="370" r:id="rId21"/>
    <p:sldId id="285" r:id="rId22"/>
    <p:sldId id="286" r:id="rId23"/>
    <p:sldId id="288" r:id="rId24"/>
    <p:sldId id="371" r:id="rId25"/>
    <p:sldId id="374" r:id="rId26"/>
    <p:sldId id="372" r:id="rId27"/>
    <p:sldId id="373" r:id="rId28"/>
    <p:sldId id="375" r:id="rId29"/>
    <p:sldId id="376" r:id="rId30"/>
    <p:sldId id="377" r:id="rId31"/>
    <p:sldId id="378" r:id="rId32"/>
    <p:sldId id="380" r:id="rId33"/>
    <p:sldId id="384" r:id="rId34"/>
    <p:sldId id="385" r:id="rId35"/>
    <p:sldId id="393" r:id="rId36"/>
    <p:sldId id="381" r:id="rId37"/>
    <p:sldId id="382" r:id="rId38"/>
    <p:sldId id="383" r:id="rId39"/>
    <p:sldId id="390" r:id="rId40"/>
    <p:sldId id="389" r:id="rId41"/>
    <p:sldId id="387" r:id="rId42"/>
    <p:sldId id="391" r:id="rId43"/>
    <p:sldId id="392" r:id="rId4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9A7C63-E77E-435C-A711-2DF40D47F48C}" v="1" dt="2019-09-29T18:20:34.9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050" autoAdjust="0"/>
  </p:normalViewPr>
  <p:slideViewPr>
    <p:cSldViewPr>
      <p:cViewPr varScale="1">
        <p:scale>
          <a:sx n="110" d="100"/>
          <a:sy n="110" d="100"/>
        </p:scale>
        <p:origin x="-164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50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3" Type="http://schemas.openxmlformats.org/officeDocument/2006/relationships/customXml" Target="../customXml/item3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customXml" Target="../customXml/item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douard Paumier" userId="aae6e511fd40814a" providerId="LiveId" clId="{EB9A7C63-E77E-435C-A711-2DF40D47F48C}"/>
    <pc:docChg chg="modSld">
      <pc:chgData name="Edouard Paumier" userId="aae6e511fd40814a" providerId="LiveId" clId="{EB9A7C63-E77E-435C-A711-2DF40D47F48C}" dt="2019-09-29T18:20:42.992" v="4" actId="113"/>
      <pc:docMkLst>
        <pc:docMk/>
      </pc:docMkLst>
      <pc:sldChg chg="modSp">
        <pc:chgData name="Edouard Paumier" userId="aae6e511fd40814a" providerId="LiveId" clId="{EB9A7C63-E77E-435C-A711-2DF40D47F48C}" dt="2019-09-29T18:20:42.992" v="4" actId="113"/>
        <pc:sldMkLst>
          <pc:docMk/>
          <pc:sldMk cId="2259722227" sldId="384"/>
        </pc:sldMkLst>
        <pc:spChg chg="mod">
          <ac:chgData name="Edouard Paumier" userId="aae6e511fd40814a" providerId="LiveId" clId="{EB9A7C63-E77E-435C-A711-2DF40D47F48C}" dt="2019-09-29T18:20:42.992" v="4" actId="113"/>
          <ac:spMkLst>
            <pc:docMk/>
            <pc:sldMk cId="2259722227" sldId="384"/>
            <ac:spMk id="3" creationId="{00000000-0000-0000-0000-000000000000}"/>
          </ac:spMkLst>
        </pc:spChg>
      </pc:sldChg>
    </pc:docChg>
  </pc:docChgLst>
  <pc:docChgLst>
    <pc:chgData name="Edouard Paumier" userId="aae6e511fd40814a" providerId="LiveId" clId="{7CD22630-B9C1-45E6-843B-66047FFCD978}"/>
    <pc:docChg chg="undo redo custSel addSld delSld modSld sldOrd">
      <pc:chgData name="Edouard Paumier" userId="aae6e511fd40814a" providerId="LiveId" clId="{7CD22630-B9C1-45E6-843B-66047FFCD978}" dt="2019-09-08T11:54:19.715" v="1543"/>
      <pc:docMkLst>
        <pc:docMk/>
      </pc:docMkLst>
      <pc:sldChg chg="modSp modTransition">
        <pc:chgData name="Edouard Paumier" userId="aae6e511fd40814a" providerId="LiveId" clId="{7CD22630-B9C1-45E6-843B-66047FFCD978}" dt="2019-09-08T11:23:40.691" v="59"/>
        <pc:sldMkLst>
          <pc:docMk/>
          <pc:sldMk cId="3541810979" sldId="288"/>
        </pc:sldMkLst>
        <pc:spChg chg="mod">
          <ac:chgData name="Edouard Paumier" userId="aae6e511fd40814a" providerId="LiveId" clId="{7CD22630-B9C1-45E6-843B-66047FFCD978}" dt="2019-09-08T11:23:36.382" v="58" actId="20577"/>
          <ac:spMkLst>
            <pc:docMk/>
            <pc:sldMk cId="3541810979" sldId="288"/>
            <ac:spMk id="3" creationId="{00000000-0000-0000-0000-000000000000}"/>
          </ac:spMkLst>
        </pc:spChg>
      </pc:sldChg>
      <pc:sldChg chg="del">
        <pc:chgData name="Edouard Paumier" userId="aae6e511fd40814a" providerId="LiveId" clId="{7CD22630-B9C1-45E6-843B-66047FFCD978}" dt="2019-09-08T11:28:57.721" v="720" actId="2696"/>
        <pc:sldMkLst>
          <pc:docMk/>
          <pc:sldMk cId="2734206748" sldId="289"/>
        </pc:sldMkLst>
      </pc:sldChg>
      <pc:sldChg chg="del">
        <pc:chgData name="Edouard Paumier" userId="aae6e511fd40814a" providerId="LiveId" clId="{7CD22630-B9C1-45E6-843B-66047FFCD978}" dt="2019-09-08T11:28:57.975" v="732" actId="2696"/>
        <pc:sldMkLst>
          <pc:docMk/>
          <pc:sldMk cId="649458853" sldId="290"/>
        </pc:sldMkLst>
      </pc:sldChg>
      <pc:sldChg chg="del">
        <pc:chgData name="Edouard Paumier" userId="aae6e511fd40814a" providerId="LiveId" clId="{7CD22630-B9C1-45E6-843B-66047FFCD978}" dt="2019-09-08T11:28:57.845" v="726" actId="2696"/>
        <pc:sldMkLst>
          <pc:docMk/>
          <pc:sldMk cId="1946711469" sldId="293"/>
        </pc:sldMkLst>
      </pc:sldChg>
      <pc:sldChg chg="del">
        <pc:chgData name="Edouard Paumier" userId="aae6e511fd40814a" providerId="LiveId" clId="{7CD22630-B9C1-45E6-843B-66047FFCD978}" dt="2019-09-08T11:28:57.574" v="713" actId="2696"/>
        <pc:sldMkLst>
          <pc:docMk/>
          <pc:sldMk cId="2217626374" sldId="294"/>
        </pc:sldMkLst>
      </pc:sldChg>
      <pc:sldChg chg="del">
        <pc:chgData name="Edouard Paumier" userId="aae6e511fd40814a" providerId="LiveId" clId="{7CD22630-B9C1-45E6-843B-66047FFCD978}" dt="2019-09-08T11:28:57.552" v="712" actId="2696"/>
        <pc:sldMkLst>
          <pc:docMk/>
          <pc:sldMk cId="1489872642" sldId="297"/>
        </pc:sldMkLst>
      </pc:sldChg>
      <pc:sldChg chg="del">
        <pc:chgData name="Edouard Paumier" userId="aae6e511fd40814a" providerId="LiveId" clId="{7CD22630-B9C1-45E6-843B-66047FFCD978}" dt="2019-09-08T11:28:57.639" v="716" actId="2696"/>
        <pc:sldMkLst>
          <pc:docMk/>
          <pc:sldMk cId="3656673099" sldId="299"/>
        </pc:sldMkLst>
      </pc:sldChg>
      <pc:sldChg chg="del">
        <pc:chgData name="Edouard Paumier" userId="aae6e511fd40814a" providerId="LiveId" clId="{7CD22630-B9C1-45E6-843B-66047FFCD978}" dt="2019-09-08T11:28:57.760" v="722" actId="2696"/>
        <pc:sldMkLst>
          <pc:docMk/>
          <pc:sldMk cId="3891131690" sldId="302"/>
        </pc:sldMkLst>
      </pc:sldChg>
      <pc:sldChg chg="del">
        <pc:chgData name="Edouard Paumier" userId="aae6e511fd40814a" providerId="LiveId" clId="{7CD22630-B9C1-45E6-843B-66047FFCD978}" dt="2019-09-08T11:28:57.739" v="721" actId="2696"/>
        <pc:sldMkLst>
          <pc:docMk/>
          <pc:sldMk cId="956690329" sldId="303"/>
        </pc:sldMkLst>
      </pc:sldChg>
      <pc:sldChg chg="del">
        <pc:chgData name="Edouard Paumier" userId="aae6e511fd40814a" providerId="LiveId" clId="{7CD22630-B9C1-45E6-843B-66047FFCD978}" dt="2019-09-08T11:28:57.993" v="733" actId="2696"/>
        <pc:sldMkLst>
          <pc:docMk/>
          <pc:sldMk cId="501773683" sldId="306"/>
        </pc:sldMkLst>
      </pc:sldChg>
      <pc:sldChg chg="del">
        <pc:chgData name="Edouard Paumier" userId="aae6e511fd40814a" providerId="LiveId" clId="{7CD22630-B9C1-45E6-843B-66047FFCD978}" dt="2019-09-08T11:28:58.013" v="734" actId="2696"/>
        <pc:sldMkLst>
          <pc:docMk/>
          <pc:sldMk cId="1541826238" sldId="307"/>
        </pc:sldMkLst>
      </pc:sldChg>
      <pc:sldChg chg="del">
        <pc:chgData name="Edouard Paumier" userId="aae6e511fd40814a" providerId="LiveId" clId="{7CD22630-B9C1-45E6-843B-66047FFCD978}" dt="2019-09-08T11:28:58.040" v="735" actId="2696"/>
        <pc:sldMkLst>
          <pc:docMk/>
          <pc:sldMk cId="1271626588" sldId="308"/>
        </pc:sldMkLst>
      </pc:sldChg>
      <pc:sldChg chg="del">
        <pc:chgData name="Edouard Paumier" userId="aae6e511fd40814a" providerId="LiveId" clId="{7CD22630-B9C1-45E6-843B-66047FFCD978}" dt="2019-09-08T11:28:58.209" v="742" actId="2696"/>
        <pc:sldMkLst>
          <pc:docMk/>
          <pc:sldMk cId="2028944702" sldId="315"/>
        </pc:sldMkLst>
      </pc:sldChg>
      <pc:sldChg chg="del">
        <pc:chgData name="Edouard Paumier" userId="aae6e511fd40814a" providerId="LiveId" clId="{7CD22630-B9C1-45E6-843B-66047FFCD978}" dt="2019-09-08T11:28:58.229" v="743" actId="2696"/>
        <pc:sldMkLst>
          <pc:docMk/>
          <pc:sldMk cId="2245380157" sldId="316"/>
        </pc:sldMkLst>
      </pc:sldChg>
      <pc:sldChg chg="del">
        <pc:chgData name="Edouard Paumier" userId="aae6e511fd40814a" providerId="LiveId" clId="{7CD22630-B9C1-45E6-843B-66047FFCD978}" dt="2019-09-08T11:28:58.059" v="736" actId="2696"/>
        <pc:sldMkLst>
          <pc:docMk/>
          <pc:sldMk cId="3739023667" sldId="317"/>
        </pc:sldMkLst>
      </pc:sldChg>
      <pc:sldChg chg="del">
        <pc:chgData name="Edouard Paumier" userId="aae6e511fd40814a" providerId="LiveId" clId="{7CD22630-B9C1-45E6-843B-66047FFCD978}" dt="2019-09-08T11:28:58.107" v="738" actId="2696"/>
        <pc:sldMkLst>
          <pc:docMk/>
          <pc:sldMk cId="544116072" sldId="319"/>
        </pc:sldMkLst>
      </pc:sldChg>
      <pc:sldChg chg="del">
        <pc:chgData name="Edouard Paumier" userId="aae6e511fd40814a" providerId="LiveId" clId="{7CD22630-B9C1-45E6-843B-66047FFCD978}" dt="2019-09-08T11:28:58.075" v="737" actId="2696"/>
        <pc:sldMkLst>
          <pc:docMk/>
          <pc:sldMk cId="2537233370" sldId="324"/>
        </pc:sldMkLst>
      </pc:sldChg>
      <pc:sldChg chg="del">
        <pc:chgData name="Edouard Paumier" userId="aae6e511fd40814a" providerId="LiveId" clId="{7CD22630-B9C1-45E6-843B-66047FFCD978}" dt="2019-09-08T11:28:58.168" v="740" actId="2696"/>
        <pc:sldMkLst>
          <pc:docMk/>
          <pc:sldMk cId="3052566463" sldId="325"/>
        </pc:sldMkLst>
      </pc:sldChg>
      <pc:sldChg chg="del">
        <pc:chgData name="Edouard Paumier" userId="aae6e511fd40814a" providerId="LiveId" clId="{7CD22630-B9C1-45E6-843B-66047FFCD978}" dt="2019-09-08T11:28:58.189" v="741" actId="2696"/>
        <pc:sldMkLst>
          <pc:docMk/>
          <pc:sldMk cId="2013516686" sldId="326"/>
        </pc:sldMkLst>
      </pc:sldChg>
      <pc:sldChg chg="del">
        <pc:chgData name="Edouard Paumier" userId="aae6e511fd40814a" providerId="LiveId" clId="{7CD22630-B9C1-45E6-843B-66047FFCD978}" dt="2019-09-08T11:28:57.525" v="711" actId="2696"/>
        <pc:sldMkLst>
          <pc:docMk/>
          <pc:sldMk cId="2783207774" sldId="329"/>
        </pc:sldMkLst>
      </pc:sldChg>
      <pc:sldChg chg="del">
        <pc:chgData name="Edouard Paumier" userId="aae6e511fd40814a" providerId="LiveId" clId="{7CD22630-B9C1-45E6-843B-66047FFCD978}" dt="2019-09-08T11:28:57.306" v="702" actId="2696"/>
        <pc:sldMkLst>
          <pc:docMk/>
          <pc:sldMk cId="4125009862" sldId="330"/>
        </pc:sldMkLst>
      </pc:sldChg>
      <pc:sldChg chg="del">
        <pc:chgData name="Edouard Paumier" userId="aae6e511fd40814a" providerId="LiveId" clId="{7CD22630-B9C1-45E6-843B-66047FFCD978}" dt="2019-09-08T11:28:57.327" v="703" actId="2696"/>
        <pc:sldMkLst>
          <pc:docMk/>
          <pc:sldMk cId="4020533613" sldId="331"/>
        </pc:sldMkLst>
      </pc:sldChg>
      <pc:sldChg chg="del">
        <pc:chgData name="Edouard Paumier" userId="aae6e511fd40814a" providerId="LiveId" clId="{7CD22630-B9C1-45E6-843B-66047FFCD978}" dt="2019-09-08T11:28:57.507" v="710" actId="2696"/>
        <pc:sldMkLst>
          <pc:docMk/>
          <pc:sldMk cId="731066352" sldId="332"/>
        </pc:sldMkLst>
      </pc:sldChg>
      <pc:sldChg chg="del">
        <pc:chgData name="Edouard Paumier" userId="aae6e511fd40814a" providerId="LiveId" clId="{7CD22630-B9C1-45E6-843B-66047FFCD978}" dt="2019-09-08T11:28:57.358" v="704" actId="2696"/>
        <pc:sldMkLst>
          <pc:docMk/>
          <pc:sldMk cId="202869120" sldId="333"/>
        </pc:sldMkLst>
      </pc:sldChg>
      <pc:sldChg chg="del">
        <pc:chgData name="Edouard Paumier" userId="aae6e511fd40814a" providerId="LiveId" clId="{7CD22630-B9C1-45E6-843B-66047FFCD978}" dt="2019-09-08T11:28:57.380" v="705" actId="2696"/>
        <pc:sldMkLst>
          <pc:docMk/>
          <pc:sldMk cId="2575094190" sldId="334"/>
        </pc:sldMkLst>
      </pc:sldChg>
      <pc:sldChg chg="del">
        <pc:chgData name="Edouard Paumier" userId="aae6e511fd40814a" providerId="LiveId" clId="{7CD22630-B9C1-45E6-843B-66047FFCD978}" dt="2019-09-08T11:28:57.405" v="706" actId="2696"/>
        <pc:sldMkLst>
          <pc:docMk/>
          <pc:sldMk cId="3057629074" sldId="335"/>
        </pc:sldMkLst>
      </pc:sldChg>
      <pc:sldChg chg="del">
        <pc:chgData name="Edouard Paumier" userId="aae6e511fd40814a" providerId="LiveId" clId="{7CD22630-B9C1-45E6-843B-66047FFCD978}" dt="2019-09-08T11:28:57.438" v="707" actId="2696"/>
        <pc:sldMkLst>
          <pc:docMk/>
          <pc:sldMk cId="4134737279" sldId="343"/>
        </pc:sldMkLst>
      </pc:sldChg>
      <pc:sldChg chg="del">
        <pc:chgData name="Edouard Paumier" userId="aae6e511fd40814a" providerId="LiveId" clId="{7CD22630-B9C1-45E6-843B-66047FFCD978}" dt="2019-09-08T11:28:57.489" v="709" actId="2696"/>
        <pc:sldMkLst>
          <pc:docMk/>
          <pc:sldMk cId="1631062894" sldId="344"/>
        </pc:sldMkLst>
      </pc:sldChg>
      <pc:sldChg chg="del">
        <pc:chgData name="Edouard Paumier" userId="aae6e511fd40814a" providerId="LiveId" clId="{7CD22630-B9C1-45E6-843B-66047FFCD978}" dt="2019-09-08T11:28:57.466" v="708" actId="2696"/>
        <pc:sldMkLst>
          <pc:docMk/>
          <pc:sldMk cId="821361993" sldId="345"/>
        </pc:sldMkLst>
      </pc:sldChg>
      <pc:sldChg chg="del">
        <pc:chgData name="Edouard Paumier" userId="aae6e511fd40814a" providerId="LiveId" clId="{7CD22630-B9C1-45E6-843B-66047FFCD978}" dt="2019-09-08T11:28:57.594" v="714" actId="2696"/>
        <pc:sldMkLst>
          <pc:docMk/>
          <pc:sldMk cId="3702070175" sldId="346"/>
        </pc:sldMkLst>
      </pc:sldChg>
      <pc:sldChg chg="del">
        <pc:chgData name="Edouard Paumier" userId="aae6e511fd40814a" providerId="LiveId" clId="{7CD22630-B9C1-45E6-843B-66047FFCD978}" dt="2019-09-08T11:28:57.619" v="715" actId="2696"/>
        <pc:sldMkLst>
          <pc:docMk/>
          <pc:sldMk cId="1642978228" sldId="347"/>
        </pc:sldMkLst>
      </pc:sldChg>
      <pc:sldChg chg="del">
        <pc:chgData name="Edouard Paumier" userId="aae6e511fd40814a" providerId="LiveId" clId="{7CD22630-B9C1-45E6-843B-66047FFCD978}" dt="2019-09-08T11:28:57.657" v="717" actId="2696"/>
        <pc:sldMkLst>
          <pc:docMk/>
          <pc:sldMk cId="4029205659" sldId="348"/>
        </pc:sldMkLst>
      </pc:sldChg>
      <pc:sldChg chg="del">
        <pc:chgData name="Edouard Paumier" userId="aae6e511fd40814a" providerId="LiveId" clId="{7CD22630-B9C1-45E6-843B-66047FFCD978}" dt="2019-09-08T11:28:57.678" v="718" actId="2696"/>
        <pc:sldMkLst>
          <pc:docMk/>
          <pc:sldMk cId="111707002" sldId="349"/>
        </pc:sldMkLst>
      </pc:sldChg>
      <pc:sldChg chg="del">
        <pc:chgData name="Edouard Paumier" userId="aae6e511fd40814a" providerId="LiveId" clId="{7CD22630-B9C1-45E6-843B-66047FFCD978}" dt="2019-09-08T11:28:57.911" v="729" actId="2696"/>
        <pc:sldMkLst>
          <pc:docMk/>
          <pc:sldMk cId="3253569201" sldId="350"/>
        </pc:sldMkLst>
      </pc:sldChg>
      <pc:sldChg chg="del">
        <pc:chgData name="Edouard Paumier" userId="aae6e511fd40814a" providerId="LiveId" clId="{7CD22630-B9C1-45E6-843B-66047FFCD978}" dt="2019-09-08T11:28:57.868" v="727" actId="2696"/>
        <pc:sldMkLst>
          <pc:docMk/>
          <pc:sldMk cId="627096767" sldId="351"/>
        </pc:sldMkLst>
      </pc:sldChg>
      <pc:sldChg chg="del">
        <pc:chgData name="Edouard Paumier" userId="aae6e511fd40814a" providerId="LiveId" clId="{7CD22630-B9C1-45E6-843B-66047FFCD978}" dt="2019-09-08T11:28:57.892" v="728" actId="2696"/>
        <pc:sldMkLst>
          <pc:docMk/>
          <pc:sldMk cId="610765373" sldId="352"/>
        </pc:sldMkLst>
      </pc:sldChg>
      <pc:sldChg chg="del">
        <pc:chgData name="Edouard Paumier" userId="aae6e511fd40814a" providerId="LiveId" clId="{7CD22630-B9C1-45E6-843B-66047FFCD978}" dt="2019-09-08T11:28:57.698" v="719" actId="2696"/>
        <pc:sldMkLst>
          <pc:docMk/>
          <pc:sldMk cId="1630263830" sldId="353"/>
        </pc:sldMkLst>
      </pc:sldChg>
      <pc:sldChg chg="del">
        <pc:chgData name="Edouard Paumier" userId="aae6e511fd40814a" providerId="LiveId" clId="{7CD22630-B9C1-45E6-843B-66047FFCD978}" dt="2019-09-08T11:28:57.930" v="730" actId="2696"/>
        <pc:sldMkLst>
          <pc:docMk/>
          <pc:sldMk cId="942764441" sldId="354"/>
        </pc:sldMkLst>
      </pc:sldChg>
      <pc:sldChg chg="del">
        <pc:chgData name="Edouard Paumier" userId="aae6e511fd40814a" providerId="LiveId" clId="{7CD22630-B9C1-45E6-843B-66047FFCD978}" dt="2019-09-08T11:28:57.788" v="723" actId="2696"/>
        <pc:sldMkLst>
          <pc:docMk/>
          <pc:sldMk cId="3409303942" sldId="355"/>
        </pc:sldMkLst>
      </pc:sldChg>
      <pc:sldChg chg="del">
        <pc:chgData name="Edouard Paumier" userId="aae6e511fd40814a" providerId="LiveId" clId="{7CD22630-B9C1-45E6-843B-66047FFCD978}" dt="2019-09-08T11:28:57.807" v="724" actId="2696"/>
        <pc:sldMkLst>
          <pc:docMk/>
          <pc:sldMk cId="678735954" sldId="356"/>
        </pc:sldMkLst>
      </pc:sldChg>
      <pc:sldChg chg="del">
        <pc:chgData name="Edouard Paumier" userId="aae6e511fd40814a" providerId="LiveId" clId="{7CD22630-B9C1-45E6-843B-66047FFCD978}" dt="2019-09-08T11:28:57.826" v="725" actId="2696"/>
        <pc:sldMkLst>
          <pc:docMk/>
          <pc:sldMk cId="2761271490" sldId="357"/>
        </pc:sldMkLst>
      </pc:sldChg>
      <pc:sldChg chg="del">
        <pc:chgData name="Edouard Paumier" userId="aae6e511fd40814a" providerId="LiveId" clId="{7CD22630-B9C1-45E6-843B-66047FFCD978}" dt="2019-09-08T11:28:57.954" v="731" actId="2696"/>
        <pc:sldMkLst>
          <pc:docMk/>
          <pc:sldMk cId="3533773297" sldId="358"/>
        </pc:sldMkLst>
      </pc:sldChg>
      <pc:sldChg chg="del">
        <pc:chgData name="Edouard Paumier" userId="aae6e511fd40814a" providerId="LiveId" clId="{7CD22630-B9C1-45E6-843B-66047FFCD978}" dt="2019-09-08T11:28:58.134" v="739" actId="2696"/>
        <pc:sldMkLst>
          <pc:docMk/>
          <pc:sldMk cId="2530936889" sldId="359"/>
        </pc:sldMkLst>
      </pc:sldChg>
      <pc:sldChg chg="modSp add">
        <pc:chgData name="Edouard Paumier" userId="aae6e511fd40814a" providerId="LiveId" clId="{7CD22630-B9C1-45E6-843B-66047FFCD978}" dt="2019-09-08T11:24:48.954" v="205" actId="20577"/>
        <pc:sldMkLst>
          <pc:docMk/>
          <pc:sldMk cId="2048895338" sldId="371"/>
        </pc:sldMkLst>
        <pc:spChg chg="mod">
          <ac:chgData name="Edouard Paumier" userId="aae6e511fd40814a" providerId="LiveId" clId="{7CD22630-B9C1-45E6-843B-66047FFCD978}" dt="2019-09-08T11:24:48.954" v="205" actId="20577"/>
          <ac:spMkLst>
            <pc:docMk/>
            <pc:sldMk cId="2048895338" sldId="371"/>
            <ac:spMk id="3" creationId="{00000000-0000-0000-0000-000000000000}"/>
          </ac:spMkLst>
        </pc:spChg>
      </pc:sldChg>
      <pc:sldChg chg="modSp add">
        <pc:chgData name="Edouard Paumier" userId="aae6e511fd40814a" providerId="LiveId" clId="{7CD22630-B9C1-45E6-843B-66047FFCD978}" dt="2019-09-08T11:26:05.220" v="490" actId="113"/>
        <pc:sldMkLst>
          <pc:docMk/>
          <pc:sldMk cId="1808309192" sldId="372"/>
        </pc:sldMkLst>
        <pc:spChg chg="mod">
          <ac:chgData name="Edouard Paumier" userId="aae6e511fd40814a" providerId="LiveId" clId="{7CD22630-B9C1-45E6-843B-66047FFCD978}" dt="2019-09-08T11:26:05.220" v="490" actId="113"/>
          <ac:spMkLst>
            <pc:docMk/>
            <pc:sldMk cId="1808309192" sldId="372"/>
            <ac:spMk id="3" creationId="{00000000-0000-0000-0000-000000000000}"/>
          </ac:spMkLst>
        </pc:spChg>
      </pc:sldChg>
      <pc:sldChg chg="modSp add">
        <pc:chgData name="Edouard Paumier" userId="aae6e511fd40814a" providerId="LiveId" clId="{7CD22630-B9C1-45E6-843B-66047FFCD978}" dt="2019-09-08T11:26:15.660" v="494" actId="6549"/>
        <pc:sldMkLst>
          <pc:docMk/>
          <pc:sldMk cId="4016001874" sldId="373"/>
        </pc:sldMkLst>
        <pc:spChg chg="mod">
          <ac:chgData name="Edouard Paumier" userId="aae6e511fd40814a" providerId="LiveId" clId="{7CD22630-B9C1-45E6-843B-66047FFCD978}" dt="2019-09-08T11:26:15.660" v="494" actId="6549"/>
          <ac:spMkLst>
            <pc:docMk/>
            <pc:sldMk cId="4016001874" sldId="373"/>
            <ac:spMk id="3" creationId="{00000000-0000-0000-0000-000000000000}"/>
          </ac:spMkLst>
        </pc:spChg>
      </pc:sldChg>
      <pc:sldChg chg="modSp add ord">
        <pc:chgData name="Edouard Paumier" userId="aae6e511fd40814a" providerId="LiveId" clId="{7CD22630-B9C1-45E6-843B-66047FFCD978}" dt="2019-09-08T11:27:00.939" v="532" actId="6549"/>
        <pc:sldMkLst>
          <pc:docMk/>
          <pc:sldMk cId="2723087306" sldId="374"/>
        </pc:sldMkLst>
        <pc:spChg chg="mod">
          <ac:chgData name="Edouard Paumier" userId="aae6e511fd40814a" providerId="LiveId" clId="{7CD22630-B9C1-45E6-843B-66047FFCD978}" dt="2019-09-08T11:27:00.939" v="532" actId="6549"/>
          <ac:spMkLst>
            <pc:docMk/>
            <pc:sldMk cId="2723087306" sldId="374"/>
            <ac:spMk id="3" creationId="{00000000-0000-0000-0000-000000000000}"/>
          </ac:spMkLst>
        </pc:spChg>
      </pc:sldChg>
      <pc:sldChg chg="modSp add">
        <pc:chgData name="Edouard Paumier" userId="aae6e511fd40814a" providerId="LiveId" clId="{7CD22630-B9C1-45E6-843B-66047FFCD978}" dt="2019-09-08T11:27:19.088" v="539" actId="20577"/>
        <pc:sldMkLst>
          <pc:docMk/>
          <pc:sldMk cId="112938074" sldId="375"/>
        </pc:sldMkLst>
        <pc:spChg chg="mod">
          <ac:chgData name="Edouard Paumier" userId="aae6e511fd40814a" providerId="LiveId" clId="{7CD22630-B9C1-45E6-843B-66047FFCD978}" dt="2019-09-08T11:27:19.088" v="539" actId="20577"/>
          <ac:spMkLst>
            <pc:docMk/>
            <pc:sldMk cId="112938074" sldId="375"/>
            <ac:spMk id="2" creationId="{00000000-0000-0000-0000-000000000000}"/>
          </ac:spMkLst>
        </pc:spChg>
      </pc:sldChg>
      <pc:sldChg chg="add del">
        <pc:chgData name="Edouard Paumier" userId="aae6e511fd40814a" providerId="LiveId" clId="{7CD22630-B9C1-45E6-843B-66047FFCD978}" dt="2019-09-08T11:27:06.232" v="533" actId="2696"/>
        <pc:sldMkLst>
          <pc:docMk/>
          <pc:sldMk cId="2787010135" sldId="375"/>
        </pc:sldMkLst>
      </pc:sldChg>
      <pc:sldChg chg="modSp add">
        <pc:chgData name="Edouard Paumier" userId="aae6e511fd40814a" providerId="LiveId" clId="{7CD22630-B9C1-45E6-843B-66047FFCD978}" dt="2019-09-08T11:36:12.186" v="1316" actId="27636"/>
        <pc:sldMkLst>
          <pc:docMk/>
          <pc:sldMk cId="1240912373" sldId="376"/>
        </pc:sldMkLst>
        <pc:spChg chg="mod">
          <ac:chgData name="Edouard Paumier" userId="aae6e511fd40814a" providerId="LiveId" clId="{7CD22630-B9C1-45E6-843B-66047FFCD978}" dt="2019-09-08T11:36:12.186" v="1316" actId="27636"/>
          <ac:spMkLst>
            <pc:docMk/>
            <pc:sldMk cId="1240912373" sldId="376"/>
            <ac:spMk id="3" creationId="{00000000-0000-0000-0000-000000000000}"/>
          </ac:spMkLst>
        </pc:spChg>
      </pc:sldChg>
      <pc:sldChg chg="add del">
        <pc:chgData name="Edouard Paumier" userId="aae6e511fd40814a" providerId="LiveId" clId="{7CD22630-B9C1-45E6-843B-66047FFCD978}" dt="2019-09-08T11:27:06.932" v="534" actId="2696"/>
        <pc:sldMkLst>
          <pc:docMk/>
          <pc:sldMk cId="2417796405" sldId="376"/>
        </pc:sldMkLst>
      </pc:sldChg>
      <pc:sldChg chg="modSp add del">
        <pc:chgData name="Edouard Paumier" userId="aae6e511fd40814a" providerId="LiveId" clId="{7CD22630-B9C1-45E6-843B-66047FFCD978}" dt="2019-09-08T11:28:39.207" v="701" actId="2696"/>
        <pc:sldMkLst>
          <pc:docMk/>
          <pc:sldMk cId="714172929" sldId="377"/>
        </pc:sldMkLst>
        <pc:spChg chg="mod">
          <ac:chgData name="Edouard Paumier" userId="aae6e511fd40814a" providerId="LiveId" clId="{7CD22630-B9C1-45E6-843B-66047FFCD978}" dt="2019-09-08T11:28:37.150" v="700" actId="6549"/>
          <ac:spMkLst>
            <pc:docMk/>
            <pc:sldMk cId="714172929" sldId="377"/>
            <ac:spMk id="2" creationId="{00000000-0000-0000-0000-000000000000}"/>
          </ac:spMkLst>
        </pc:spChg>
      </pc:sldChg>
      <pc:sldChg chg="modSp add">
        <pc:chgData name="Edouard Paumier" userId="aae6e511fd40814a" providerId="LiveId" clId="{7CD22630-B9C1-45E6-843B-66047FFCD978}" dt="2019-09-08T11:29:06.030" v="758" actId="20577"/>
        <pc:sldMkLst>
          <pc:docMk/>
          <pc:sldMk cId="1148537570" sldId="377"/>
        </pc:sldMkLst>
        <pc:spChg chg="mod">
          <ac:chgData name="Edouard Paumier" userId="aae6e511fd40814a" providerId="LiveId" clId="{7CD22630-B9C1-45E6-843B-66047FFCD978}" dt="2019-09-08T11:29:02.401" v="745" actId="20577"/>
          <ac:spMkLst>
            <pc:docMk/>
            <pc:sldMk cId="1148537570" sldId="377"/>
            <ac:spMk id="2" creationId="{00000000-0000-0000-0000-000000000000}"/>
          </ac:spMkLst>
        </pc:spChg>
        <pc:spChg chg="mod">
          <ac:chgData name="Edouard Paumier" userId="aae6e511fd40814a" providerId="LiveId" clId="{7CD22630-B9C1-45E6-843B-66047FFCD978}" dt="2019-09-08T11:29:06.030" v="758" actId="20577"/>
          <ac:spMkLst>
            <pc:docMk/>
            <pc:sldMk cId="1148537570" sldId="377"/>
            <ac:spMk id="3" creationId="{00000000-0000-0000-0000-000000000000}"/>
          </ac:spMkLst>
        </pc:spChg>
      </pc:sldChg>
      <pc:sldChg chg="add del">
        <pc:chgData name="Edouard Paumier" userId="aae6e511fd40814a" providerId="LiveId" clId="{7CD22630-B9C1-45E6-843B-66047FFCD978}" dt="2019-09-08T11:27:08.300" v="535" actId="2696"/>
        <pc:sldMkLst>
          <pc:docMk/>
          <pc:sldMk cId="3315263599" sldId="377"/>
        </pc:sldMkLst>
      </pc:sldChg>
      <pc:sldChg chg="modSp add">
        <pc:chgData name="Edouard Paumier" userId="aae6e511fd40814a" providerId="LiveId" clId="{7CD22630-B9C1-45E6-843B-66047FFCD978}" dt="2019-09-08T11:44:04.480" v="1459" actId="14"/>
        <pc:sldMkLst>
          <pc:docMk/>
          <pc:sldMk cId="4272340397" sldId="378"/>
        </pc:sldMkLst>
        <pc:spChg chg="mod">
          <ac:chgData name="Edouard Paumier" userId="aae6e511fd40814a" providerId="LiveId" clId="{7CD22630-B9C1-45E6-843B-66047FFCD978}" dt="2019-09-08T11:44:04.480" v="1459" actId="14"/>
          <ac:spMkLst>
            <pc:docMk/>
            <pc:sldMk cId="4272340397" sldId="378"/>
            <ac:spMk id="3" creationId="{00000000-0000-0000-0000-000000000000}"/>
          </ac:spMkLst>
        </pc:spChg>
      </pc:sldChg>
      <pc:sldChg chg="add del">
        <pc:chgData name="Edouard Paumier" userId="aae6e511fd40814a" providerId="LiveId" clId="{7CD22630-B9C1-45E6-843B-66047FFCD978}" dt="2019-09-08T11:29:47.671" v="861" actId="2696"/>
        <pc:sldMkLst>
          <pc:docMk/>
          <pc:sldMk cId="533436183" sldId="379"/>
        </pc:sldMkLst>
      </pc:sldChg>
      <pc:sldChg chg="modSp add">
        <pc:chgData name="Edouard Paumier" userId="aae6e511fd40814a" providerId="LiveId" clId="{7CD22630-B9C1-45E6-843B-66047FFCD978}" dt="2019-09-08T11:31:03.349" v="1001"/>
        <pc:sldMkLst>
          <pc:docMk/>
          <pc:sldMk cId="2333740413" sldId="380"/>
        </pc:sldMkLst>
        <pc:spChg chg="mod">
          <ac:chgData name="Edouard Paumier" userId="aae6e511fd40814a" providerId="LiveId" clId="{7CD22630-B9C1-45E6-843B-66047FFCD978}" dt="2019-09-08T11:30:56.143" v="998" actId="20577"/>
          <ac:spMkLst>
            <pc:docMk/>
            <pc:sldMk cId="2333740413" sldId="380"/>
            <ac:spMk id="2" creationId="{00000000-0000-0000-0000-000000000000}"/>
          </ac:spMkLst>
        </pc:spChg>
        <pc:spChg chg="mod">
          <ac:chgData name="Edouard Paumier" userId="aae6e511fd40814a" providerId="LiveId" clId="{7CD22630-B9C1-45E6-843B-66047FFCD978}" dt="2019-09-08T11:31:03.349" v="1001"/>
          <ac:spMkLst>
            <pc:docMk/>
            <pc:sldMk cId="2333740413" sldId="380"/>
            <ac:spMk id="3" creationId="{00000000-0000-0000-0000-000000000000}"/>
          </ac:spMkLst>
        </pc:spChg>
      </pc:sldChg>
      <pc:sldChg chg="modSp add">
        <pc:chgData name="Edouard Paumier" userId="aae6e511fd40814a" providerId="LiveId" clId="{7CD22630-B9C1-45E6-843B-66047FFCD978}" dt="2019-09-08T11:35:18.069" v="1268" actId="20577"/>
        <pc:sldMkLst>
          <pc:docMk/>
          <pc:sldMk cId="2354196012" sldId="381"/>
        </pc:sldMkLst>
        <pc:spChg chg="mod">
          <ac:chgData name="Edouard Paumier" userId="aae6e511fd40814a" providerId="LiveId" clId="{7CD22630-B9C1-45E6-843B-66047FFCD978}" dt="2019-09-08T11:35:18.069" v="1268" actId="20577"/>
          <ac:spMkLst>
            <pc:docMk/>
            <pc:sldMk cId="2354196012" sldId="381"/>
            <ac:spMk id="3" creationId="{00000000-0000-0000-0000-000000000000}"/>
          </ac:spMkLst>
        </pc:spChg>
      </pc:sldChg>
      <pc:sldChg chg="modSp add">
        <pc:chgData name="Edouard Paumier" userId="aae6e511fd40814a" providerId="LiveId" clId="{7CD22630-B9C1-45E6-843B-66047FFCD978}" dt="2019-09-08T11:35:23.905" v="1273" actId="20577"/>
        <pc:sldMkLst>
          <pc:docMk/>
          <pc:sldMk cId="2931522700" sldId="382"/>
        </pc:sldMkLst>
        <pc:spChg chg="mod">
          <ac:chgData name="Edouard Paumier" userId="aae6e511fd40814a" providerId="LiveId" clId="{7CD22630-B9C1-45E6-843B-66047FFCD978}" dt="2019-09-08T11:35:23.905" v="1273" actId="20577"/>
          <ac:spMkLst>
            <pc:docMk/>
            <pc:sldMk cId="2931522700" sldId="382"/>
            <ac:spMk id="2" creationId="{00000000-0000-0000-0000-000000000000}"/>
          </ac:spMkLst>
        </pc:spChg>
      </pc:sldChg>
      <pc:sldChg chg="modSp add">
        <pc:chgData name="Edouard Paumier" userId="aae6e511fd40814a" providerId="LiveId" clId="{7CD22630-B9C1-45E6-843B-66047FFCD978}" dt="2019-09-08T11:36:00.861" v="1314" actId="313"/>
        <pc:sldMkLst>
          <pc:docMk/>
          <pc:sldMk cId="1808559328" sldId="383"/>
        </pc:sldMkLst>
        <pc:spChg chg="mod">
          <ac:chgData name="Edouard Paumier" userId="aae6e511fd40814a" providerId="LiveId" clId="{7CD22630-B9C1-45E6-843B-66047FFCD978}" dt="2019-09-08T11:36:00.861" v="1314" actId="313"/>
          <ac:spMkLst>
            <pc:docMk/>
            <pc:sldMk cId="1808559328" sldId="383"/>
            <ac:spMk id="3" creationId="{00000000-0000-0000-0000-000000000000}"/>
          </ac:spMkLst>
        </pc:spChg>
      </pc:sldChg>
      <pc:sldChg chg="modSp add">
        <pc:chgData name="Edouard Paumier" userId="aae6e511fd40814a" providerId="LiveId" clId="{7CD22630-B9C1-45E6-843B-66047FFCD978}" dt="2019-09-08T11:31:43.943" v="1121" actId="20577"/>
        <pc:sldMkLst>
          <pc:docMk/>
          <pc:sldMk cId="2259722227" sldId="384"/>
        </pc:sldMkLst>
        <pc:spChg chg="mod">
          <ac:chgData name="Edouard Paumier" userId="aae6e511fd40814a" providerId="LiveId" clId="{7CD22630-B9C1-45E6-843B-66047FFCD978}" dt="2019-09-08T11:31:07.553" v="1010" actId="20577"/>
          <ac:spMkLst>
            <pc:docMk/>
            <pc:sldMk cId="2259722227" sldId="384"/>
            <ac:spMk id="2" creationId="{00000000-0000-0000-0000-000000000000}"/>
          </ac:spMkLst>
        </pc:spChg>
        <pc:spChg chg="mod">
          <ac:chgData name="Edouard Paumier" userId="aae6e511fd40814a" providerId="LiveId" clId="{7CD22630-B9C1-45E6-843B-66047FFCD978}" dt="2019-09-08T11:31:43.943" v="1121" actId="20577"/>
          <ac:spMkLst>
            <pc:docMk/>
            <pc:sldMk cId="2259722227" sldId="384"/>
            <ac:spMk id="3" creationId="{00000000-0000-0000-0000-000000000000}"/>
          </ac:spMkLst>
        </pc:spChg>
      </pc:sldChg>
      <pc:sldChg chg="addSp modSp add">
        <pc:chgData name="Edouard Paumier" userId="aae6e511fd40814a" providerId="LiveId" clId="{7CD22630-B9C1-45E6-843B-66047FFCD978}" dt="2019-09-08T11:54:19.715" v="1543"/>
        <pc:sldMkLst>
          <pc:docMk/>
          <pc:sldMk cId="3833823407" sldId="385"/>
        </pc:sldMkLst>
        <pc:spChg chg="mod">
          <ac:chgData name="Edouard Paumier" userId="aae6e511fd40814a" providerId="LiveId" clId="{7CD22630-B9C1-45E6-843B-66047FFCD978}" dt="2019-09-08T11:46:30.570" v="1471" actId="20577"/>
          <ac:spMkLst>
            <pc:docMk/>
            <pc:sldMk cId="3833823407" sldId="385"/>
            <ac:spMk id="2" creationId="{00000000-0000-0000-0000-000000000000}"/>
          </ac:spMkLst>
        </pc:spChg>
        <pc:spChg chg="mod">
          <ac:chgData name="Edouard Paumier" userId="aae6e511fd40814a" providerId="LiveId" clId="{7CD22630-B9C1-45E6-843B-66047FFCD978}" dt="2019-09-08T11:47:06.166" v="1542" actId="20577"/>
          <ac:spMkLst>
            <pc:docMk/>
            <pc:sldMk cId="3833823407" sldId="385"/>
            <ac:spMk id="3" creationId="{00000000-0000-0000-0000-000000000000}"/>
          </ac:spMkLst>
        </pc:spChg>
        <pc:spChg chg="add">
          <ac:chgData name="Edouard Paumier" userId="aae6e511fd40814a" providerId="LiveId" clId="{7CD22630-B9C1-45E6-843B-66047FFCD978}" dt="2019-09-08T11:54:19.715" v="1543"/>
          <ac:spMkLst>
            <pc:docMk/>
            <pc:sldMk cId="3833823407" sldId="385"/>
            <ac:spMk id="4" creationId="{D77ACA66-D6EE-4A10-B110-1BC6B1C4BA20}"/>
          </ac:spMkLst>
        </pc:spChg>
      </pc:sldChg>
    </pc:docChg>
  </pc:docChgLst>
  <pc:docChgLst>
    <pc:chgData name="Edouard Paumier" userId="aae6e511fd40814a" providerId="LiveId" clId="{D30AE9B7-BF38-4424-8994-1961C03434A7}"/>
    <pc:docChg chg="undo custSel addSld delSld modSld sldOrd">
      <pc:chgData name="Edouard Paumier" userId="aae6e511fd40814a" providerId="LiveId" clId="{D30AE9B7-BF38-4424-8994-1961C03434A7}" dt="2018-11-24T21:29:49.228" v="485" actId="20577"/>
      <pc:docMkLst>
        <pc:docMk/>
      </pc:docMkLst>
      <pc:sldChg chg="del">
        <pc:chgData name="Edouard Paumier" userId="aae6e511fd40814a" providerId="LiveId" clId="{D30AE9B7-BF38-4424-8994-1961C03434A7}" dt="2018-11-24T21:24:11.620" v="21" actId="2696"/>
        <pc:sldMkLst>
          <pc:docMk/>
          <pc:sldMk cId="2160209142" sldId="318"/>
        </pc:sldMkLst>
      </pc:sldChg>
      <pc:sldChg chg="modSp">
        <pc:chgData name="Edouard Paumier" userId="aae6e511fd40814a" providerId="LiveId" clId="{D30AE9B7-BF38-4424-8994-1961C03434A7}" dt="2018-11-24T21:24:07.260" v="20" actId="20577"/>
        <pc:sldMkLst>
          <pc:docMk/>
          <pc:sldMk cId="544116072" sldId="319"/>
        </pc:sldMkLst>
        <pc:spChg chg="mod">
          <ac:chgData name="Edouard Paumier" userId="aae6e511fd40814a" providerId="LiveId" clId="{D30AE9B7-BF38-4424-8994-1961C03434A7}" dt="2018-11-24T21:24:07.260" v="20" actId="20577"/>
          <ac:spMkLst>
            <pc:docMk/>
            <pc:sldMk cId="544116072" sldId="319"/>
            <ac:spMk id="2" creationId="{00000000-0000-0000-0000-000000000000}"/>
          </ac:spMkLst>
        </pc:spChg>
      </pc:sldChg>
      <pc:sldChg chg="del">
        <pc:chgData name="Edouard Paumier" userId="aae6e511fd40814a" providerId="LiveId" clId="{D30AE9B7-BF38-4424-8994-1961C03434A7}" dt="2018-11-24T21:25:10.882" v="70" actId="2696"/>
        <pc:sldMkLst>
          <pc:docMk/>
          <pc:sldMk cId="2685540305" sldId="320"/>
        </pc:sldMkLst>
      </pc:sldChg>
      <pc:sldChg chg="del">
        <pc:chgData name="Edouard Paumier" userId="aae6e511fd40814a" providerId="LiveId" clId="{D30AE9B7-BF38-4424-8994-1961C03434A7}" dt="2018-11-24T21:21:44.248" v="4" actId="2696"/>
        <pc:sldMkLst>
          <pc:docMk/>
          <pc:sldMk cId="1451874983" sldId="321"/>
        </pc:sldMkLst>
      </pc:sldChg>
      <pc:sldChg chg="del">
        <pc:chgData name="Edouard Paumier" userId="aae6e511fd40814a" providerId="LiveId" clId="{D30AE9B7-BF38-4424-8994-1961C03434A7}" dt="2018-11-24T21:21:35.414" v="1" actId="2696"/>
        <pc:sldMkLst>
          <pc:docMk/>
          <pc:sldMk cId="2417622047" sldId="322"/>
        </pc:sldMkLst>
      </pc:sldChg>
      <pc:sldChg chg="del">
        <pc:chgData name="Edouard Paumier" userId="aae6e511fd40814a" providerId="LiveId" clId="{D30AE9B7-BF38-4424-8994-1961C03434A7}" dt="2018-11-24T21:21:35.409" v="0" actId="2696"/>
        <pc:sldMkLst>
          <pc:docMk/>
          <pc:sldMk cId="3717335139" sldId="323"/>
        </pc:sldMkLst>
      </pc:sldChg>
      <pc:sldChg chg="modSp">
        <pc:chgData name="Edouard Paumier" userId="aae6e511fd40814a" providerId="LiveId" clId="{D30AE9B7-BF38-4424-8994-1961C03434A7}" dt="2018-11-24T21:28:00.327" v="403" actId="20577"/>
        <pc:sldMkLst>
          <pc:docMk/>
          <pc:sldMk cId="2537233370" sldId="324"/>
        </pc:sldMkLst>
        <pc:spChg chg="mod">
          <ac:chgData name="Edouard Paumier" userId="aae6e511fd40814a" providerId="LiveId" clId="{D30AE9B7-BF38-4424-8994-1961C03434A7}" dt="2018-11-24T21:28:00.327" v="403" actId="20577"/>
          <ac:spMkLst>
            <pc:docMk/>
            <pc:sldMk cId="2537233370" sldId="324"/>
            <ac:spMk id="2" creationId="{00000000-0000-0000-0000-000000000000}"/>
          </ac:spMkLst>
        </pc:spChg>
      </pc:sldChg>
      <pc:sldChg chg="modSp">
        <pc:chgData name="Edouard Paumier" userId="aae6e511fd40814a" providerId="LiveId" clId="{D30AE9B7-BF38-4424-8994-1961C03434A7}" dt="2018-11-24T21:28:04.736" v="405" actId="20577"/>
        <pc:sldMkLst>
          <pc:docMk/>
          <pc:sldMk cId="3052566463" sldId="325"/>
        </pc:sldMkLst>
        <pc:spChg chg="mod">
          <ac:chgData name="Edouard Paumier" userId="aae6e511fd40814a" providerId="LiveId" clId="{D30AE9B7-BF38-4424-8994-1961C03434A7}" dt="2018-11-24T21:28:04.736" v="405" actId="20577"/>
          <ac:spMkLst>
            <pc:docMk/>
            <pc:sldMk cId="3052566463" sldId="325"/>
            <ac:spMk id="2" creationId="{00000000-0000-0000-0000-000000000000}"/>
          </ac:spMkLst>
        </pc:spChg>
      </pc:sldChg>
      <pc:sldChg chg="modSp add del">
        <pc:chgData name="Edouard Paumier" userId="aae6e511fd40814a" providerId="LiveId" clId="{D30AE9B7-BF38-4424-8994-1961C03434A7}" dt="2018-11-24T21:28:07.583" v="407" actId="20577"/>
        <pc:sldMkLst>
          <pc:docMk/>
          <pc:sldMk cId="2013516686" sldId="326"/>
        </pc:sldMkLst>
        <pc:spChg chg="mod">
          <ac:chgData name="Edouard Paumier" userId="aae6e511fd40814a" providerId="LiveId" clId="{D30AE9B7-BF38-4424-8994-1961C03434A7}" dt="2018-11-24T21:28:07.583" v="407" actId="20577"/>
          <ac:spMkLst>
            <pc:docMk/>
            <pc:sldMk cId="2013516686" sldId="326"/>
            <ac:spMk id="2" creationId="{00000000-0000-0000-0000-000000000000}"/>
          </ac:spMkLst>
        </pc:spChg>
        <pc:spChg chg="mod">
          <ac:chgData name="Edouard Paumier" userId="aae6e511fd40814a" providerId="LiveId" clId="{D30AE9B7-BF38-4424-8994-1961C03434A7}" dt="2018-11-24T21:25:04.159" v="69" actId="20577"/>
          <ac:spMkLst>
            <pc:docMk/>
            <pc:sldMk cId="2013516686" sldId="326"/>
            <ac:spMk id="3" creationId="{00000000-0000-0000-0000-000000000000}"/>
          </ac:spMkLst>
        </pc:spChg>
      </pc:sldChg>
      <pc:sldChg chg="del">
        <pc:chgData name="Edouard Paumier" userId="aae6e511fd40814a" providerId="LiveId" clId="{D30AE9B7-BF38-4424-8994-1961C03434A7}" dt="2018-11-24T21:21:48.179" v="5" actId="2696"/>
        <pc:sldMkLst>
          <pc:docMk/>
          <pc:sldMk cId="1295131486" sldId="327"/>
        </pc:sldMkLst>
      </pc:sldChg>
      <pc:sldChg chg="modSp add ord">
        <pc:chgData name="Edouard Paumier" userId="aae6e511fd40814a" providerId="LiveId" clId="{D30AE9B7-BF38-4424-8994-1961C03434A7}" dt="2018-11-24T21:29:49.228" v="485" actId="20577"/>
        <pc:sldMkLst>
          <pc:docMk/>
          <pc:sldMk cId="2530936889" sldId="359"/>
        </pc:sldMkLst>
        <pc:spChg chg="mod">
          <ac:chgData name="Edouard Paumier" userId="aae6e511fd40814a" providerId="LiveId" clId="{D30AE9B7-BF38-4424-8994-1961C03434A7}" dt="2018-11-24T21:27:58.060" v="402" actId="20577"/>
          <ac:spMkLst>
            <pc:docMk/>
            <pc:sldMk cId="2530936889" sldId="359"/>
            <ac:spMk id="2" creationId="{00000000-0000-0000-0000-000000000000}"/>
          </ac:spMkLst>
        </pc:spChg>
        <pc:spChg chg="mod">
          <ac:chgData name="Edouard Paumier" userId="aae6e511fd40814a" providerId="LiveId" clId="{D30AE9B7-BF38-4424-8994-1961C03434A7}" dt="2018-11-24T21:29:49.228" v="485" actId="20577"/>
          <ac:spMkLst>
            <pc:docMk/>
            <pc:sldMk cId="2530936889" sldId="359"/>
            <ac:spMk id="3" creationId="{00000000-0000-0000-0000-000000000000}"/>
          </ac:spMkLst>
        </pc:spChg>
      </pc:sldChg>
    </pc:docChg>
  </pc:docChgLst>
  <pc:docChgLst>
    <pc:chgData name="Edouard Paumier" userId="aae6e511fd40814a" providerId="LiveId" clId="{D21F692A-8B6A-41C2-A603-008A1E356412}"/>
    <pc:docChg chg="undo custSel addSld delSld modSld sldOrd">
      <pc:chgData name="Edouard Paumier" userId="aae6e511fd40814a" providerId="LiveId" clId="{D21F692A-8B6A-41C2-A603-008A1E356412}" dt="2018-10-29T07:35:09.187" v="1488" actId="2696"/>
      <pc:docMkLst>
        <pc:docMk/>
      </pc:docMkLst>
      <pc:sldChg chg="modSp ord">
        <pc:chgData name="Edouard Paumier" userId="aae6e511fd40814a" providerId="LiveId" clId="{D21F692A-8B6A-41C2-A603-008A1E356412}" dt="2018-10-25T11:41:37.925" v="1153"/>
        <pc:sldMkLst>
          <pc:docMk/>
          <pc:sldMk cId="649458853" sldId="290"/>
        </pc:sldMkLst>
        <pc:spChg chg="mod">
          <ac:chgData name="Edouard Paumier" userId="aae6e511fd40814a" providerId="LiveId" clId="{D21F692A-8B6A-41C2-A603-008A1E356412}" dt="2018-10-25T11:41:37.925" v="1153"/>
          <ac:spMkLst>
            <pc:docMk/>
            <pc:sldMk cId="649458853" sldId="290"/>
            <ac:spMk id="3" creationId="{00000000-0000-0000-0000-000000000000}"/>
          </ac:spMkLst>
        </pc:spChg>
      </pc:sldChg>
      <pc:sldChg chg="ord">
        <pc:chgData name="Edouard Paumier" userId="aae6e511fd40814a" providerId="LiveId" clId="{D21F692A-8B6A-41C2-A603-008A1E356412}" dt="2018-10-25T11:34:44.255" v="821"/>
        <pc:sldMkLst>
          <pc:docMk/>
          <pc:sldMk cId="1946711469" sldId="293"/>
        </pc:sldMkLst>
      </pc:sldChg>
      <pc:sldChg chg="modSp">
        <pc:chgData name="Edouard Paumier" userId="aae6e511fd40814a" providerId="LiveId" clId="{D21F692A-8B6A-41C2-A603-008A1E356412}" dt="2018-10-25T11:42:50.156" v="1232" actId="20577"/>
        <pc:sldMkLst>
          <pc:docMk/>
          <pc:sldMk cId="3739023667" sldId="317"/>
        </pc:sldMkLst>
        <pc:spChg chg="mod">
          <ac:chgData name="Edouard Paumier" userId="aae6e511fd40814a" providerId="LiveId" clId="{D21F692A-8B6A-41C2-A603-008A1E356412}" dt="2018-10-25T11:42:50.156" v="1232" actId="20577"/>
          <ac:spMkLst>
            <pc:docMk/>
            <pc:sldMk cId="3739023667" sldId="317"/>
            <ac:spMk id="3" creationId="{00000000-0000-0000-0000-000000000000}"/>
          </ac:spMkLst>
        </pc:spChg>
      </pc:sldChg>
      <pc:sldChg chg="modSp">
        <pc:chgData name="Edouard Paumier" userId="aae6e511fd40814a" providerId="LiveId" clId="{D21F692A-8B6A-41C2-A603-008A1E356412}" dt="2018-10-22T06:53:15.230" v="3" actId="27636"/>
        <pc:sldMkLst>
          <pc:docMk/>
          <pc:sldMk cId="3702070175" sldId="346"/>
        </pc:sldMkLst>
        <pc:spChg chg="mod">
          <ac:chgData name="Edouard Paumier" userId="aae6e511fd40814a" providerId="LiveId" clId="{D21F692A-8B6A-41C2-A603-008A1E356412}" dt="2018-10-22T06:53:15.230" v="3" actId="27636"/>
          <ac:spMkLst>
            <pc:docMk/>
            <pc:sldMk cId="3702070175" sldId="346"/>
            <ac:spMk id="2" creationId="{00000000-0000-0000-0000-000000000000}"/>
          </ac:spMkLst>
        </pc:spChg>
      </pc:sldChg>
      <pc:sldChg chg="modSp">
        <pc:chgData name="Edouard Paumier" userId="aae6e511fd40814a" providerId="LiveId" clId="{D21F692A-8B6A-41C2-A603-008A1E356412}" dt="2018-10-22T06:53:06.161" v="1" actId="27636"/>
        <pc:sldMkLst>
          <pc:docMk/>
          <pc:sldMk cId="1642978228" sldId="347"/>
        </pc:sldMkLst>
        <pc:spChg chg="mod">
          <ac:chgData name="Edouard Paumier" userId="aae6e511fd40814a" providerId="LiveId" clId="{D21F692A-8B6A-41C2-A603-008A1E356412}" dt="2018-10-22T06:53:06.161" v="1" actId="27636"/>
          <ac:spMkLst>
            <pc:docMk/>
            <pc:sldMk cId="1642978228" sldId="347"/>
            <ac:spMk id="2" creationId="{00000000-0000-0000-0000-000000000000}"/>
          </ac:spMkLst>
        </pc:spChg>
      </pc:sldChg>
      <pc:sldChg chg="modSp">
        <pc:chgData name="Edouard Paumier" userId="aae6e511fd40814a" providerId="LiveId" clId="{D21F692A-8B6A-41C2-A603-008A1E356412}" dt="2018-10-22T06:54:45.092" v="22" actId="20577"/>
        <pc:sldMkLst>
          <pc:docMk/>
          <pc:sldMk cId="111707002" sldId="349"/>
        </pc:sldMkLst>
        <pc:spChg chg="mod">
          <ac:chgData name="Edouard Paumier" userId="aae6e511fd40814a" providerId="LiveId" clId="{D21F692A-8B6A-41C2-A603-008A1E356412}" dt="2018-10-22T06:54:45.092" v="22" actId="20577"/>
          <ac:spMkLst>
            <pc:docMk/>
            <pc:sldMk cId="111707002" sldId="349"/>
            <ac:spMk id="3" creationId="{00000000-0000-0000-0000-000000000000}"/>
          </ac:spMkLst>
        </pc:spChg>
      </pc:sldChg>
      <pc:sldChg chg="add">
        <pc:chgData name="Edouard Paumier" userId="aae6e511fd40814a" providerId="LiveId" clId="{D21F692A-8B6A-41C2-A603-008A1E356412}" dt="2018-10-22T06:54:28.724" v="20"/>
        <pc:sldMkLst>
          <pc:docMk/>
          <pc:sldMk cId="3253569201" sldId="350"/>
        </pc:sldMkLst>
      </pc:sldChg>
      <pc:sldChg chg="add">
        <pc:chgData name="Edouard Paumier" userId="aae6e511fd40814a" providerId="LiveId" clId="{D21F692A-8B6A-41C2-A603-008A1E356412}" dt="2018-10-22T06:53:58.893" v="4"/>
        <pc:sldMkLst>
          <pc:docMk/>
          <pc:sldMk cId="1630263830" sldId="353"/>
        </pc:sldMkLst>
      </pc:sldChg>
      <pc:sldChg chg="modSp add ord">
        <pc:chgData name="Edouard Paumier" userId="aae6e511fd40814a" providerId="LiveId" clId="{D21F692A-8B6A-41C2-A603-008A1E356412}" dt="2018-10-29T07:28:30.923" v="1487" actId="20577"/>
        <pc:sldMkLst>
          <pc:docMk/>
          <pc:sldMk cId="942764441" sldId="354"/>
        </pc:sldMkLst>
        <pc:spChg chg="mod">
          <ac:chgData name="Edouard Paumier" userId="aae6e511fd40814a" providerId="LiveId" clId="{D21F692A-8B6A-41C2-A603-008A1E356412}" dt="2018-10-25T11:27:16.739" v="37" actId="20577"/>
          <ac:spMkLst>
            <pc:docMk/>
            <pc:sldMk cId="942764441" sldId="354"/>
            <ac:spMk id="2" creationId="{00000000-0000-0000-0000-000000000000}"/>
          </ac:spMkLst>
        </pc:spChg>
        <pc:spChg chg="mod">
          <ac:chgData name="Edouard Paumier" userId="aae6e511fd40814a" providerId="LiveId" clId="{D21F692A-8B6A-41C2-A603-008A1E356412}" dt="2018-10-29T07:28:30.923" v="1487" actId="20577"/>
          <ac:spMkLst>
            <pc:docMk/>
            <pc:sldMk cId="942764441" sldId="354"/>
            <ac:spMk id="3" creationId="{00000000-0000-0000-0000-000000000000}"/>
          </ac:spMkLst>
        </pc:spChg>
      </pc:sldChg>
      <pc:sldChg chg="modSp add">
        <pc:chgData name="Edouard Paumier" userId="aae6e511fd40814a" providerId="LiveId" clId="{D21F692A-8B6A-41C2-A603-008A1E356412}" dt="2018-10-25T11:39:52.182" v="1111" actId="14"/>
        <pc:sldMkLst>
          <pc:docMk/>
          <pc:sldMk cId="3409303942" sldId="355"/>
        </pc:sldMkLst>
        <pc:spChg chg="mod">
          <ac:chgData name="Edouard Paumier" userId="aae6e511fd40814a" providerId="LiveId" clId="{D21F692A-8B6A-41C2-A603-008A1E356412}" dt="2018-10-25T11:39:52.182" v="1111" actId="14"/>
          <ac:spMkLst>
            <pc:docMk/>
            <pc:sldMk cId="3409303942" sldId="355"/>
            <ac:spMk id="3" creationId="{00000000-0000-0000-0000-000000000000}"/>
          </ac:spMkLst>
        </pc:spChg>
      </pc:sldChg>
      <pc:sldChg chg="modSp add">
        <pc:chgData name="Edouard Paumier" userId="aae6e511fd40814a" providerId="LiveId" clId="{D21F692A-8B6A-41C2-A603-008A1E356412}" dt="2018-10-25T11:39:32.459" v="1062" actId="20577"/>
        <pc:sldMkLst>
          <pc:docMk/>
          <pc:sldMk cId="678735954" sldId="356"/>
        </pc:sldMkLst>
        <pc:spChg chg="mod">
          <ac:chgData name="Edouard Paumier" userId="aae6e511fd40814a" providerId="LiveId" clId="{D21F692A-8B6A-41C2-A603-008A1E356412}" dt="2018-10-25T11:39:32.459" v="1062" actId="20577"/>
          <ac:spMkLst>
            <pc:docMk/>
            <pc:sldMk cId="678735954" sldId="356"/>
            <ac:spMk id="2" creationId="{00000000-0000-0000-0000-000000000000}"/>
          </ac:spMkLst>
        </pc:spChg>
        <pc:spChg chg="mod">
          <ac:chgData name="Edouard Paumier" userId="aae6e511fd40814a" providerId="LiveId" clId="{D21F692A-8B6A-41C2-A603-008A1E356412}" dt="2018-10-25T11:36:45.495" v="977" actId="20577"/>
          <ac:spMkLst>
            <pc:docMk/>
            <pc:sldMk cId="678735954" sldId="356"/>
            <ac:spMk id="3" creationId="{00000000-0000-0000-0000-000000000000}"/>
          </ac:spMkLst>
        </pc:spChg>
      </pc:sldChg>
      <pc:sldChg chg="modSp add">
        <pc:chgData name="Edouard Paumier" userId="aae6e511fd40814a" providerId="LiveId" clId="{D21F692A-8B6A-41C2-A603-008A1E356412}" dt="2018-10-25T11:40:30.004" v="1123" actId="20577"/>
        <pc:sldMkLst>
          <pc:docMk/>
          <pc:sldMk cId="2761271490" sldId="357"/>
        </pc:sldMkLst>
        <pc:spChg chg="mod">
          <ac:chgData name="Edouard Paumier" userId="aae6e511fd40814a" providerId="LiveId" clId="{D21F692A-8B6A-41C2-A603-008A1E356412}" dt="2018-10-25T11:39:36.721" v="1072" actId="20577"/>
          <ac:spMkLst>
            <pc:docMk/>
            <pc:sldMk cId="2761271490" sldId="357"/>
            <ac:spMk id="2" creationId="{00000000-0000-0000-0000-000000000000}"/>
          </ac:spMkLst>
        </pc:spChg>
        <pc:spChg chg="mod">
          <ac:chgData name="Edouard Paumier" userId="aae6e511fd40814a" providerId="LiveId" clId="{D21F692A-8B6A-41C2-A603-008A1E356412}" dt="2018-10-25T11:40:30.004" v="1123" actId="20577"/>
          <ac:spMkLst>
            <pc:docMk/>
            <pc:sldMk cId="2761271490" sldId="357"/>
            <ac:spMk id="3" creationId="{00000000-0000-0000-0000-000000000000}"/>
          </ac:spMkLst>
        </pc:spChg>
      </pc:sldChg>
      <pc:sldChg chg="modSp add">
        <pc:chgData name="Edouard Paumier" userId="aae6e511fd40814a" providerId="LiveId" clId="{D21F692A-8B6A-41C2-A603-008A1E356412}" dt="2018-10-29T07:23:27.108" v="1398" actId="20577"/>
        <pc:sldMkLst>
          <pc:docMk/>
          <pc:sldMk cId="3533773297" sldId="358"/>
        </pc:sldMkLst>
        <pc:spChg chg="mod">
          <ac:chgData name="Edouard Paumier" userId="aae6e511fd40814a" providerId="LiveId" clId="{D21F692A-8B6A-41C2-A603-008A1E356412}" dt="2018-10-29T07:22:37.011" v="1242" actId="20577"/>
          <ac:spMkLst>
            <pc:docMk/>
            <pc:sldMk cId="3533773297" sldId="358"/>
            <ac:spMk id="2" creationId="{00000000-0000-0000-0000-000000000000}"/>
          </ac:spMkLst>
        </pc:spChg>
        <pc:spChg chg="mod">
          <ac:chgData name="Edouard Paumier" userId="aae6e511fd40814a" providerId="LiveId" clId="{D21F692A-8B6A-41C2-A603-008A1E356412}" dt="2018-10-29T07:23:27.108" v="1398" actId="20577"/>
          <ac:spMkLst>
            <pc:docMk/>
            <pc:sldMk cId="3533773297" sldId="358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C47F2F25-26EA-4D97-B9BE-A84390381954}" type="datetimeFigureOut">
              <a:rPr lang="fr-FR" smtClean="0"/>
              <a:t>03/10/2019</a:t>
            </a:fld>
            <a:endParaRPr lang="fr-FR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03/10/2019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03/10/2019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03/10/2019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03/10/2019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03/10/2019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03/10/2019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03/10/2019</a:t>
            </a:fld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03/10/2019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03/10/2019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03/10/2019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C47F2F25-26EA-4D97-B9BE-A84390381954}" type="datetimeFigureOut">
              <a:rPr lang="fr-FR" smtClean="0"/>
              <a:t>03/10/2019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app.swaggerhub.com/apis-docs/Duncan-Idaho/shard/1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app.swaggerhub.com/apis-docs/Duncan-Idaho/shard/2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https://app.swaggerhub.com/apis-docs/Duncan-Idaho/shard/3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C# / .Net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err="1"/>
              <a:t>Shard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29528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Shard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Jeu de stratégie temps réel dans l’espace</a:t>
            </a:r>
          </a:p>
          <a:p>
            <a:r>
              <a:rPr lang="fr-FR" dirty="0"/>
              <a:t>Projet en continu - Développement agile</a:t>
            </a:r>
          </a:p>
        </p:txBody>
      </p:sp>
    </p:spTree>
    <p:extLst>
      <p:ext uri="{BB962C8B-B14F-4D97-AF65-F5344CB8AC3E}">
        <p14:creationId xmlns:p14="http://schemas.microsoft.com/office/powerpoint/2010/main" val="2359638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Principe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Product </a:t>
            </a:r>
            <a:r>
              <a:rPr lang="fr-FR" dirty="0" err="1"/>
              <a:t>Owner</a:t>
            </a:r>
            <a:r>
              <a:rPr lang="fr-FR" dirty="0"/>
              <a:t> : M. PAUMIER</a:t>
            </a:r>
          </a:p>
          <a:p>
            <a:r>
              <a:rPr lang="fr-FR" dirty="0"/>
              <a:t>Equipes de développement</a:t>
            </a:r>
          </a:p>
          <a:p>
            <a:pPr lvl="1"/>
            <a:r>
              <a:rPr lang="fr-FR" dirty="0" err="1"/>
              <a:t>Binomes</a:t>
            </a:r>
            <a:endParaRPr lang="fr-FR" dirty="0"/>
          </a:p>
          <a:p>
            <a:pPr lvl="1"/>
            <a:r>
              <a:rPr lang="fr-FR" dirty="0"/>
              <a:t>Même projet</a:t>
            </a:r>
          </a:p>
          <a:p>
            <a:r>
              <a:rPr lang="fr-FR" dirty="0"/>
              <a:t>Unique projet</a:t>
            </a:r>
          </a:p>
          <a:p>
            <a:pPr lvl="1"/>
            <a:r>
              <a:rPr lang="fr-FR" dirty="0"/>
              <a:t>Etapes à rendre régulièrement</a:t>
            </a:r>
          </a:p>
          <a:p>
            <a:pPr lvl="1"/>
            <a:r>
              <a:rPr lang="fr-FR" dirty="0"/>
              <a:t>Nouvelles fonctionnalités à chaque cours</a:t>
            </a:r>
          </a:p>
        </p:txBody>
      </p:sp>
    </p:spTree>
    <p:extLst>
      <p:ext uri="{BB962C8B-B14F-4D97-AF65-F5344CB8AC3E}">
        <p14:creationId xmlns:p14="http://schemas.microsoft.com/office/powerpoint/2010/main" val="4197994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Notation du projet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51873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Versions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Existence d’une branche « </a:t>
            </a:r>
            <a:r>
              <a:rPr lang="fr-FR" dirty="0" err="1"/>
              <a:t>Prod</a:t>
            </a:r>
            <a:r>
              <a:rPr lang="fr-FR" dirty="0"/>
              <a:t> »</a:t>
            </a:r>
          </a:p>
          <a:p>
            <a:pPr lvl="1"/>
            <a:r>
              <a:rPr lang="fr-FR" dirty="0"/>
              <a:t>Dernière version corrigée</a:t>
            </a:r>
          </a:p>
          <a:p>
            <a:r>
              <a:rPr lang="fr-FR" dirty="0"/>
              <a:t>Rendu d’une version</a:t>
            </a:r>
          </a:p>
          <a:p>
            <a:pPr lvl="1"/>
            <a:r>
              <a:rPr lang="fr-FR" dirty="0"/>
              <a:t>Dès que possible : </a:t>
            </a:r>
            <a:r>
              <a:rPr lang="fr-FR" dirty="0" err="1"/>
              <a:t>Merge</a:t>
            </a:r>
            <a:r>
              <a:rPr lang="fr-FR" dirty="0"/>
              <a:t> </a:t>
            </a:r>
            <a:r>
              <a:rPr lang="fr-FR" dirty="0" err="1"/>
              <a:t>request</a:t>
            </a:r>
            <a:endParaRPr lang="fr-FR" dirty="0"/>
          </a:p>
          <a:p>
            <a:pPr lvl="2"/>
            <a:r>
              <a:rPr lang="fr-FR" dirty="0"/>
              <a:t>Master -&gt;  </a:t>
            </a:r>
            <a:r>
              <a:rPr lang="fr-FR" dirty="0" err="1"/>
              <a:t>Prod</a:t>
            </a:r>
            <a:endParaRPr lang="fr-FR" dirty="0"/>
          </a:p>
          <a:p>
            <a:pPr lvl="1"/>
            <a:r>
              <a:rPr lang="fr-FR" dirty="0"/>
              <a:t>Deadline: Validée par l’enseignant</a:t>
            </a:r>
          </a:p>
          <a:p>
            <a:pPr lvl="1"/>
            <a:r>
              <a:rPr lang="fr-FR" dirty="0"/>
              <a:t>Centralise les remarques et discussions</a:t>
            </a:r>
          </a:p>
          <a:p>
            <a:pPr lvl="1"/>
            <a:r>
              <a:rPr lang="fr-FR" dirty="0"/>
              <a:t>Contiendra les notes (temporaires et finales)</a:t>
            </a:r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71604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Notation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Note intermédiaire divisée en 2 </a:t>
            </a:r>
            <a:r>
              <a:rPr lang="fr-FR" dirty="0" err="1"/>
              <a:t>moitiées</a:t>
            </a:r>
            <a:endParaRPr lang="fr-FR" dirty="0"/>
          </a:p>
          <a:p>
            <a:pPr marL="822960" lvl="1" indent="-457200">
              <a:buFont typeface="+mj-lt"/>
              <a:buAutoNum type="arabicPeriod"/>
            </a:pPr>
            <a:r>
              <a:rPr lang="fr-FR" b="1" dirty="0"/>
              <a:t>Livraison</a:t>
            </a:r>
            <a:r>
              <a:rPr lang="fr-FR" dirty="0"/>
              <a:t> – par rendu (notes fixes)</a:t>
            </a:r>
          </a:p>
          <a:p>
            <a:pPr marL="822960" lvl="1" indent="-457200">
              <a:buFont typeface="+mj-lt"/>
              <a:buAutoNum type="arabicPeriod"/>
            </a:pPr>
            <a:r>
              <a:rPr lang="fr-FR" b="1" dirty="0"/>
              <a:t>Complétude</a:t>
            </a:r>
            <a:r>
              <a:rPr lang="fr-FR" dirty="0"/>
              <a:t> – final (notes préliminaires)</a:t>
            </a:r>
          </a:p>
          <a:p>
            <a:r>
              <a:rPr lang="fr-FR" dirty="0"/>
              <a:t>Note finale = Intermédiaire x %Qualité</a:t>
            </a:r>
          </a:p>
          <a:p>
            <a:pPr lvl="1"/>
            <a:r>
              <a:rPr lang="fr-FR" dirty="0"/>
              <a:t>Va de 50% à 100%</a:t>
            </a:r>
          </a:p>
          <a:p>
            <a:pPr lvl="1"/>
            <a:r>
              <a:rPr lang="fr-FR" dirty="0"/>
              <a:t>Lisibilité</a:t>
            </a:r>
          </a:p>
          <a:p>
            <a:pPr lvl="1"/>
            <a:r>
              <a:rPr lang="fr-FR" dirty="0"/>
              <a:t>Maintenabilité</a:t>
            </a:r>
          </a:p>
          <a:p>
            <a:pPr lvl="1"/>
            <a:r>
              <a:rPr lang="fr-FR" dirty="0"/>
              <a:t>Estimée en cours de projet, figée en fin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18019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Livraison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2 points par version</a:t>
            </a:r>
          </a:p>
          <a:p>
            <a:endParaRPr lang="fr-FR" dirty="0"/>
          </a:p>
          <a:p>
            <a:r>
              <a:rPr lang="fr-FR" dirty="0"/>
              <a:t>% de tests fonctionnels automatisés</a:t>
            </a:r>
          </a:p>
          <a:p>
            <a:endParaRPr lang="fr-FR" dirty="0"/>
          </a:p>
          <a:p>
            <a:r>
              <a:rPr lang="fr-FR" dirty="0"/>
              <a:t>Accordé si réalisé à la date de rendu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50146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Complétude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10 points</a:t>
            </a:r>
          </a:p>
          <a:p>
            <a:endParaRPr lang="fr-FR" dirty="0"/>
          </a:p>
          <a:p>
            <a:r>
              <a:rPr lang="fr-FR" dirty="0"/>
              <a:t>% de tous les tests automatisés</a:t>
            </a:r>
          </a:p>
          <a:p>
            <a:endParaRPr lang="fr-FR" dirty="0"/>
          </a:p>
          <a:p>
            <a:r>
              <a:rPr lang="fr-FR" dirty="0"/>
              <a:t>Inclus les tests de version</a:t>
            </a:r>
          </a:p>
          <a:p>
            <a:r>
              <a:rPr lang="fr-FR" dirty="0"/>
              <a:t>Peut couvrir plus de cas</a:t>
            </a:r>
          </a:p>
          <a:p>
            <a:endParaRPr lang="fr-FR" dirty="0"/>
          </a:p>
          <a:p>
            <a:r>
              <a:rPr lang="fr-FR" dirty="0"/>
              <a:t>Accordé à la date du rendu final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74890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Qualité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Evaluation humaine</a:t>
            </a:r>
          </a:p>
          <a:p>
            <a:pPr lvl="1"/>
            <a:r>
              <a:rPr lang="fr-FR" dirty="0"/>
              <a:t>Nommage limpide et parlant</a:t>
            </a:r>
          </a:p>
          <a:p>
            <a:pPr lvl="1"/>
            <a:r>
              <a:rPr lang="fr-FR" dirty="0"/>
              <a:t>Fonctions courtes</a:t>
            </a:r>
          </a:p>
          <a:p>
            <a:pPr lvl="1"/>
            <a:r>
              <a:rPr lang="fr-FR" dirty="0"/>
              <a:t>Algorithmes simples</a:t>
            </a:r>
          </a:p>
          <a:p>
            <a:pPr lvl="1"/>
            <a:r>
              <a:rPr lang="fr-FR" dirty="0"/>
              <a:t>Qualité du design</a:t>
            </a:r>
          </a:p>
          <a:p>
            <a:pPr lvl="1"/>
            <a:r>
              <a:rPr lang="fr-FR" b="1" dirty="0"/>
              <a:t>Tests unitaires</a:t>
            </a:r>
          </a:p>
          <a:p>
            <a:r>
              <a:rPr lang="fr-FR" dirty="0"/>
              <a:t>Sans garantie : évaluation en continue</a:t>
            </a:r>
          </a:p>
          <a:p>
            <a:r>
              <a:rPr lang="fr-FR" dirty="0"/>
              <a:t>Accordé à la date du rendu final</a:t>
            </a:r>
          </a:p>
        </p:txBody>
      </p:sp>
    </p:spTree>
    <p:extLst>
      <p:ext uri="{BB962C8B-B14F-4D97-AF65-F5344CB8AC3E}">
        <p14:creationId xmlns:p14="http://schemas.microsoft.com/office/powerpoint/2010/main" val="4072521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Notation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Note finale divisée en 4 quarts</a:t>
            </a:r>
          </a:p>
          <a:p>
            <a:pPr marL="822960" lvl="1" indent="-457200">
              <a:buFont typeface="+mj-lt"/>
              <a:buAutoNum type="arabicPeriod"/>
            </a:pPr>
            <a:r>
              <a:rPr lang="fr-FR" dirty="0"/>
              <a:t>Livraison</a:t>
            </a:r>
          </a:p>
          <a:p>
            <a:pPr marL="822960" lvl="1" indent="-457200">
              <a:buFont typeface="+mj-lt"/>
              <a:buAutoNum type="arabicPeriod"/>
            </a:pPr>
            <a:r>
              <a:rPr lang="fr-FR" dirty="0"/>
              <a:t>Complétude</a:t>
            </a:r>
          </a:p>
          <a:p>
            <a:pPr marL="822960" lvl="1" indent="-457200">
              <a:buFont typeface="+mj-lt"/>
              <a:buAutoNum type="arabicPeriod"/>
            </a:pPr>
            <a:r>
              <a:rPr lang="fr-FR" dirty="0"/>
              <a:t>Lisibilité</a:t>
            </a:r>
          </a:p>
          <a:p>
            <a:pPr marL="822960" lvl="1" indent="-457200">
              <a:buFont typeface="+mj-lt"/>
              <a:buAutoNum type="arabicPeriod"/>
            </a:pPr>
            <a:r>
              <a:rPr lang="fr-FR" dirty="0"/>
              <a:t>Maintenabilité</a:t>
            </a:r>
          </a:p>
        </p:txBody>
      </p:sp>
    </p:spTree>
    <p:extLst>
      <p:ext uri="{BB962C8B-B14F-4D97-AF65-F5344CB8AC3E}">
        <p14:creationId xmlns:p14="http://schemas.microsoft.com/office/powerpoint/2010/main" val="1766081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Livraison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Un point par test fonctionnel attendu</a:t>
            </a:r>
          </a:p>
          <a:p>
            <a:endParaRPr lang="fr-FR" dirty="0"/>
          </a:p>
          <a:p>
            <a:r>
              <a:rPr lang="fr-FR" dirty="0"/>
              <a:t>Test automatisé</a:t>
            </a:r>
          </a:p>
          <a:p>
            <a:endParaRPr lang="fr-FR" dirty="0"/>
          </a:p>
          <a:p>
            <a:r>
              <a:rPr lang="fr-FR" dirty="0"/>
              <a:t>Accordé si réalisée à la date de rendu</a:t>
            </a:r>
          </a:p>
          <a:p>
            <a:endParaRPr lang="fr-FR" dirty="0"/>
          </a:p>
          <a:p>
            <a:r>
              <a:rPr lang="fr-FR" dirty="0"/>
              <a:t>Normalisé sur 5</a:t>
            </a:r>
          </a:p>
        </p:txBody>
      </p:sp>
    </p:spTree>
    <p:extLst>
      <p:ext uri="{BB962C8B-B14F-4D97-AF65-F5344CB8AC3E}">
        <p14:creationId xmlns:p14="http://schemas.microsoft.com/office/powerpoint/2010/main" val="92874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Complétude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Un point par test fonctionnel attendu</a:t>
            </a:r>
          </a:p>
          <a:p>
            <a:r>
              <a:rPr lang="fr-FR" dirty="0"/>
              <a:t>Couvre beaucoup plus de cas</a:t>
            </a:r>
          </a:p>
          <a:p>
            <a:r>
              <a:rPr lang="fr-FR" dirty="0"/>
              <a:t>Test automatisé</a:t>
            </a:r>
          </a:p>
          <a:p>
            <a:endParaRPr lang="fr-FR" dirty="0"/>
          </a:p>
          <a:p>
            <a:r>
              <a:rPr lang="fr-FR" dirty="0"/>
              <a:t>Accordé à la date du rendu final</a:t>
            </a:r>
          </a:p>
          <a:p>
            <a:r>
              <a:rPr lang="fr-FR" dirty="0"/>
              <a:t>Normalisé sur 5</a:t>
            </a:r>
          </a:p>
        </p:txBody>
      </p:sp>
    </p:spTree>
    <p:extLst>
      <p:ext uri="{BB962C8B-B14F-4D97-AF65-F5344CB8AC3E}">
        <p14:creationId xmlns:p14="http://schemas.microsoft.com/office/powerpoint/2010/main" val="4091293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Version 1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L’univers</a:t>
            </a:r>
          </a:p>
        </p:txBody>
      </p:sp>
    </p:spTree>
    <p:extLst>
      <p:ext uri="{BB962C8B-B14F-4D97-AF65-F5344CB8AC3E}">
        <p14:creationId xmlns:p14="http://schemas.microsoft.com/office/powerpoint/2010/main" val="4237081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grandes lignes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Un système de planètes</a:t>
            </a:r>
          </a:p>
          <a:p>
            <a:endParaRPr lang="fr-FR" dirty="0"/>
          </a:p>
          <a:p>
            <a:r>
              <a:rPr lang="fr-FR" dirty="0"/>
              <a:t>Planètes de tailles différentes</a:t>
            </a:r>
          </a:p>
          <a:p>
            <a:endParaRPr lang="fr-FR" dirty="0"/>
          </a:p>
          <a:p>
            <a:r>
              <a:rPr lang="fr-FR" dirty="0"/>
              <a:t>Univers semi-aléatoire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18210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API Web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On peut lire les informations</a:t>
            </a:r>
          </a:p>
          <a:p>
            <a:pPr lvl="1"/>
            <a:r>
              <a:rPr lang="fr-FR" dirty="0"/>
              <a:t>En JSON</a:t>
            </a:r>
          </a:p>
          <a:p>
            <a:pPr lvl="1"/>
            <a:r>
              <a:rPr lang="fr-FR" dirty="0"/>
              <a:t>Tous les systèmes</a:t>
            </a:r>
          </a:p>
          <a:p>
            <a:pPr lvl="1"/>
            <a:r>
              <a:rPr lang="fr-FR" dirty="0"/>
              <a:t>Un seul système et ses planètes</a:t>
            </a:r>
          </a:p>
          <a:p>
            <a:pPr lvl="1"/>
            <a:r>
              <a:rPr lang="fr-FR" dirty="0"/>
              <a:t>Les planètes d’un système</a:t>
            </a:r>
          </a:p>
          <a:p>
            <a:pPr lvl="1"/>
            <a:r>
              <a:rPr lang="fr-FR" dirty="0"/>
              <a:t>Une seule planète</a:t>
            </a:r>
          </a:p>
          <a:p>
            <a:pPr lvl="1"/>
            <a:endParaRPr lang="fr-FR" dirty="0"/>
          </a:p>
          <a:p>
            <a:pPr marL="6858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54821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Référence à respecter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>
                <a:hlinkClick r:id="rId2"/>
              </a:rPr>
              <a:t>https://app.swaggerhub.com/apis-docs/Duncan-Idaho/shard/1</a:t>
            </a:r>
            <a:endParaRPr lang="fr-FR" dirty="0"/>
          </a:p>
          <a:p>
            <a:pPr marL="6858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81541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Univers semi-aléatoire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Spécification de l’univers par projet</a:t>
            </a:r>
          </a:p>
          <a:p>
            <a:pPr marL="822960" lvl="1" indent="-457200">
              <a:buFont typeface="+mj-lt"/>
              <a:buAutoNum type="arabicPeriod"/>
            </a:pPr>
            <a:r>
              <a:rPr lang="fr-FR" dirty="0"/>
              <a:t>new </a:t>
            </a:r>
            <a:r>
              <a:rPr lang="fr-FR" dirty="0" err="1"/>
              <a:t>Shard.Shared.Core.MapGenerator</a:t>
            </a:r>
            <a:endParaRPr lang="fr-FR" dirty="0"/>
          </a:p>
          <a:p>
            <a:pPr marL="1097280" lvl="2" indent="-457200">
              <a:buFont typeface="+mj-lt"/>
              <a:buAutoNum type="arabicPeriod"/>
            </a:pPr>
            <a:r>
              <a:rPr lang="fr-FR" dirty="0"/>
              <a:t>Paramètre « </a:t>
            </a:r>
            <a:r>
              <a:rPr lang="fr-FR" dirty="0" err="1"/>
              <a:t>Seed</a:t>
            </a:r>
            <a:r>
              <a:rPr lang="fr-FR" dirty="0"/>
              <a:t> » = nom du projet</a:t>
            </a:r>
          </a:p>
          <a:p>
            <a:pPr marL="822960" lvl="1" indent="-457200">
              <a:buFont typeface="+mj-lt"/>
              <a:buAutoNum type="arabicPeriod"/>
            </a:pPr>
            <a:r>
              <a:rPr lang="fr-FR" dirty="0"/>
              <a:t>Appeler </a:t>
            </a:r>
            <a:r>
              <a:rPr lang="fr-FR" dirty="0" err="1"/>
              <a:t>Generate</a:t>
            </a:r>
            <a:r>
              <a:rPr lang="fr-FR" dirty="0"/>
              <a:t>()</a:t>
            </a:r>
          </a:p>
          <a:p>
            <a:pPr marL="822960" lvl="1" indent="-457200">
              <a:buFont typeface="+mj-lt"/>
              <a:buAutoNum type="arabicPeriod"/>
            </a:pPr>
            <a:r>
              <a:rPr lang="fr-FR" dirty="0"/>
              <a:t>Utiliser l’objet envoyé pour créer l’univers</a:t>
            </a:r>
          </a:p>
          <a:p>
            <a:pPr marL="6858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2975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Tests d’intégrations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Serveur de test d’intégration</a:t>
            </a:r>
          </a:p>
          <a:p>
            <a:pPr lvl="1"/>
            <a:r>
              <a:rPr lang="fr-FR" dirty="0"/>
              <a:t>Lance en mémoire le serveur</a:t>
            </a:r>
          </a:p>
          <a:p>
            <a:pPr lvl="1"/>
            <a:r>
              <a:rPr lang="fr-FR" dirty="0"/>
              <a:t>Simule des requêtes HTTP</a:t>
            </a:r>
          </a:p>
          <a:p>
            <a:pPr lvl="1"/>
            <a:r>
              <a:rPr lang="fr-FR" dirty="0"/>
              <a:t>Analyse les réponses</a:t>
            </a:r>
          </a:p>
          <a:p>
            <a:pPr marL="525780" indent="-457200">
              <a:buFont typeface="+mj-lt"/>
              <a:buAutoNum type="arabicPeriod"/>
            </a:pPr>
            <a:r>
              <a:rPr lang="fr-FR" dirty="0"/>
              <a:t>Créer un projet de test</a:t>
            </a:r>
          </a:p>
          <a:p>
            <a:pPr marL="525780" indent="-457200">
              <a:buFont typeface="+mj-lt"/>
              <a:buAutoNum type="arabicPeriod"/>
            </a:pPr>
            <a:r>
              <a:rPr lang="fr-FR" dirty="0"/>
              <a:t>Créer une classe héritant de </a:t>
            </a:r>
            <a:r>
              <a:rPr lang="fr-FR" dirty="0" err="1"/>
              <a:t>Shard.Shared.Web.IntegrationTests.BaseIntegrationTests</a:t>
            </a:r>
            <a:endParaRPr lang="fr-FR" dirty="0"/>
          </a:p>
          <a:p>
            <a:pPr marL="822960" lvl="1" indent="-457200">
              <a:buFont typeface="+mj-lt"/>
              <a:buAutoNum type="arabicPeriod"/>
            </a:pPr>
            <a:r>
              <a:rPr lang="fr-FR" dirty="0"/>
              <a:t>Spécifier </a:t>
            </a:r>
            <a:r>
              <a:rPr lang="fr-FR" dirty="0" err="1"/>
              <a:t>TEntryPoint</a:t>
            </a:r>
            <a:r>
              <a:rPr lang="fr-FR" dirty="0"/>
              <a:t> = votre classe Startup</a:t>
            </a:r>
          </a:p>
          <a:p>
            <a:pPr marL="822960" lvl="1" indent="-457200">
              <a:buFont typeface="+mj-lt"/>
              <a:buAutoNum type="arabicPeriod"/>
            </a:pPr>
            <a:r>
              <a:rPr lang="fr-FR" dirty="0"/>
              <a:t>Spécifier </a:t>
            </a:r>
            <a:r>
              <a:rPr lang="fr-FR" dirty="0" err="1"/>
              <a:t>TWebApplicationFactory</a:t>
            </a:r>
            <a:r>
              <a:rPr lang="fr-FR" dirty="0"/>
              <a:t> = </a:t>
            </a:r>
            <a:r>
              <a:rPr lang="fr-FR" dirty="0" err="1"/>
              <a:t>WebApplicationFactory</a:t>
            </a:r>
            <a:r>
              <a:rPr lang="fr-FR" dirty="0"/>
              <a:t>&lt;Startup&gt;</a:t>
            </a:r>
          </a:p>
          <a:p>
            <a:pPr marL="525780" indent="-457200">
              <a:buFont typeface="+mj-lt"/>
              <a:buAutoNum type="arabicPeriod"/>
            </a:pPr>
            <a:endParaRPr lang="fr-FR" dirty="0"/>
          </a:p>
          <a:p>
            <a:pPr marL="6858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36087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Tests d’intégrations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25780" indent="-457200">
              <a:buFont typeface="+mj-lt"/>
              <a:buAutoNum type="arabicPeriod"/>
            </a:pPr>
            <a:r>
              <a:rPr lang="fr-FR" dirty="0"/>
              <a:t>Créer un projet de test</a:t>
            </a:r>
          </a:p>
          <a:p>
            <a:pPr marL="525780" indent="-457200">
              <a:buFont typeface="+mj-lt"/>
              <a:buAutoNum type="arabicPeriod"/>
            </a:pPr>
            <a:r>
              <a:rPr lang="fr-FR" dirty="0"/>
              <a:t>Importer un </a:t>
            </a:r>
            <a:r>
              <a:rPr lang="fr-FR" dirty="0" err="1"/>
              <a:t>Nuget</a:t>
            </a:r>
            <a:endParaRPr lang="fr-FR" dirty="0"/>
          </a:p>
          <a:p>
            <a:pPr marL="822960" lvl="1" indent="-457200">
              <a:buFont typeface="+mj-lt"/>
              <a:buAutoNum type="arabicPeriod"/>
            </a:pPr>
            <a:r>
              <a:rPr lang="fr-FR" dirty="0" err="1"/>
              <a:t>Microsoft.AspNetCore.Mvc.Testing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>Version: 3.0.0-preview8.19405.7</a:t>
            </a:r>
          </a:p>
          <a:p>
            <a:pPr marL="525780" indent="-457200">
              <a:buFont typeface="+mj-lt"/>
              <a:buAutoNum type="arabicPeriod"/>
            </a:pPr>
            <a:r>
              <a:rPr lang="fr-FR" dirty="0"/>
              <a:t>Créer une classe héritant de </a:t>
            </a:r>
            <a:r>
              <a:rPr lang="fr-FR" dirty="0" err="1"/>
              <a:t>Shard.Shared.Web.IntegrationTests</a:t>
            </a:r>
            <a:r>
              <a:rPr lang="fr-FR" dirty="0"/>
              <a:t>.</a:t>
            </a:r>
            <a:br>
              <a:rPr lang="fr-FR" dirty="0"/>
            </a:br>
            <a:r>
              <a:rPr lang="fr-FR" dirty="0" err="1"/>
              <a:t>BaseIntegrationTests</a:t>
            </a:r>
            <a:endParaRPr lang="fr-FR" dirty="0"/>
          </a:p>
          <a:p>
            <a:pPr marL="822960" lvl="1" indent="-457200">
              <a:buFont typeface="+mj-lt"/>
              <a:buAutoNum type="arabicPeriod"/>
            </a:pPr>
            <a:r>
              <a:rPr lang="fr-FR" dirty="0"/>
              <a:t>Spécifier </a:t>
            </a:r>
            <a:r>
              <a:rPr lang="fr-FR" dirty="0" err="1"/>
              <a:t>TEntryPoint</a:t>
            </a:r>
            <a:r>
              <a:rPr lang="fr-FR" dirty="0"/>
              <a:t> = votre classe Startup</a:t>
            </a:r>
          </a:p>
          <a:p>
            <a:pPr marL="822960" lvl="1" indent="-457200">
              <a:buFont typeface="+mj-lt"/>
              <a:buAutoNum type="arabicPeriod"/>
            </a:pPr>
            <a:r>
              <a:rPr lang="fr-FR" dirty="0"/>
              <a:t>Spécifier </a:t>
            </a:r>
            <a:r>
              <a:rPr lang="fr-FR" dirty="0" err="1"/>
              <a:t>TWebApplicationFactory</a:t>
            </a:r>
            <a:r>
              <a:rPr lang="fr-FR" dirty="0"/>
              <a:t> = </a:t>
            </a:r>
            <a:r>
              <a:rPr lang="fr-FR" dirty="0" err="1"/>
              <a:t>WebApplicationFactory</a:t>
            </a:r>
            <a:r>
              <a:rPr lang="fr-FR" dirty="0"/>
              <a:t>&lt;Startup&gt;</a:t>
            </a:r>
          </a:p>
          <a:p>
            <a:pPr marL="525780" indent="-457200">
              <a:buFont typeface="+mj-lt"/>
              <a:buAutoNum type="arabicPeriod"/>
            </a:pPr>
            <a:endParaRPr lang="fr-FR" dirty="0"/>
          </a:p>
          <a:p>
            <a:pPr marL="6858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06575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Tests d’intégrations</a:t>
            </a:r>
          </a:p>
        </p:txBody>
      </p:sp>
      <p:pic>
        <p:nvPicPr>
          <p:cNvPr id="102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865" y="2780928"/>
            <a:ext cx="8188591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9047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Teaser version 2…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Ils en parlent à la pause café</a:t>
            </a:r>
          </a:p>
        </p:txBody>
      </p:sp>
    </p:spTree>
    <p:extLst>
      <p:ext uri="{BB962C8B-B14F-4D97-AF65-F5344CB8AC3E}">
        <p14:creationId xmlns:p14="http://schemas.microsoft.com/office/powerpoint/2010/main" val="261422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 venir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Différents joueurs/utilisateurs</a:t>
            </a:r>
          </a:p>
          <a:p>
            <a:endParaRPr lang="fr-FR" dirty="0"/>
          </a:p>
          <a:p>
            <a:r>
              <a:rPr lang="fr-FR" dirty="0"/>
              <a:t>Vaisseaux d’explorations</a:t>
            </a:r>
          </a:p>
          <a:p>
            <a:endParaRPr lang="fr-FR" dirty="0"/>
          </a:p>
          <a:p>
            <a:r>
              <a:rPr lang="fr-FR" dirty="0"/>
              <a:t>Ressources par planètes</a:t>
            </a:r>
          </a:p>
          <a:p>
            <a:endParaRPr lang="fr-FR" dirty="0"/>
          </a:p>
          <a:p>
            <a:r>
              <a:rPr lang="fr-FR" dirty="0"/>
              <a:t>Des bâtiments</a:t>
            </a:r>
          </a:p>
          <a:p>
            <a:endParaRPr lang="fr-FR" dirty="0"/>
          </a:p>
          <a:p>
            <a:r>
              <a:rPr lang="fr-FR" dirty="0"/>
              <a:t>Un chat de conversation</a:t>
            </a:r>
          </a:p>
        </p:txBody>
      </p:sp>
    </p:spTree>
    <p:extLst>
      <p:ext uri="{BB962C8B-B14F-4D97-AF65-F5344CB8AC3E}">
        <p14:creationId xmlns:p14="http://schemas.microsoft.com/office/powerpoint/2010/main" val="398446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Version 2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Exploration</a:t>
            </a:r>
          </a:p>
        </p:txBody>
      </p:sp>
    </p:spTree>
    <p:extLst>
      <p:ext uri="{BB962C8B-B14F-4D97-AF65-F5344CB8AC3E}">
        <p14:creationId xmlns:p14="http://schemas.microsoft.com/office/powerpoint/2010/main" val="3541810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grandes lignes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Un système de planètes</a:t>
            </a:r>
          </a:p>
          <a:p>
            <a:pPr lvl="1"/>
            <a:r>
              <a:rPr lang="fr-FR" dirty="0"/>
              <a:t>De tailles différentes</a:t>
            </a:r>
          </a:p>
          <a:p>
            <a:pPr lvl="1"/>
            <a:r>
              <a:rPr lang="fr-FR" b="1" dirty="0"/>
              <a:t>Avec différentes </a:t>
            </a:r>
            <a:r>
              <a:rPr lang="fr-FR" b="1" dirty="0" err="1"/>
              <a:t>resources</a:t>
            </a:r>
            <a:endParaRPr lang="fr-FR" b="1" dirty="0"/>
          </a:p>
          <a:p>
            <a:r>
              <a:rPr lang="fr-FR" dirty="0"/>
              <a:t>Univers semi-aléatoire</a:t>
            </a:r>
          </a:p>
          <a:p>
            <a:endParaRPr lang="fr-FR" dirty="0"/>
          </a:p>
          <a:p>
            <a:r>
              <a:rPr lang="fr-FR" dirty="0"/>
              <a:t>Des utilisateurs, et des vaisseaux</a:t>
            </a:r>
          </a:p>
          <a:p>
            <a:pPr lvl="1"/>
            <a:r>
              <a:rPr lang="fr-FR" dirty="0"/>
              <a:t>Vaisseau d’exploration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48895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Univers semi-aléatoire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Spécification de l’univers par projet</a:t>
            </a:r>
          </a:p>
          <a:p>
            <a:pPr marL="822960" lvl="1" indent="-457200">
              <a:buFont typeface="+mj-lt"/>
              <a:buAutoNum type="arabicPeriod"/>
            </a:pPr>
            <a:r>
              <a:rPr lang="fr-FR" dirty="0"/>
              <a:t>new </a:t>
            </a:r>
            <a:r>
              <a:rPr lang="fr-FR" dirty="0" err="1"/>
              <a:t>Shard.Shared.Core.MapGenerator</a:t>
            </a:r>
            <a:endParaRPr lang="fr-FR" dirty="0"/>
          </a:p>
          <a:p>
            <a:pPr marL="1097280" lvl="2" indent="-457200">
              <a:buFont typeface="+mj-lt"/>
              <a:buAutoNum type="arabicPeriod"/>
            </a:pPr>
            <a:r>
              <a:rPr lang="fr-FR" dirty="0"/>
              <a:t>Paramètre « </a:t>
            </a:r>
            <a:r>
              <a:rPr lang="fr-FR" dirty="0" err="1"/>
              <a:t>Seed</a:t>
            </a:r>
            <a:r>
              <a:rPr lang="fr-FR" dirty="0"/>
              <a:t> » = nom du projet</a:t>
            </a:r>
          </a:p>
          <a:p>
            <a:pPr marL="822960" lvl="1" indent="-457200">
              <a:buFont typeface="+mj-lt"/>
              <a:buAutoNum type="arabicPeriod"/>
            </a:pPr>
            <a:r>
              <a:rPr lang="fr-FR" dirty="0"/>
              <a:t>Appeler </a:t>
            </a:r>
            <a:r>
              <a:rPr lang="fr-FR" dirty="0" err="1"/>
              <a:t>Generate</a:t>
            </a:r>
            <a:r>
              <a:rPr lang="fr-FR" dirty="0"/>
              <a:t>()</a:t>
            </a:r>
          </a:p>
          <a:p>
            <a:pPr marL="822960" lvl="1" indent="-457200">
              <a:buFont typeface="+mj-lt"/>
              <a:buAutoNum type="arabicPeriod"/>
            </a:pPr>
            <a:r>
              <a:rPr lang="fr-FR" dirty="0"/>
              <a:t>Utiliser l’objet envoyé pour créer l’univers</a:t>
            </a:r>
          </a:p>
          <a:p>
            <a:r>
              <a:rPr lang="fr-FR" dirty="0"/>
              <a:t>Spécifie aussi les </a:t>
            </a:r>
            <a:r>
              <a:rPr lang="fr-FR" dirty="0" err="1"/>
              <a:t>resources</a:t>
            </a:r>
            <a:endParaRPr lang="fr-FR" dirty="0"/>
          </a:p>
          <a:p>
            <a:pPr lvl="1"/>
            <a:r>
              <a:rPr lang="fr-FR" dirty="0"/>
              <a:t>Dictionnaire « </a:t>
            </a:r>
            <a:r>
              <a:rPr lang="fr-FR" dirty="0" err="1"/>
              <a:t>ResourceQuantity</a:t>
            </a:r>
            <a:r>
              <a:rPr lang="fr-FR" dirty="0"/>
              <a:t> »</a:t>
            </a:r>
          </a:p>
          <a:p>
            <a:pPr lvl="1"/>
            <a:r>
              <a:rPr lang="fr-FR" dirty="0"/>
              <a:t>Paires nom-quantité</a:t>
            </a:r>
          </a:p>
          <a:p>
            <a:pPr marL="6858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23087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API Web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On peut lire les informations librement</a:t>
            </a:r>
          </a:p>
          <a:p>
            <a:pPr lvl="1"/>
            <a:r>
              <a:rPr lang="fr-FR" dirty="0"/>
              <a:t>Des systèmes et planètes, taille comprises</a:t>
            </a:r>
          </a:p>
          <a:p>
            <a:r>
              <a:rPr lang="fr-FR" b="1" dirty="0"/>
              <a:t>On peut créer des utilisateurs</a:t>
            </a:r>
          </a:p>
          <a:p>
            <a:pPr lvl="1"/>
            <a:r>
              <a:rPr lang="fr-FR" b="1" dirty="0"/>
              <a:t>Crée automatiquement un vaisseau</a:t>
            </a:r>
          </a:p>
          <a:p>
            <a:r>
              <a:rPr lang="fr-FR" b="1" dirty="0"/>
              <a:t>On peut explorer avec le vaisseau</a:t>
            </a:r>
          </a:p>
          <a:p>
            <a:pPr lvl="1"/>
            <a:r>
              <a:rPr lang="fr-FR" b="1" dirty="0"/>
              <a:t>Le déplacer</a:t>
            </a:r>
          </a:p>
          <a:p>
            <a:pPr lvl="1"/>
            <a:r>
              <a:rPr lang="fr-FR" b="1" dirty="0"/>
              <a:t>Scanner </a:t>
            </a:r>
            <a:r>
              <a:rPr lang="fr-FR" b="1"/>
              <a:t>les ressources</a:t>
            </a:r>
            <a:endParaRPr lang="fr-FR" b="1" dirty="0"/>
          </a:p>
          <a:p>
            <a:pPr marL="6858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08309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Référence à respecter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>
                <a:hlinkClick r:id="rId2"/>
              </a:rPr>
              <a:t>https://app.swaggerhub.com/apis-docs/Duncan-Idaho/shard/2</a:t>
            </a:r>
            <a:endParaRPr lang="fr-FR" dirty="0"/>
          </a:p>
          <a:p>
            <a:pPr marL="6858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16001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Teaser version 3…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Ils en parlent à la pause café</a:t>
            </a:r>
          </a:p>
        </p:txBody>
      </p:sp>
    </p:spTree>
    <p:extLst>
      <p:ext uri="{BB962C8B-B14F-4D97-AF65-F5344CB8AC3E}">
        <p14:creationId xmlns:p14="http://schemas.microsoft.com/office/powerpoint/2010/main" val="112938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 venir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Authentification</a:t>
            </a:r>
          </a:p>
          <a:p>
            <a:endParaRPr lang="fr-FR" dirty="0"/>
          </a:p>
          <a:p>
            <a:r>
              <a:rPr lang="fr-FR" dirty="0"/>
              <a:t>Vaisseaux de combats</a:t>
            </a:r>
          </a:p>
          <a:p>
            <a:r>
              <a:rPr lang="fr-FR" dirty="0"/>
              <a:t>Des bâtiments</a:t>
            </a:r>
          </a:p>
          <a:p>
            <a:endParaRPr lang="fr-FR" dirty="0"/>
          </a:p>
          <a:p>
            <a:r>
              <a:rPr lang="fr-FR" dirty="0"/>
              <a:t>Exploitations</a:t>
            </a:r>
          </a:p>
          <a:p>
            <a:r>
              <a:rPr lang="fr-FR" dirty="0"/>
              <a:t>Ressources organiques croissantes</a:t>
            </a:r>
          </a:p>
          <a:p>
            <a:endParaRPr lang="fr-FR" dirty="0"/>
          </a:p>
          <a:p>
            <a:r>
              <a:rPr lang="fr-FR" dirty="0"/>
              <a:t>Un chat de conversation</a:t>
            </a:r>
          </a:p>
          <a:p>
            <a:r>
              <a:rPr lang="fr-FR" dirty="0"/>
              <a:t>Diplomatie</a:t>
            </a:r>
          </a:p>
          <a:p>
            <a:pPr marL="6858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40912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Version 3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Du temps réel</a:t>
            </a:r>
          </a:p>
        </p:txBody>
      </p:sp>
    </p:spTree>
    <p:extLst>
      <p:ext uri="{BB962C8B-B14F-4D97-AF65-F5344CB8AC3E}">
        <p14:creationId xmlns:p14="http://schemas.microsoft.com/office/powerpoint/2010/main" val="114853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grandes lignes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Un système de planètes semi-aléatoire</a:t>
            </a:r>
          </a:p>
          <a:p>
            <a:pPr lvl="1"/>
            <a:r>
              <a:rPr lang="fr-FR" dirty="0"/>
              <a:t>De tailles différentes</a:t>
            </a:r>
          </a:p>
          <a:p>
            <a:pPr lvl="1"/>
            <a:r>
              <a:rPr lang="fr-FR" dirty="0"/>
              <a:t>Avec différentes ressources</a:t>
            </a:r>
          </a:p>
          <a:p>
            <a:r>
              <a:rPr lang="fr-FR" dirty="0"/>
              <a:t>Des utilisateurs, et des vaisseaux</a:t>
            </a:r>
          </a:p>
          <a:p>
            <a:pPr lvl="1"/>
            <a:r>
              <a:rPr lang="fr-FR" dirty="0"/>
              <a:t>Vaisseau d’exploration</a:t>
            </a:r>
          </a:p>
          <a:p>
            <a:pPr lvl="1"/>
            <a:r>
              <a:rPr lang="fr-FR" b="1" dirty="0"/>
              <a:t>Vaisseau de construction</a:t>
            </a:r>
          </a:p>
          <a:p>
            <a:pPr lvl="1"/>
            <a:r>
              <a:rPr lang="fr-FR" b="1" dirty="0" smtClean="0"/>
              <a:t>Mine</a:t>
            </a:r>
            <a:endParaRPr lang="fr-FR" b="1" dirty="0"/>
          </a:p>
          <a:p>
            <a:r>
              <a:rPr lang="fr-FR" b="1" dirty="0" smtClean="0"/>
              <a:t>Déplacements prennent </a:t>
            </a:r>
            <a:r>
              <a:rPr lang="fr-FR" b="1" dirty="0"/>
              <a:t>du temps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2340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API Web – Informations et utilisateurs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On peut lire les informations librement</a:t>
            </a:r>
          </a:p>
          <a:p>
            <a:pPr lvl="1"/>
            <a:r>
              <a:rPr lang="fr-FR" dirty="0"/>
              <a:t>Des systèmes et planètes, taille comprises</a:t>
            </a:r>
          </a:p>
          <a:p>
            <a:r>
              <a:rPr lang="fr-FR" dirty="0"/>
              <a:t>On peut créer des utilisateurs</a:t>
            </a:r>
          </a:p>
          <a:p>
            <a:pPr lvl="1"/>
            <a:r>
              <a:rPr lang="fr-FR" dirty="0"/>
              <a:t>Crée un vaisseau d’exploration </a:t>
            </a:r>
            <a:r>
              <a:rPr lang="fr-FR" b="1" dirty="0"/>
              <a:t>et de construction</a:t>
            </a:r>
            <a:endParaRPr lang="fr-FR" dirty="0"/>
          </a:p>
          <a:p>
            <a:endParaRPr lang="fr-FR" dirty="0"/>
          </a:p>
          <a:p>
            <a:endParaRPr lang="fr-FR" dirty="0"/>
          </a:p>
          <a:p>
            <a:pPr marL="6858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33740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API Web - Vaisseaux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On peut explorer avec le scout</a:t>
            </a:r>
          </a:p>
          <a:p>
            <a:pPr lvl="1"/>
            <a:r>
              <a:rPr lang="fr-FR" dirty="0"/>
              <a:t>Le déplacer</a:t>
            </a:r>
            <a:r>
              <a:rPr lang="fr-FR" b="1" dirty="0"/>
              <a:t> (prend du temps)</a:t>
            </a:r>
          </a:p>
          <a:p>
            <a:pPr lvl="1"/>
            <a:r>
              <a:rPr lang="fr-FR" dirty="0"/>
              <a:t>Scanner les ressources</a:t>
            </a:r>
          </a:p>
          <a:p>
            <a:r>
              <a:rPr lang="fr-FR" b="1" dirty="0"/>
              <a:t>On peut construire avec le constructeur</a:t>
            </a:r>
          </a:p>
          <a:p>
            <a:pPr lvl="1"/>
            <a:r>
              <a:rPr lang="fr-FR" dirty="0"/>
              <a:t>Le déplacer</a:t>
            </a:r>
            <a:r>
              <a:rPr lang="fr-FR" b="1" dirty="0"/>
              <a:t> </a:t>
            </a:r>
            <a:r>
              <a:rPr lang="fr-FR" dirty="0"/>
              <a:t>(prend du temps)</a:t>
            </a:r>
          </a:p>
          <a:p>
            <a:pPr lvl="1"/>
            <a:r>
              <a:rPr lang="fr-FR" dirty="0"/>
              <a:t>Construire une mine </a:t>
            </a:r>
            <a:r>
              <a:rPr lang="fr-FR" dirty="0" smtClean="0"/>
              <a:t>(instantané)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59722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Temps réel - Déplacement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PUT donne l’ordre de déplacement</a:t>
            </a:r>
          </a:p>
          <a:p>
            <a:r>
              <a:rPr lang="fr-FR" dirty="0"/>
              <a:t>GET donne le lieu actuel et le temps avant arrivée</a:t>
            </a:r>
          </a:p>
          <a:p>
            <a:endParaRPr lang="fr-FR" dirty="0" smtClean="0"/>
          </a:p>
          <a:p>
            <a:r>
              <a:rPr lang="fr-FR" dirty="0" smtClean="0"/>
              <a:t>Quitter une planète: instantané</a:t>
            </a:r>
          </a:p>
          <a:p>
            <a:r>
              <a:rPr lang="fr-FR" dirty="0" smtClean="0"/>
              <a:t>Changer de système: 1min</a:t>
            </a:r>
            <a:endParaRPr lang="fr-FR" dirty="0"/>
          </a:p>
          <a:p>
            <a:r>
              <a:rPr lang="fr-FR" dirty="0" smtClean="0"/>
              <a:t>Entrer dans une planète: 15 sec</a:t>
            </a:r>
          </a:p>
          <a:p>
            <a:r>
              <a:rPr lang="fr-FR" dirty="0" smtClean="0"/>
              <a:t>Cumulatif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33823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Temps réel </a:t>
            </a:r>
            <a:r>
              <a:rPr lang="fr-FR" dirty="0" smtClean="0"/>
              <a:t>– Appels web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GET</a:t>
            </a:r>
          </a:p>
          <a:p>
            <a:pPr lvl="1"/>
            <a:r>
              <a:rPr lang="fr-FR" dirty="0" smtClean="0"/>
              <a:t>&gt; 2 secondes : 200 OK immédiat</a:t>
            </a:r>
          </a:p>
          <a:p>
            <a:pPr lvl="2"/>
            <a:r>
              <a:rPr lang="fr-FR" dirty="0" smtClean="0"/>
              <a:t>Contient </a:t>
            </a:r>
            <a:r>
              <a:rPr lang="fr-FR" dirty="0"/>
              <a:t>la destination</a:t>
            </a:r>
          </a:p>
          <a:p>
            <a:pPr lvl="1"/>
            <a:r>
              <a:rPr lang="fr-FR" dirty="0"/>
              <a:t>&lt;= 2 secondes : attentes, puis 200 OK</a:t>
            </a:r>
          </a:p>
          <a:p>
            <a:pPr lvl="2"/>
            <a:r>
              <a:rPr lang="fr-FR" dirty="0"/>
              <a:t>Contient l’arrivée au lieu</a:t>
            </a:r>
          </a:p>
          <a:p>
            <a:pPr lvl="1"/>
            <a:r>
              <a:rPr lang="fr-FR" dirty="0"/>
              <a:t>0 secondes: 200 OK</a:t>
            </a:r>
          </a:p>
        </p:txBody>
      </p:sp>
    </p:spTree>
    <p:extLst>
      <p:ext uri="{BB962C8B-B14F-4D97-AF65-F5344CB8AC3E}">
        <p14:creationId xmlns:p14="http://schemas.microsoft.com/office/powerpoint/2010/main" val="537211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Référence à respecter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>
                <a:hlinkClick r:id="rId2"/>
              </a:rPr>
              <a:t>https://app.swaggerhub.com/apis-docs/Duncan-Idaho/shard/3</a:t>
            </a:r>
            <a:endParaRPr lang="fr-FR" dirty="0"/>
          </a:p>
          <a:p>
            <a:pPr marL="6858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54196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Teaser version 4…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Ils en parlent à la pause café</a:t>
            </a:r>
          </a:p>
        </p:txBody>
      </p:sp>
    </p:spTree>
    <p:extLst>
      <p:ext uri="{BB962C8B-B14F-4D97-AF65-F5344CB8AC3E}">
        <p14:creationId xmlns:p14="http://schemas.microsoft.com/office/powerpoint/2010/main" val="2931522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 venir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Authentification</a:t>
            </a:r>
          </a:p>
          <a:p>
            <a:endParaRPr lang="fr-FR" dirty="0"/>
          </a:p>
          <a:p>
            <a:r>
              <a:rPr lang="fr-FR" dirty="0"/>
              <a:t>Vaisseaux de combats</a:t>
            </a:r>
          </a:p>
          <a:p>
            <a:r>
              <a:rPr lang="fr-FR" dirty="0"/>
              <a:t>D’autres bâtiments</a:t>
            </a:r>
          </a:p>
          <a:p>
            <a:endParaRPr lang="fr-FR" dirty="0"/>
          </a:p>
          <a:p>
            <a:r>
              <a:rPr lang="fr-FR" dirty="0"/>
              <a:t>Ressources organiques croissantes</a:t>
            </a:r>
          </a:p>
          <a:p>
            <a:r>
              <a:rPr lang="fr-FR" dirty="0"/>
              <a:t>Evènements planétaires</a:t>
            </a:r>
          </a:p>
          <a:p>
            <a:endParaRPr lang="fr-FR" dirty="0"/>
          </a:p>
          <a:p>
            <a:r>
              <a:rPr lang="fr-FR" dirty="0"/>
              <a:t>Un chat de conversation</a:t>
            </a:r>
          </a:p>
          <a:p>
            <a:r>
              <a:rPr lang="fr-FR" dirty="0"/>
              <a:t>Diplomatie</a:t>
            </a:r>
          </a:p>
          <a:p>
            <a:pPr marL="6858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08559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grandes lignes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Un système de planètes semi-aléatoire</a:t>
            </a:r>
          </a:p>
          <a:p>
            <a:pPr lvl="1"/>
            <a:r>
              <a:rPr lang="fr-FR" dirty="0"/>
              <a:t>De tailles différentes</a:t>
            </a:r>
          </a:p>
          <a:p>
            <a:pPr lvl="1"/>
            <a:r>
              <a:rPr lang="fr-FR" dirty="0"/>
              <a:t>Avec différentes ressources</a:t>
            </a:r>
          </a:p>
          <a:p>
            <a:r>
              <a:rPr lang="fr-FR" dirty="0"/>
              <a:t>Des utilisateurs, et des vaisseaux</a:t>
            </a:r>
          </a:p>
          <a:p>
            <a:pPr lvl="1"/>
            <a:r>
              <a:rPr lang="fr-FR" dirty="0"/>
              <a:t>Vaisseau d’exploration</a:t>
            </a:r>
          </a:p>
          <a:p>
            <a:pPr lvl="1"/>
            <a:r>
              <a:rPr lang="fr-FR" b="1" dirty="0"/>
              <a:t>Vaisseau de construction</a:t>
            </a:r>
          </a:p>
          <a:p>
            <a:pPr lvl="1"/>
            <a:r>
              <a:rPr lang="fr-FR" b="1" dirty="0" smtClean="0"/>
              <a:t>Bâtiment d’extractions de ressources</a:t>
            </a:r>
            <a:endParaRPr lang="fr-FR" b="1" dirty="0"/>
          </a:p>
          <a:p>
            <a:r>
              <a:rPr lang="fr-FR" b="1" dirty="0" smtClean="0"/>
              <a:t>Actions prennent </a:t>
            </a:r>
            <a:r>
              <a:rPr lang="fr-FR" b="1" dirty="0"/>
              <a:t>du temps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2456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API Web - Vaisseaux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On peut explorer avec le scout</a:t>
            </a:r>
          </a:p>
          <a:p>
            <a:pPr lvl="1"/>
            <a:r>
              <a:rPr lang="fr-FR" dirty="0"/>
              <a:t>Le déplacer</a:t>
            </a:r>
            <a:r>
              <a:rPr lang="fr-FR" b="1" dirty="0"/>
              <a:t> (prend du temps)</a:t>
            </a:r>
          </a:p>
          <a:p>
            <a:pPr lvl="1"/>
            <a:r>
              <a:rPr lang="fr-FR" dirty="0"/>
              <a:t>Scanner les ressources</a:t>
            </a:r>
          </a:p>
          <a:p>
            <a:r>
              <a:rPr lang="fr-FR" b="1" dirty="0"/>
              <a:t>On peut construire avec le constructeur</a:t>
            </a:r>
          </a:p>
          <a:p>
            <a:pPr lvl="1"/>
            <a:r>
              <a:rPr lang="fr-FR" dirty="0"/>
              <a:t>Le déplacer</a:t>
            </a:r>
            <a:r>
              <a:rPr lang="fr-FR" b="1" dirty="0"/>
              <a:t> </a:t>
            </a:r>
            <a:r>
              <a:rPr lang="fr-FR" dirty="0"/>
              <a:t>(prend du temps)</a:t>
            </a:r>
          </a:p>
          <a:p>
            <a:pPr lvl="1"/>
            <a:r>
              <a:rPr lang="fr-FR" dirty="0"/>
              <a:t>Construire une mine (prend du temps)</a:t>
            </a:r>
          </a:p>
        </p:txBody>
      </p:sp>
    </p:spTree>
    <p:extLst>
      <p:ext uri="{BB962C8B-B14F-4D97-AF65-F5344CB8AC3E}">
        <p14:creationId xmlns:p14="http://schemas.microsoft.com/office/powerpoint/2010/main" val="187616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Temps réel - Mine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Toutes les minutes, pour chaque extracteur</a:t>
            </a:r>
          </a:p>
          <a:p>
            <a:pPr lvl="1"/>
            <a:r>
              <a:rPr lang="fr-FR" dirty="0"/>
              <a:t>+1 de la ressource au propriétaire</a:t>
            </a:r>
          </a:p>
          <a:p>
            <a:pPr lvl="1"/>
            <a:r>
              <a:rPr lang="fr-FR" dirty="0"/>
              <a:t>-1 de la ressource sur la planète</a:t>
            </a:r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63153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API Web - Vaisseaux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On peut explorer avec le scout</a:t>
            </a:r>
          </a:p>
          <a:p>
            <a:pPr lvl="1"/>
            <a:r>
              <a:rPr lang="fr-FR" dirty="0"/>
              <a:t>Le déplacer</a:t>
            </a:r>
            <a:r>
              <a:rPr lang="fr-FR" b="1" dirty="0"/>
              <a:t> (prend du temps)</a:t>
            </a:r>
          </a:p>
          <a:p>
            <a:pPr lvl="1"/>
            <a:r>
              <a:rPr lang="fr-FR" dirty="0"/>
              <a:t>Scanner les ressources</a:t>
            </a:r>
          </a:p>
          <a:p>
            <a:r>
              <a:rPr lang="fr-FR" b="1" dirty="0"/>
              <a:t>On peut construire avec le constructeur</a:t>
            </a:r>
          </a:p>
          <a:p>
            <a:pPr lvl="1"/>
            <a:r>
              <a:rPr lang="fr-FR" dirty="0"/>
              <a:t>Le déplacer</a:t>
            </a:r>
            <a:r>
              <a:rPr lang="fr-FR" b="1" dirty="0"/>
              <a:t> </a:t>
            </a:r>
            <a:r>
              <a:rPr lang="fr-FR" dirty="0"/>
              <a:t>(prend du temps)</a:t>
            </a:r>
          </a:p>
          <a:p>
            <a:pPr lvl="1"/>
            <a:r>
              <a:rPr lang="fr-FR" dirty="0"/>
              <a:t>Construire une mine (prend du temps)</a:t>
            </a:r>
          </a:p>
        </p:txBody>
      </p:sp>
    </p:spTree>
    <p:extLst>
      <p:ext uri="{BB962C8B-B14F-4D97-AF65-F5344CB8AC3E}">
        <p14:creationId xmlns:p14="http://schemas.microsoft.com/office/powerpoint/2010/main" val="1634855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Temps réel - Construction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POST donne l’ordre de construction</a:t>
            </a:r>
          </a:p>
          <a:p>
            <a:pPr lvl="1"/>
            <a:r>
              <a:rPr lang="fr-FR" dirty="0"/>
              <a:t>Uniquement si unité à proximité</a:t>
            </a:r>
          </a:p>
          <a:p>
            <a:r>
              <a:rPr lang="fr-FR" dirty="0"/>
              <a:t>GET donne l’état du bâtiment</a:t>
            </a:r>
          </a:p>
          <a:p>
            <a:r>
              <a:rPr lang="fr-FR" dirty="0"/>
              <a:t>Selon le temps restant:</a:t>
            </a:r>
          </a:p>
          <a:p>
            <a:pPr lvl="1"/>
            <a:r>
              <a:rPr lang="fr-FR" dirty="0"/>
              <a:t>&gt; 2 secondes : 200 OK immédiat</a:t>
            </a:r>
          </a:p>
          <a:p>
            <a:pPr lvl="2"/>
            <a:r>
              <a:rPr lang="fr-FR" dirty="0"/>
              <a:t>En cours de construction, temps restant…</a:t>
            </a:r>
          </a:p>
          <a:p>
            <a:pPr lvl="1"/>
            <a:r>
              <a:rPr lang="fr-FR" dirty="0"/>
              <a:t>&lt;= 2 secondes : attentes, puis 200 OK</a:t>
            </a:r>
          </a:p>
          <a:p>
            <a:pPr lvl="2"/>
            <a:r>
              <a:rPr lang="fr-FR" dirty="0"/>
              <a:t>Construit</a:t>
            </a:r>
          </a:p>
          <a:p>
            <a:pPr lvl="1"/>
            <a:r>
              <a:rPr lang="fr-FR" dirty="0"/>
              <a:t>0 secondes : 200 OK</a:t>
            </a:r>
          </a:p>
        </p:txBody>
      </p:sp>
    </p:spTree>
    <p:extLst>
      <p:ext uri="{BB962C8B-B14F-4D97-AF65-F5344CB8AC3E}">
        <p14:creationId xmlns:p14="http://schemas.microsoft.com/office/powerpoint/2010/main" val="2687519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8ECC008B789AB48AFF769C73DCE07CC" ma:contentTypeVersion="2" ma:contentTypeDescription="Crée un document." ma:contentTypeScope="" ma:versionID="11e55d90df00a2596c1d020009f3bd2f">
  <xsd:schema xmlns:xsd="http://www.w3.org/2001/XMLSchema" xmlns:xs="http://www.w3.org/2001/XMLSchema" xmlns:p="http://schemas.microsoft.com/office/2006/metadata/properties" xmlns:ns2="0fcc2a72-a917-4b9b-b46a-6b503876942d" targetNamespace="http://schemas.microsoft.com/office/2006/metadata/properties" ma:root="true" ma:fieldsID="09fcc3def0216f3797c58985b64e1f84" ns2:_="">
    <xsd:import namespace="0fcc2a72-a917-4b9b-b46a-6b503876942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cc2a72-a917-4b9b-b46a-6b503876942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7E4F59A-67FA-4D4C-B26A-BB9EEF0CFF66}"/>
</file>

<file path=customXml/itemProps2.xml><?xml version="1.0" encoding="utf-8"?>
<ds:datastoreItem xmlns:ds="http://schemas.openxmlformats.org/officeDocument/2006/customXml" ds:itemID="{85543A4A-32A1-4AAB-A128-22FDEEE6B86A}"/>
</file>

<file path=customXml/itemProps3.xml><?xml version="1.0" encoding="utf-8"?>
<ds:datastoreItem xmlns:ds="http://schemas.openxmlformats.org/officeDocument/2006/customXml" ds:itemID="{5B344CBF-4696-4EC1-BC56-4E79697E2843}"/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12255</TotalTime>
  <Words>876</Words>
  <Application>Microsoft Office PowerPoint</Application>
  <PresentationFormat>Affichage à l'écran (4:3)</PresentationFormat>
  <Paragraphs>262</Paragraphs>
  <Slides>43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43</vt:i4>
      </vt:variant>
    </vt:vector>
  </HeadingPairs>
  <TitlesOfParts>
    <vt:vector size="44" baseType="lpstr">
      <vt:lpstr>Austin</vt:lpstr>
      <vt:lpstr>C# / .Net</vt:lpstr>
      <vt:lpstr>Shard</vt:lpstr>
      <vt:lpstr>Principe</vt:lpstr>
      <vt:lpstr>Notation du projet</vt:lpstr>
      <vt:lpstr>Versions</vt:lpstr>
      <vt:lpstr>Notation</vt:lpstr>
      <vt:lpstr>Livraison</vt:lpstr>
      <vt:lpstr>Complétude</vt:lpstr>
      <vt:lpstr>Qualité</vt:lpstr>
      <vt:lpstr>Notation</vt:lpstr>
      <vt:lpstr>Livraison</vt:lpstr>
      <vt:lpstr>Complétude</vt:lpstr>
      <vt:lpstr>Version 1</vt:lpstr>
      <vt:lpstr>Les grandes lignes</vt:lpstr>
      <vt:lpstr>API Web</vt:lpstr>
      <vt:lpstr>Référence à respecter</vt:lpstr>
      <vt:lpstr>Univers semi-aléatoire</vt:lpstr>
      <vt:lpstr>Tests d’intégrations</vt:lpstr>
      <vt:lpstr>Tests d’intégrations</vt:lpstr>
      <vt:lpstr>Tests d’intégrations</vt:lpstr>
      <vt:lpstr>Teaser version 2…</vt:lpstr>
      <vt:lpstr>A venir</vt:lpstr>
      <vt:lpstr>Version 2</vt:lpstr>
      <vt:lpstr>Les grandes lignes</vt:lpstr>
      <vt:lpstr>Univers semi-aléatoire</vt:lpstr>
      <vt:lpstr>API Web</vt:lpstr>
      <vt:lpstr>Référence à respecter</vt:lpstr>
      <vt:lpstr>Teaser version 3…</vt:lpstr>
      <vt:lpstr>A venir</vt:lpstr>
      <vt:lpstr>Version 3</vt:lpstr>
      <vt:lpstr>Les grandes lignes</vt:lpstr>
      <vt:lpstr>API Web – Informations et utilisateurs</vt:lpstr>
      <vt:lpstr>API Web - Vaisseaux</vt:lpstr>
      <vt:lpstr>Temps réel - Déplacement</vt:lpstr>
      <vt:lpstr>Temps réel – Appels web</vt:lpstr>
      <vt:lpstr>Référence à respecter</vt:lpstr>
      <vt:lpstr>Teaser version 4…</vt:lpstr>
      <vt:lpstr>A venir</vt:lpstr>
      <vt:lpstr>Les grandes lignes</vt:lpstr>
      <vt:lpstr>API Web - Vaisseaux</vt:lpstr>
      <vt:lpstr>Temps réel - Mine</vt:lpstr>
      <vt:lpstr>API Web - Vaisseaux</vt:lpstr>
      <vt:lpstr>Temps réel - Construction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Edouard Paumier</dc:creator>
  <cp:lastModifiedBy>Edouard Paumier</cp:lastModifiedBy>
  <cp:revision>319</cp:revision>
  <dcterms:created xsi:type="dcterms:W3CDTF">2014-09-14T16:55:33Z</dcterms:created>
  <dcterms:modified xsi:type="dcterms:W3CDTF">2019-10-03T21:15:58Z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0x010100A8ECC008B789AB48AFF769C73DCE07CC</vt:lpwstr>
  </property>
</Properties>
</file>