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99" r:id="rId8"/>
    <p:sldId id="300" r:id="rId9"/>
    <p:sldId id="277" r:id="rId10"/>
    <p:sldId id="301" r:id="rId11"/>
    <p:sldId id="296" r:id="rId12"/>
    <p:sldId id="302" r:id="rId13"/>
    <p:sldId id="303" r:id="rId14"/>
    <p:sldId id="298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BDBD12-DC0F-462F-95A3-0C7C013D9B40}" v="7" dt="2020-09-06T22:48:29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50" autoAdjust="0"/>
  </p:normalViewPr>
  <p:slideViewPr>
    <p:cSldViewPr>
      <p:cViewPr varScale="1">
        <p:scale>
          <a:sx n="107" d="100"/>
          <a:sy n="107" d="100"/>
        </p:scale>
        <p:origin x="173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5DBDBD12-DC0F-462F-95A3-0C7C013D9B40}"/>
    <pc:docChg chg="undo redo custSel modSld">
      <pc:chgData name="Edouard Paumier" userId="aae6e511fd40814a" providerId="LiveId" clId="{5DBDBD12-DC0F-462F-95A3-0C7C013D9B40}" dt="2020-09-06T22:49:14.681" v="275" actId="20577"/>
      <pc:docMkLst>
        <pc:docMk/>
      </pc:docMkLst>
      <pc:sldChg chg="modSp mod">
        <pc:chgData name="Edouard Paumier" userId="aae6e511fd40814a" providerId="LiveId" clId="{5DBDBD12-DC0F-462F-95A3-0C7C013D9B40}" dt="2020-09-06T22:44:44.097" v="176" actId="6549"/>
        <pc:sldMkLst>
          <pc:docMk/>
          <pc:sldMk cId="3418210509" sldId="257"/>
        </pc:sldMkLst>
        <pc:spChg chg="mod">
          <ac:chgData name="Edouard Paumier" userId="aae6e511fd40814a" providerId="LiveId" clId="{5DBDBD12-DC0F-462F-95A3-0C7C013D9B40}" dt="2020-09-06T22:44:44.097" v="176" actId="6549"/>
          <ac:spMkLst>
            <pc:docMk/>
            <pc:sldMk cId="3418210509" sldId="257"/>
            <ac:spMk id="3" creationId="{00000000-0000-0000-0000-000000000000}"/>
          </ac:spMkLst>
        </pc:spChg>
      </pc:sldChg>
      <pc:sldChg chg="modSp mod">
        <pc:chgData name="Edouard Paumier" userId="aae6e511fd40814a" providerId="LiveId" clId="{5DBDBD12-DC0F-462F-95A3-0C7C013D9B40}" dt="2020-09-06T22:44:18.314" v="140" actId="20577"/>
        <pc:sldMkLst>
          <pc:docMk/>
          <pc:sldMk cId="1061832660" sldId="258"/>
        </pc:sldMkLst>
        <pc:spChg chg="mod">
          <ac:chgData name="Edouard Paumier" userId="aae6e511fd40814a" providerId="LiveId" clId="{5DBDBD12-DC0F-462F-95A3-0C7C013D9B40}" dt="2020-09-06T22:44:18.314" v="140" actId="20577"/>
          <ac:spMkLst>
            <pc:docMk/>
            <pc:sldMk cId="1061832660" sldId="258"/>
            <ac:spMk id="2" creationId="{00000000-0000-0000-0000-000000000000}"/>
          </ac:spMkLst>
        </pc:spChg>
        <pc:spChg chg="mod">
          <ac:chgData name="Edouard Paumier" userId="aae6e511fd40814a" providerId="LiveId" clId="{5DBDBD12-DC0F-462F-95A3-0C7C013D9B40}" dt="2020-09-06T22:43:15.401" v="99" actId="6549"/>
          <ac:spMkLst>
            <pc:docMk/>
            <pc:sldMk cId="1061832660" sldId="258"/>
            <ac:spMk id="3" creationId="{00000000-0000-0000-0000-000000000000}"/>
          </ac:spMkLst>
        </pc:spChg>
      </pc:sldChg>
      <pc:sldChg chg="modSp mod">
        <pc:chgData name="Edouard Paumier" userId="aae6e511fd40814a" providerId="LiveId" clId="{5DBDBD12-DC0F-462F-95A3-0C7C013D9B40}" dt="2020-09-06T22:45:24.113" v="197" actId="20577"/>
        <pc:sldMkLst>
          <pc:docMk/>
          <pc:sldMk cId="3483980627" sldId="259"/>
        </pc:sldMkLst>
        <pc:spChg chg="mod">
          <ac:chgData name="Edouard Paumier" userId="aae6e511fd40814a" providerId="LiveId" clId="{5DBDBD12-DC0F-462F-95A3-0C7C013D9B40}" dt="2020-09-06T22:45:24.113" v="197" actId="20577"/>
          <ac:spMkLst>
            <pc:docMk/>
            <pc:sldMk cId="3483980627" sldId="259"/>
            <ac:spMk id="3" creationId="{00000000-0000-0000-0000-000000000000}"/>
          </ac:spMkLst>
        </pc:spChg>
      </pc:sldChg>
      <pc:sldChg chg="modSp mod">
        <pc:chgData name="Edouard Paumier" userId="aae6e511fd40814a" providerId="LiveId" clId="{5DBDBD12-DC0F-462F-95A3-0C7C013D9B40}" dt="2020-09-06T22:45:36.288" v="198" actId="20577"/>
        <pc:sldMkLst>
          <pc:docMk/>
          <pc:sldMk cId="3465213052" sldId="260"/>
        </pc:sldMkLst>
        <pc:spChg chg="mod">
          <ac:chgData name="Edouard Paumier" userId="aae6e511fd40814a" providerId="LiveId" clId="{5DBDBD12-DC0F-462F-95A3-0C7C013D9B40}" dt="2020-09-06T22:45:36.288" v="198" actId="20577"/>
          <ac:spMkLst>
            <pc:docMk/>
            <pc:sldMk cId="3465213052" sldId="260"/>
            <ac:spMk id="3" creationId="{00000000-0000-0000-0000-000000000000}"/>
          </ac:spMkLst>
        </pc:spChg>
      </pc:sldChg>
      <pc:sldChg chg="modSp mod">
        <pc:chgData name="Edouard Paumier" userId="aae6e511fd40814a" providerId="LiveId" clId="{5DBDBD12-DC0F-462F-95A3-0C7C013D9B40}" dt="2020-09-06T22:49:14.681" v="275" actId="20577"/>
        <pc:sldMkLst>
          <pc:docMk/>
          <pc:sldMk cId="2623570421" sldId="298"/>
        </pc:sldMkLst>
        <pc:graphicFrameChg chg="mod modGraphic">
          <ac:chgData name="Edouard Paumier" userId="aae6e511fd40814a" providerId="LiveId" clId="{5DBDBD12-DC0F-462F-95A3-0C7C013D9B40}" dt="2020-09-06T22:49:14.681" v="275" actId="20577"/>
          <ac:graphicFrameMkLst>
            <pc:docMk/>
            <pc:sldMk cId="2623570421" sldId="298"/>
            <ac:graphicFrameMk id="4" creationId="{00000000-0000-0000-0000-000000000000}"/>
          </ac:graphicFrameMkLst>
        </pc:graphicFrameChg>
      </pc:sldChg>
    </pc:docChg>
  </pc:docChgLst>
  <pc:docChgLst>
    <pc:chgData name="Edouard Paumier" userId="aae6e511fd40814a" providerId="LiveId" clId="{3B7E98AC-96C6-401A-A4D9-4F6D6AE1E084}"/>
    <pc:docChg chg="undo custSel addSld delSld modSld sldOrd">
      <pc:chgData name="Edouard Paumier" userId="aae6e511fd40814a" providerId="LiveId" clId="{3B7E98AC-96C6-401A-A4D9-4F6D6AE1E084}" dt="2018-09-06T12:20:34.599" v="435" actId="2696"/>
      <pc:docMkLst>
        <pc:docMk/>
      </pc:docMkLst>
      <pc:sldChg chg="modSp">
        <pc:chgData name="Edouard Paumier" userId="aae6e511fd40814a" providerId="LiveId" clId="{3B7E98AC-96C6-401A-A4D9-4F6D6AE1E084}" dt="2018-09-05T20:00:33.566" v="97" actId="20577"/>
        <pc:sldMkLst>
          <pc:docMk/>
          <pc:sldMk cId="3418210509" sldId="257"/>
        </pc:sldMkLst>
        <pc:spChg chg="mod">
          <ac:chgData name="Edouard Paumier" userId="aae6e511fd40814a" providerId="LiveId" clId="{3B7E98AC-96C6-401A-A4D9-4F6D6AE1E084}" dt="2018-09-05T20:00:33.566" v="97" actId="20577"/>
          <ac:spMkLst>
            <pc:docMk/>
            <pc:sldMk cId="3418210509" sldId="257"/>
            <ac:spMk id="3" creationId="{00000000-0000-0000-0000-000000000000}"/>
          </ac:spMkLst>
        </pc:spChg>
      </pc:sldChg>
      <pc:sldChg chg="modSp">
        <pc:chgData name="Edouard Paumier" userId="aae6e511fd40814a" providerId="LiveId" clId="{3B7E98AC-96C6-401A-A4D9-4F6D6AE1E084}" dt="2018-09-05T19:54:17.688" v="56" actId="20577"/>
        <pc:sldMkLst>
          <pc:docMk/>
          <pc:sldMk cId="1061832660" sldId="258"/>
        </pc:sldMkLst>
        <pc:spChg chg="mod">
          <ac:chgData name="Edouard Paumier" userId="aae6e511fd40814a" providerId="LiveId" clId="{3B7E98AC-96C6-401A-A4D9-4F6D6AE1E084}" dt="2018-09-05T19:54:17.688" v="56" actId="20577"/>
          <ac:spMkLst>
            <pc:docMk/>
            <pc:sldMk cId="1061832660" sldId="258"/>
            <ac:spMk id="3" creationId="{00000000-0000-0000-0000-000000000000}"/>
          </ac:spMkLst>
        </pc:spChg>
      </pc:sldChg>
      <pc:sldChg chg="modSp">
        <pc:chgData name="Edouard Paumier" userId="aae6e511fd40814a" providerId="LiveId" clId="{3B7E98AC-96C6-401A-A4D9-4F6D6AE1E084}" dt="2018-09-05T19:54:46.668" v="84" actId="20577"/>
        <pc:sldMkLst>
          <pc:docMk/>
          <pc:sldMk cId="3483980627" sldId="259"/>
        </pc:sldMkLst>
        <pc:spChg chg="mod">
          <ac:chgData name="Edouard Paumier" userId="aae6e511fd40814a" providerId="LiveId" clId="{3B7E98AC-96C6-401A-A4D9-4F6D6AE1E084}" dt="2018-09-05T19:54:46.668" v="84" actId="20577"/>
          <ac:spMkLst>
            <pc:docMk/>
            <pc:sldMk cId="3483980627" sldId="259"/>
            <ac:spMk id="3" creationId="{00000000-0000-0000-0000-000000000000}"/>
          </ac:spMkLst>
        </pc:spChg>
      </pc:sldChg>
      <pc:sldChg chg="modSp">
        <pc:chgData name="Edouard Paumier" userId="aae6e511fd40814a" providerId="LiveId" clId="{3B7E98AC-96C6-401A-A4D9-4F6D6AE1E084}" dt="2018-09-05T19:58:08.981" v="90" actId="20577"/>
        <pc:sldMkLst>
          <pc:docMk/>
          <pc:sldMk cId="3465213052" sldId="260"/>
        </pc:sldMkLst>
        <pc:spChg chg="mod">
          <ac:chgData name="Edouard Paumier" userId="aae6e511fd40814a" providerId="LiveId" clId="{3B7E98AC-96C6-401A-A4D9-4F6D6AE1E084}" dt="2018-09-05T19:58:08.981" v="90" actId="20577"/>
          <ac:spMkLst>
            <pc:docMk/>
            <pc:sldMk cId="3465213052" sldId="260"/>
            <ac:spMk id="3" creationId="{00000000-0000-0000-0000-000000000000}"/>
          </ac:spMkLst>
        </pc:spChg>
      </pc:sldChg>
      <pc:sldChg chg="del">
        <pc:chgData name="Edouard Paumier" userId="aae6e511fd40814a" providerId="LiveId" clId="{3B7E98AC-96C6-401A-A4D9-4F6D6AE1E084}" dt="2018-09-05T20:01:51.947" v="103" actId="2696"/>
        <pc:sldMkLst>
          <pc:docMk/>
          <pc:sldMk cId="2943082283" sldId="263"/>
        </pc:sldMkLst>
      </pc:sldChg>
      <pc:sldChg chg="del">
        <pc:chgData name="Edouard Paumier" userId="aae6e511fd40814a" providerId="LiveId" clId="{3B7E98AC-96C6-401A-A4D9-4F6D6AE1E084}" dt="2018-09-06T12:20:34.384" v="422" actId="2696"/>
        <pc:sldMkLst>
          <pc:docMk/>
          <pc:sldMk cId="2609135244" sldId="264"/>
        </pc:sldMkLst>
      </pc:sldChg>
      <pc:sldChg chg="del">
        <pc:chgData name="Edouard Paumier" userId="aae6e511fd40814a" providerId="LiveId" clId="{3B7E98AC-96C6-401A-A4D9-4F6D6AE1E084}" dt="2018-09-06T12:20:34.400" v="423" actId="2696"/>
        <pc:sldMkLst>
          <pc:docMk/>
          <pc:sldMk cId="3133559263" sldId="266"/>
        </pc:sldMkLst>
      </pc:sldChg>
      <pc:sldChg chg="del">
        <pc:chgData name="Edouard Paumier" userId="aae6e511fd40814a" providerId="LiveId" clId="{3B7E98AC-96C6-401A-A4D9-4F6D6AE1E084}" dt="2018-09-06T12:20:34.417" v="424" actId="2696"/>
        <pc:sldMkLst>
          <pc:docMk/>
          <pc:sldMk cId="2595443090" sldId="267"/>
        </pc:sldMkLst>
      </pc:sldChg>
      <pc:sldChg chg="del">
        <pc:chgData name="Edouard Paumier" userId="aae6e511fd40814a" providerId="LiveId" clId="{3B7E98AC-96C6-401A-A4D9-4F6D6AE1E084}" dt="2018-09-06T12:20:34.436" v="425" actId="2696"/>
        <pc:sldMkLst>
          <pc:docMk/>
          <pc:sldMk cId="3665657435" sldId="268"/>
        </pc:sldMkLst>
      </pc:sldChg>
      <pc:sldChg chg="del">
        <pc:chgData name="Edouard Paumier" userId="aae6e511fd40814a" providerId="LiveId" clId="{3B7E98AC-96C6-401A-A4D9-4F6D6AE1E084}" dt="2018-09-06T12:20:34.451" v="426" actId="2696"/>
        <pc:sldMkLst>
          <pc:docMk/>
          <pc:sldMk cId="3575408395" sldId="269"/>
        </pc:sldMkLst>
      </pc:sldChg>
      <pc:sldChg chg="del">
        <pc:chgData name="Edouard Paumier" userId="aae6e511fd40814a" providerId="LiveId" clId="{3B7E98AC-96C6-401A-A4D9-4F6D6AE1E084}" dt="2018-09-06T12:20:34.373" v="421" actId="2696"/>
        <pc:sldMkLst>
          <pc:docMk/>
          <pc:sldMk cId="3222266757" sldId="270"/>
        </pc:sldMkLst>
      </pc:sldChg>
      <pc:sldChg chg="del">
        <pc:chgData name="Edouard Paumier" userId="aae6e511fd40814a" providerId="LiveId" clId="{3B7E98AC-96C6-401A-A4D9-4F6D6AE1E084}" dt="2018-09-06T12:20:34.471" v="427" actId="2696"/>
        <pc:sldMkLst>
          <pc:docMk/>
          <pc:sldMk cId="2201185531" sldId="271"/>
        </pc:sldMkLst>
      </pc:sldChg>
      <pc:sldChg chg="del">
        <pc:chgData name="Edouard Paumier" userId="aae6e511fd40814a" providerId="LiveId" clId="{3B7E98AC-96C6-401A-A4D9-4F6D6AE1E084}" dt="2018-09-06T12:20:34.488" v="428" actId="2696"/>
        <pc:sldMkLst>
          <pc:docMk/>
          <pc:sldMk cId="2514209144" sldId="272"/>
        </pc:sldMkLst>
      </pc:sldChg>
      <pc:sldChg chg="del">
        <pc:chgData name="Edouard Paumier" userId="aae6e511fd40814a" providerId="LiveId" clId="{3B7E98AC-96C6-401A-A4D9-4F6D6AE1E084}" dt="2018-09-06T12:20:34.571" v="434" actId="2696"/>
        <pc:sldMkLst>
          <pc:docMk/>
          <pc:sldMk cId="699057928" sldId="273"/>
        </pc:sldMkLst>
      </pc:sldChg>
      <pc:sldChg chg="del">
        <pc:chgData name="Edouard Paumier" userId="aae6e511fd40814a" providerId="LiveId" clId="{3B7E98AC-96C6-401A-A4D9-4F6D6AE1E084}" dt="2018-09-06T12:20:34.359" v="420" actId="2696"/>
        <pc:sldMkLst>
          <pc:docMk/>
          <pc:sldMk cId="3003310449" sldId="279"/>
        </pc:sldMkLst>
      </pc:sldChg>
      <pc:sldChg chg="del">
        <pc:chgData name="Edouard Paumier" userId="aae6e511fd40814a" providerId="LiveId" clId="{3B7E98AC-96C6-401A-A4D9-4F6D6AE1E084}" dt="2018-09-06T12:20:34.502" v="429" actId="2696"/>
        <pc:sldMkLst>
          <pc:docMk/>
          <pc:sldMk cId="4084772018" sldId="281"/>
        </pc:sldMkLst>
      </pc:sldChg>
      <pc:sldChg chg="del">
        <pc:chgData name="Edouard Paumier" userId="aae6e511fd40814a" providerId="LiveId" clId="{3B7E98AC-96C6-401A-A4D9-4F6D6AE1E084}" dt="2018-09-06T12:20:34.558" v="433" actId="2696"/>
        <pc:sldMkLst>
          <pc:docMk/>
          <pc:sldMk cId="1088111181" sldId="282"/>
        </pc:sldMkLst>
      </pc:sldChg>
      <pc:sldChg chg="del">
        <pc:chgData name="Edouard Paumier" userId="aae6e511fd40814a" providerId="LiveId" clId="{3B7E98AC-96C6-401A-A4D9-4F6D6AE1E084}" dt="2018-09-06T12:20:34.516" v="430" actId="2696"/>
        <pc:sldMkLst>
          <pc:docMk/>
          <pc:sldMk cId="2908966767" sldId="283"/>
        </pc:sldMkLst>
      </pc:sldChg>
      <pc:sldChg chg="del">
        <pc:chgData name="Edouard Paumier" userId="aae6e511fd40814a" providerId="LiveId" clId="{3B7E98AC-96C6-401A-A4D9-4F6D6AE1E084}" dt="2018-09-06T12:20:34.531" v="431" actId="2696"/>
        <pc:sldMkLst>
          <pc:docMk/>
          <pc:sldMk cId="1007725699" sldId="284"/>
        </pc:sldMkLst>
      </pc:sldChg>
      <pc:sldChg chg="del">
        <pc:chgData name="Edouard Paumier" userId="aae6e511fd40814a" providerId="LiveId" clId="{3B7E98AC-96C6-401A-A4D9-4F6D6AE1E084}" dt="2018-09-06T12:20:34.545" v="432" actId="2696"/>
        <pc:sldMkLst>
          <pc:docMk/>
          <pc:sldMk cId="1155978546" sldId="285"/>
        </pc:sldMkLst>
      </pc:sldChg>
      <pc:sldChg chg="del">
        <pc:chgData name="Edouard Paumier" userId="aae6e511fd40814a" providerId="LiveId" clId="{3B7E98AC-96C6-401A-A4D9-4F6D6AE1E084}" dt="2018-09-06T12:20:34.599" v="435" actId="2696"/>
        <pc:sldMkLst>
          <pc:docMk/>
          <pc:sldMk cId="256976315" sldId="286"/>
        </pc:sldMkLst>
      </pc:sldChg>
      <pc:sldChg chg="add">
        <pc:chgData name="Edouard Paumier" userId="aae6e511fd40814a" providerId="LiveId" clId="{3B7E98AC-96C6-401A-A4D9-4F6D6AE1E084}" dt="2018-09-05T20:01:32.972" v="102"/>
        <pc:sldMkLst>
          <pc:docMk/>
          <pc:sldMk cId="3068004821" sldId="296"/>
        </pc:sldMkLst>
      </pc:sldChg>
      <pc:sldChg chg="modSp add">
        <pc:chgData name="Edouard Paumier" userId="aae6e511fd40814a" providerId="LiveId" clId="{3B7E98AC-96C6-401A-A4D9-4F6D6AE1E084}" dt="2018-09-05T21:36:12.255" v="419"/>
        <pc:sldMkLst>
          <pc:docMk/>
          <pc:sldMk cId="2623570421" sldId="298"/>
        </pc:sldMkLst>
        <pc:graphicFrameChg chg="mod modGraphic">
          <ac:chgData name="Edouard Paumier" userId="aae6e511fd40814a" providerId="LiveId" clId="{3B7E98AC-96C6-401A-A4D9-4F6D6AE1E084}" dt="2018-09-05T21:36:12.255" v="419"/>
          <ac:graphicFrameMkLst>
            <pc:docMk/>
            <pc:sldMk cId="2623570421" sldId="298"/>
            <ac:graphicFrameMk id="4" creationId="{00000000-0000-0000-0000-000000000000}"/>
          </ac:graphicFrameMkLst>
        </pc:graphicFrameChg>
      </pc:sldChg>
      <pc:sldChg chg="add">
        <pc:chgData name="Edouard Paumier" userId="aae6e511fd40814a" providerId="LiveId" clId="{3B7E98AC-96C6-401A-A4D9-4F6D6AE1E084}" dt="2018-09-05T19:58:37.489" v="91"/>
        <pc:sldMkLst>
          <pc:docMk/>
          <pc:sldMk cId="1308192644" sldId="299"/>
        </pc:sldMkLst>
      </pc:sldChg>
      <pc:sldChg chg="add">
        <pc:chgData name="Edouard Paumier" userId="aae6e511fd40814a" providerId="LiveId" clId="{3B7E98AC-96C6-401A-A4D9-4F6D6AE1E084}" dt="2018-09-05T19:58:37.489" v="91"/>
        <pc:sldMkLst>
          <pc:docMk/>
          <pc:sldMk cId="2969116799" sldId="300"/>
        </pc:sldMkLst>
      </pc:sldChg>
      <pc:sldChg chg="modSp add ord">
        <pc:chgData name="Edouard Paumier" userId="aae6e511fd40814a" providerId="LiveId" clId="{3B7E98AC-96C6-401A-A4D9-4F6D6AE1E084}" dt="2018-09-05T20:01:11.954" v="101" actId="20577"/>
        <pc:sldMkLst>
          <pc:docMk/>
          <pc:sldMk cId="2913842040" sldId="301"/>
        </pc:sldMkLst>
        <pc:spChg chg="mod">
          <ac:chgData name="Edouard Paumier" userId="aae6e511fd40814a" providerId="LiveId" clId="{3B7E98AC-96C6-401A-A4D9-4F6D6AE1E084}" dt="2018-09-05T20:01:11.954" v="101" actId="20577"/>
          <ac:spMkLst>
            <pc:docMk/>
            <pc:sldMk cId="2913842040" sldId="301"/>
            <ac:spMk id="3" creationId="{00000000-0000-0000-0000-000000000000}"/>
          </ac:spMkLst>
        </pc:spChg>
      </pc:sldChg>
      <pc:sldChg chg="modSp add">
        <pc:chgData name="Edouard Paumier" userId="aae6e511fd40814a" providerId="LiveId" clId="{3B7E98AC-96C6-401A-A4D9-4F6D6AE1E084}" dt="2018-09-05T20:02:32.317" v="209" actId="20577"/>
        <pc:sldMkLst>
          <pc:docMk/>
          <pc:sldMk cId="2506409838" sldId="302"/>
        </pc:sldMkLst>
        <pc:spChg chg="mod">
          <ac:chgData name="Edouard Paumier" userId="aae6e511fd40814a" providerId="LiveId" clId="{3B7E98AC-96C6-401A-A4D9-4F6D6AE1E084}" dt="2018-09-05T20:02:32.317" v="209" actId="20577"/>
          <ac:spMkLst>
            <pc:docMk/>
            <pc:sldMk cId="2506409838" sldId="302"/>
            <ac:spMk id="2" creationId="{00000000-0000-0000-0000-000000000000}"/>
          </ac:spMkLst>
        </pc:spChg>
        <pc:spChg chg="mod">
          <ac:chgData name="Edouard Paumier" userId="aae6e511fd40814a" providerId="LiveId" clId="{3B7E98AC-96C6-401A-A4D9-4F6D6AE1E084}" dt="2018-09-05T20:02:17.736" v="197" actId="20577"/>
          <ac:spMkLst>
            <pc:docMk/>
            <pc:sldMk cId="2506409838" sldId="302"/>
            <ac:spMk id="3" creationId="{00000000-0000-0000-0000-000000000000}"/>
          </ac:spMkLst>
        </pc:spChg>
      </pc:sldChg>
      <pc:sldChg chg="add">
        <pc:chgData name="Edouard Paumier" userId="aae6e511fd40814a" providerId="LiveId" clId="{3B7E98AC-96C6-401A-A4D9-4F6D6AE1E084}" dt="2018-09-05T20:02:42.656" v="210"/>
        <pc:sldMkLst>
          <pc:docMk/>
          <pc:sldMk cId="2130715291" sldId="30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edouard.paumier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Qui je suis, en quoi ça vous importe</a:t>
            </a:r>
          </a:p>
        </p:txBody>
      </p:sp>
    </p:spTree>
    <p:extLst>
      <p:ext uri="{BB962C8B-B14F-4D97-AF65-F5344CB8AC3E}">
        <p14:creationId xmlns:p14="http://schemas.microsoft.com/office/powerpoint/2010/main" val="42370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Edouard Paumier</a:t>
            </a:r>
            <a:br>
              <a:rPr lang="fr-FR" dirty="0"/>
            </a:br>
            <a:r>
              <a:rPr lang="fr-FR" dirty="0">
                <a:hlinkClick r:id="rId2"/>
              </a:rPr>
              <a:t>edouard.paumier@gmail.com</a:t>
            </a:r>
            <a:endParaRPr lang="fr-FR" dirty="0"/>
          </a:p>
          <a:p>
            <a:endParaRPr lang="fr-FR" dirty="0"/>
          </a:p>
          <a:p>
            <a:r>
              <a:rPr lang="fr-FR" dirty="0"/>
              <a:t>Adepte de la programmation</a:t>
            </a:r>
          </a:p>
          <a:p>
            <a:r>
              <a:rPr lang="fr-FR" dirty="0"/>
              <a:t>Ancien de l’EFREI</a:t>
            </a:r>
          </a:p>
          <a:p>
            <a:r>
              <a:rPr lang="fr-FR" dirty="0"/>
              <a:t>Manager &amp; Développeur C# à KDS – American Express GBT (9 ans)</a:t>
            </a:r>
          </a:p>
          <a:p>
            <a:r>
              <a:rPr lang="fr-FR" dirty="0"/>
              <a:t>Enseignant C# à l’</a:t>
            </a:r>
            <a:r>
              <a:rPr lang="fr-FR" dirty="0" err="1"/>
              <a:t>Efrei</a:t>
            </a:r>
            <a:r>
              <a:rPr lang="fr-FR" dirty="0"/>
              <a:t> (7 ans)</a:t>
            </a:r>
          </a:p>
          <a:p>
            <a:r>
              <a:rPr lang="fr-FR" dirty="0"/>
              <a:t>Enseignant Java à l’</a:t>
            </a:r>
            <a:r>
              <a:rPr lang="fr-FR" dirty="0" err="1"/>
              <a:t>Efrei</a:t>
            </a:r>
            <a:r>
              <a:rPr lang="fr-FR" dirty="0"/>
              <a:t> (5 ans)</a:t>
            </a:r>
          </a:p>
        </p:txBody>
      </p:sp>
    </p:spTree>
    <p:extLst>
      <p:ext uri="{BB962C8B-B14F-4D97-AF65-F5344CB8AC3E}">
        <p14:creationId xmlns:p14="http://schemas.microsoft.com/office/powerpoint/2010/main" val="34182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American Express GBT – KDS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Branche R&amp;D d’AMEX GBT</a:t>
            </a:r>
          </a:p>
          <a:p>
            <a:endParaRPr lang="fr-FR" dirty="0"/>
          </a:p>
          <a:p>
            <a:r>
              <a:rPr lang="fr-FR" dirty="0"/>
              <a:t>Editeur de solutions logicielles</a:t>
            </a:r>
          </a:p>
          <a:p>
            <a:pPr lvl="1"/>
            <a:r>
              <a:rPr lang="fr-FR" dirty="0"/>
              <a:t>Voyage d’affaire &amp; notes de frais</a:t>
            </a:r>
          </a:p>
          <a:p>
            <a:pPr lvl="1"/>
            <a:r>
              <a:rPr lang="fr-FR" dirty="0"/>
              <a:t>Fort historique (origine: +20 ans)</a:t>
            </a:r>
          </a:p>
          <a:p>
            <a:endParaRPr lang="fr-FR" dirty="0"/>
          </a:p>
          <a:p>
            <a:r>
              <a:rPr lang="fr-FR" dirty="0"/>
              <a:t>B2B grands comptes</a:t>
            </a:r>
          </a:p>
          <a:p>
            <a:pPr lvl="1"/>
            <a:r>
              <a:rPr lang="fr-FR" dirty="0"/>
              <a:t>Beaucoup de demandes spécifiques</a:t>
            </a:r>
          </a:p>
          <a:p>
            <a:r>
              <a:rPr lang="fr-FR" dirty="0"/>
              <a:t>Recherche permanente de l’innovation</a:t>
            </a:r>
          </a:p>
        </p:txBody>
      </p:sp>
    </p:spTree>
    <p:extLst>
      <p:ext uri="{BB962C8B-B14F-4D97-AF65-F5344CB8AC3E}">
        <p14:creationId xmlns:p14="http://schemas.microsoft.com/office/powerpoint/2010/main" val="106183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KDS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Méthodologies agiles</a:t>
            </a:r>
          </a:p>
          <a:p>
            <a:endParaRPr lang="fr-FR" dirty="0"/>
          </a:p>
          <a:p>
            <a:r>
              <a:rPr lang="fr-FR" dirty="0"/>
              <a:t>Langages:</a:t>
            </a:r>
          </a:p>
          <a:p>
            <a:pPr lvl="1"/>
            <a:r>
              <a:rPr lang="fr-FR" dirty="0" err="1"/>
              <a:t>Database</a:t>
            </a:r>
            <a:r>
              <a:rPr lang="fr-FR" dirty="0"/>
              <a:t> : Oracle</a:t>
            </a:r>
          </a:p>
          <a:p>
            <a:pPr lvl="1"/>
            <a:r>
              <a:rPr lang="fr-FR" dirty="0"/>
              <a:t>Backend : C#, .Net </a:t>
            </a:r>
            <a:r>
              <a:rPr lang="fr-FR" dirty="0" err="1"/>
              <a:t>Core</a:t>
            </a:r>
            <a:r>
              <a:rPr lang="fr-FR" dirty="0"/>
              <a:t>, </a:t>
            </a:r>
            <a:r>
              <a:rPr lang="fr-FR" dirty="0" err="1"/>
              <a:t>ASP.Net</a:t>
            </a:r>
            <a:r>
              <a:rPr lang="fr-FR" dirty="0"/>
              <a:t> </a:t>
            </a:r>
            <a:r>
              <a:rPr lang="fr-FR" dirty="0" err="1"/>
              <a:t>Core</a:t>
            </a:r>
            <a:endParaRPr lang="fr-FR" dirty="0"/>
          </a:p>
          <a:p>
            <a:pPr lvl="1"/>
            <a:r>
              <a:rPr lang="fr-FR" dirty="0"/>
              <a:t>Frontend : JS, Vue.js, </a:t>
            </a:r>
            <a:r>
              <a:rPr lang="fr-FR" dirty="0" err="1"/>
              <a:t>React</a:t>
            </a:r>
            <a:r>
              <a:rPr lang="fr-FR" dirty="0"/>
              <a:t>, </a:t>
            </a:r>
            <a:r>
              <a:rPr lang="fr-FR" dirty="0" err="1"/>
              <a:t>Backbone.Marionnette</a:t>
            </a:r>
            <a:r>
              <a:rPr lang="fr-FR" dirty="0"/>
              <a:t>,</a:t>
            </a:r>
          </a:p>
          <a:p>
            <a:pPr lvl="1"/>
            <a:r>
              <a:rPr lang="fr-FR" dirty="0"/>
              <a:t>Infrastructure : Docker, </a:t>
            </a:r>
            <a:r>
              <a:rPr lang="fr-FR" dirty="0" err="1"/>
              <a:t>Ansible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398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Background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Ancien de l’EFREI</a:t>
            </a:r>
          </a:p>
          <a:p>
            <a:pPr lvl="1"/>
            <a:r>
              <a:rPr lang="fr-FR" dirty="0"/>
              <a:t>Filière « Ingénierie Logicielle »</a:t>
            </a:r>
          </a:p>
          <a:p>
            <a:pPr lvl="1"/>
            <a:r>
              <a:rPr lang="fr-FR" dirty="0"/>
              <a:t>Cofondateur d’Entraide</a:t>
            </a:r>
          </a:p>
          <a:p>
            <a:r>
              <a:rPr lang="fr-FR" dirty="0"/>
              <a:t>Programme dans divers langage (24 ans)</a:t>
            </a:r>
          </a:p>
          <a:p>
            <a:pPr lvl="1"/>
            <a:r>
              <a:rPr lang="fr-FR" dirty="0"/>
              <a:t>Delphi, C/C++</a:t>
            </a:r>
          </a:p>
          <a:p>
            <a:pPr lvl="1"/>
            <a:r>
              <a:rPr lang="fr-FR" dirty="0"/>
              <a:t>C#, Java</a:t>
            </a:r>
          </a:p>
          <a:p>
            <a:pPr lvl="1"/>
            <a:r>
              <a:rPr lang="fr-FR" dirty="0"/>
              <a:t>Javascript, HTML/CSS</a:t>
            </a:r>
          </a:p>
          <a:p>
            <a:pPr lvl="1"/>
            <a:r>
              <a:rPr lang="fr-FR" dirty="0"/>
              <a:t>Docker, </a:t>
            </a:r>
            <a:r>
              <a:rPr lang="fr-FR" dirty="0" err="1"/>
              <a:t>Ansible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521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Retards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819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A5FF05-A0AF-4952-BF54-0253C2CB2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Retards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2589D92-F93E-407A-912E-31664B20F4B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42988" y="2324100"/>
          <a:ext cx="67770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>
                  <a:extLst>
                    <a:ext uri="{9D8B030D-6E8A-4147-A177-3AD203B41FA5}">
                      <a16:colId xmlns:a16="http://schemas.microsoft.com/office/drawing/2014/main" val="2421939845"/>
                    </a:ext>
                  </a:extLst>
                </a:gridCol>
                <a:gridCol w="2259012">
                  <a:extLst>
                    <a:ext uri="{9D8B030D-6E8A-4147-A177-3AD203B41FA5}">
                      <a16:colId xmlns:a16="http://schemas.microsoft.com/office/drawing/2014/main" val="4078898217"/>
                    </a:ext>
                  </a:extLst>
                </a:gridCol>
                <a:gridCol w="2259012">
                  <a:extLst>
                    <a:ext uri="{9D8B030D-6E8A-4147-A177-3AD203B41FA5}">
                      <a16:colId xmlns:a16="http://schemas.microsoft.com/office/drawing/2014/main" val="266245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Durée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Si prévenu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37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&lt; 5 minute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7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5 – 10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Retard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65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10 – 20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Absent, (accepté)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Retard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20 – 30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Absent, refusé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Absent, (accepté)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8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+30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Absent, refusé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Absent, refusé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152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11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 quoi vous attendre, ce que j’attends de vous</a:t>
            </a:r>
          </a:p>
        </p:txBody>
      </p:sp>
    </p:spTree>
    <p:extLst>
      <p:ext uri="{BB962C8B-B14F-4D97-AF65-F5344CB8AC3E}">
        <p14:creationId xmlns:p14="http://schemas.microsoft.com/office/powerpoint/2010/main" val="332301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concept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Programmation professionnelle</a:t>
            </a:r>
          </a:p>
          <a:p>
            <a:pPr lvl="1"/>
            <a:r>
              <a:rPr lang="fr-FR" dirty="0"/>
              <a:t>Compréhension du besoins</a:t>
            </a:r>
          </a:p>
          <a:p>
            <a:pPr lvl="1"/>
            <a:r>
              <a:rPr lang="fr-FR" dirty="0"/>
              <a:t>Programmation incrémentale</a:t>
            </a:r>
          </a:p>
          <a:p>
            <a:pPr lvl="1"/>
            <a:r>
              <a:rPr lang="fr-FR" dirty="0"/>
              <a:t>Gestion de version (Git)</a:t>
            </a:r>
          </a:p>
          <a:p>
            <a:pPr lvl="1"/>
            <a:r>
              <a:rPr lang="fr-FR" dirty="0"/>
              <a:t>Gestion des branches (Dev, </a:t>
            </a:r>
            <a:r>
              <a:rPr lang="fr-FR" dirty="0" err="1"/>
              <a:t>Prod</a:t>
            </a:r>
            <a:r>
              <a:rPr lang="fr-FR" dirty="0"/>
              <a:t>, …)</a:t>
            </a:r>
          </a:p>
          <a:p>
            <a:pPr lvl="1"/>
            <a:r>
              <a:rPr lang="fr-FR" b="1" dirty="0"/>
              <a:t>Tests unitaires, TDD</a:t>
            </a:r>
          </a:p>
          <a:p>
            <a:pPr lvl="1"/>
            <a:r>
              <a:rPr lang="fr-FR" b="1" dirty="0"/>
              <a:t>Pair </a:t>
            </a:r>
            <a:r>
              <a:rPr lang="fr-FR" b="1" dirty="0" err="1"/>
              <a:t>programming</a:t>
            </a:r>
            <a:endParaRPr lang="fr-FR" b="1" dirty="0"/>
          </a:p>
          <a:p>
            <a:pPr lvl="1"/>
            <a:r>
              <a:rPr lang="fr-FR" dirty="0"/>
              <a:t>Code </a:t>
            </a:r>
            <a:r>
              <a:rPr lang="fr-FR" dirty="0" err="1"/>
              <a:t>review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384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format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seul Grand Long Projet</a:t>
            </a:r>
          </a:p>
          <a:p>
            <a:pPr lvl="1"/>
            <a:r>
              <a:rPr lang="fr-FR" dirty="0"/>
              <a:t>Travail en cours</a:t>
            </a:r>
          </a:p>
          <a:p>
            <a:pPr lvl="1"/>
            <a:r>
              <a:rPr lang="fr-FR" dirty="0"/>
              <a:t>Complété à la maison</a:t>
            </a:r>
          </a:p>
          <a:p>
            <a:pPr lvl="1"/>
            <a:r>
              <a:rPr lang="fr-FR" dirty="0"/>
              <a:t>Noté en continu</a:t>
            </a:r>
          </a:p>
          <a:p>
            <a:r>
              <a:rPr lang="fr-FR" dirty="0"/>
              <a:t>Du travail à la maison</a:t>
            </a:r>
          </a:p>
          <a:p>
            <a:pPr lvl="1"/>
            <a:r>
              <a:rPr lang="fr-FR" dirty="0"/>
              <a:t>Compléter le projet TP</a:t>
            </a:r>
          </a:p>
          <a:p>
            <a:pPr lvl="1"/>
            <a:r>
              <a:rPr lang="fr-FR" dirty="0"/>
              <a:t>Des lectures essentielles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00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 rapport à Java Avancé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Plus d’autonomie</a:t>
            </a:r>
          </a:p>
          <a:p>
            <a:pPr lvl="1"/>
            <a:r>
              <a:rPr lang="fr-FR" dirty="0"/>
              <a:t>Dans les lectures</a:t>
            </a:r>
          </a:p>
          <a:p>
            <a:pPr lvl="1"/>
            <a:r>
              <a:rPr lang="fr-FR" dirty="0"/>
              <a:t>Dans la compréhension du besoins</a:t>
            </a:r>
          </a:p>
          <a:p>
            <a:pPr lvl="1"/>
            <a:r>
              <a:rPr lang="fr-FR" dirty="0"/>
              <a:t>Dans l’architecture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640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du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7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Sessions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599049"/>
              </p:ext>
            </p:extLst>
          </p:nvPr>
        </p:nvGraphicFramePr>
        <p:xfrm>
          <a:off x="1042988" y="2324100"/>
          <a:ext cx="698539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Thèmes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07/09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Asp.N</a:t>
                      </a:r>
                      <a:r>
                        <a:rPr lang="fr-FR" sz="1800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Core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18/09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Rest</a:t>
                      </a:r>
                      <a:r>
                        <a:rPr lang="fr-FR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API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02/10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Asynchrone Moderne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Evénements &amp; Filtres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30/10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Pattern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matching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Architecture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20/11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Microservices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04/12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Persistance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357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0" ma:contentTypeDescription="Crée un document." ma:contentTypeScope="" ma:versionID="7511bc8eb56ce020b8aea78766e681f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043723848d0f805fbc3fbd7bf262d2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17F882D-8283-4DB5-B524-1A9DAB746C21}"/>
</file>

<file path=customXml/itemProps2.xml><?xml version="1.0" encoding="utf-8"?>
<ds:datastoreItem xmlns:ds="http://schemas.openxmlformats.org/officeDocument/2006/customXml" ds:itemID="{93697F34-9426-43C3-AD0C-0B8445805F7D}"/>
</file>

<file path=customXml/itemProps3.xml><?xml version="1.0" encoding="utf-8"?>
<ds:datastoreItem xmlns:ds="http://schemas.openxmlformats.org/officeDocument/2006/customXml" ds:itemID="{28C8C1E1-DF71-4A4D-A114-C5F1C3F92959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648</TotalTime>
  <Words>359</Words>
  <Application>Microsoft Office PowerPoint</Application>
  <PresentationFormat>Affichage à l'écran (4:3)</PresentationFormat>
  <Paragraphs>112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Century Gothic</vt:lpstr>
      <vt:lpstr>Wingdings 2</vt:lpstr>
      <vt:lpstr>Austin</vt:lpstr>
      <vt:lpstr>C# / .Net</vt:lpstr>
      <vt:lpstr>Présentation</vt:lpstr>
      <vt:lpstr>Présentation</vt:lpstr>
      <vt:lpstr>American Express GBT – KDS</vt:lpstr>
      <vt:lpstr>KDS</vt:lpstr>
      <vt:lpstr>Background</vt:lpstr>
      <vt:lpstr>Retards</vt:lpstr>
      <vt:lpstr>Retards</vt:lpstr>
      <vt:lpstr>Le cours</vt:lpstr>
      <vt:lpstr>Le concept</vt:lpstr>
      <vt:lpstr>Le format</vt:lpstr>
      <vt:lpstr>Par rapport à Java Avancé</vt:lpstr>
      <vt:lpstr>Planning du cours</vt:lpstr>
      <vt:lpstr>Sessions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106</cp:revision>
  <dcterms:created xsi:type="dcterms:W3CDTF">2014-09-14T16:55:33Z</dcterms:created>
  <dcterms:modified xsi:type="dcterms:W3CDTF">2020-09-06T22:49:15Z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