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03" r:id="rId3"/>
    <p:sldId id="304" r:id="rId4"/>
    <p:sldId id="305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73" r:id="rId23"/>
    <p:sldId id="374" r:id="rId24"/>
    <p:sldId id="380" r:id="rId25"/>
    <p:sldId id="381" r:id="rId26"/>
    <p:sldId id="313" r:id="rId27"/>
    <p:sldId id="314" r:id="rId28"/>
    <p:sldId id="335" r:id="rId29"/>
    <p:sldId id="379" r:id="rId30"/>
    <p:sldId id="337" r:id="rId31"/>
    <p:sldId id="315" r:id="rId32"/>
    <p:sldId id="316" r:id="rId33"/>
    <p:sldId id="317" r:id="rId34"/>
    <p:sldId id="318" r:id="rId35"/>
    <p:sldId id="319" r:id="rId36"/>
    <p:sldId id="320" r:id="rId37"/>
    <p:sldId id="340" r:id="rId38"/>
    <p:sldId id="324" r:id="rId39"/>
    <p:sldId id="325" r:id="rId40"/>
    <p:sldId id="326" r:id="rId41"/>
    <p:sldId id="327" r:id="rId42"/>
    <p:sldId id="341" r:id="rId43"/>
    <p:sldId id="287" r:id="rId44"/>
    <p:sldId id="328" r:id="rId45"/>
    <p:sldId id="329" r:id="rId46"/>
    <p:sldId id="330" r:id="rId47"/>
    <p:sldId id="331" r:id="rId48"/>
    <p:sldId id="302" r:id="rId49"/>
    <p:sldId id="301" r:id="rId50"/>
    <p:sldId id="338" r:id="rId51"/>
    <p:sldId id="321" r:id="rId52"/>
    <p:sldId id="322" r:id="rId53"/>
    <p:sldId id="323" r:id="rId54"/>
    <p:sldId id="343" r:id="rId55"/>
    <p:sldId id="375" r:id="rId56"/>
    <p:sldId id="308" r:id="rId57"/>
    <p:sldId id="344" r:id="rId58"/>
    <p:sldId id="345" r:id="rId59"/>
    <p:sldId id="346" r:id="rId60"/>
    <p:sldId id="347" r:id="rId61"/>
    <p:sldId id="348" r:id="rId62"/>
    <p:sldId id="349" r:id="rId63"/>
    <p:sldId id="350" r:id="rId64"/>
    <p:sldId id="351" r:id="rId65"/>
    <p:sldId id="352" r:id="rId66"/>
    <p:sldId id="355" r:id="rId67"/>
    <p:sldId id="353" r:id="rId68"/>
    <p:sldId id="354" r:id="rId69"/>
    <p:sldId id="376" r:id="rId70"/>
    <p:sldId id="306" r:id="rId71"/>
    <p:sldId id="377" r:id="rId72"/>
    <p:sldId id="378" r:id="rId7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C7DF4-6CA2-4186-A2B0-A99080E802B9}" v="3" dt="2020-09-18T05:19:31.9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50" autoAdjust="0"/>
  </p:normalViewPr>
  <p:slideViewPr>
    <p:cSldViewPr>
      <p:cViewPr varScale="1">
        <p:scale>
          <a:sx n="100" d="100"/>
          <a:sy n="100" d="100"/>
        </p:scale>
        <p:origin x="2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customXml" Target="../customXml/item3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microsoft.com/office/2016/11/relationships/changesInfo" Target="changesInfos/changesInfo1.xml"/><Relationship Id="rId8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Paumier" userId="aae6e511fd40814a" providerId="LiveId" clId="{44E1D80A-EE8E-4983-9042-38A622668CFF}"/>
    <pc:docChg chg="custSel addSld modSld">
      <pc:chgData name="Edouard Paumier" userId="aae6e511fd40814a" providerId="LiveId" clId="{44E1D80A-EE8E-4983-9042-38A622668CFF}" dt="2019-09-18T06:51:57.071" v="16" actId="20577"/>
      <pc:docMkLst>
        <pc:docMk/>
      </pc:docMkLst>
      <pc:sldChg chg="modSp">
        <pc:chgData name="Edouard Paumier" userId="aae6e511fd40814a" providerId="LiveId" clId="{44E1D80A-EE8E-4983-9042-38A622668CFF}" dt="2019-09-18T06:51:29.751" v="2" actId="27636"/>
        <pc:sldMkLst>
          <pc:docMk/>
          <pc:sldMk cId="3028628809" sldId="335"/>
        </pc:sldMkLst>
        <pc:spChg chg="mod">
          <ac:chgData name="Edouard Paumier" userId="aae6e511fd40814a" providerId="LiveId" clId="{44E1D80A-EE8E-4983-9042-38A622668CFF}" dt="2019-09-18T06:51:29.751" v="2" actId="27636"/>
          <ac:spMkLst>
            <pc:docMk/>
            <pc:sldMk cId="3028628809" sldId="335"/>
            <ac:spMk id="3" creationId="{00000000-0000-0000-0000-000000000000}"/>
          </ac:spMkLst>
        </pc:spChg>
      </pc:sldChg>
      <pc:sldChg chg="modSp add">
        <pc:chgData name="Edouard Paumier" userId="aae6e511fd40814a" providerId="LiveId" clId="{44E1D80A-EE8E-4983-9042-38A622668CFF}" dt="2019-09-18T06:51:57.071" v="16" actId="20577"/>
        <pc:sldMkLst>
          <pc:docMk/>
          <pc:sldMk cId="2358040450" sldId="379"/>
        </pc:sldMkLst>
        <pc:spChg chg="mod">
          <ac:chgData name="Edouard Paumier" userId="aae6e511fd40814a" providerId="LiveId" clId="{44E1D80A-EE8E-4983-9042-38A622668CFF}" dt="2019-09-18T06:51:57.071" v="16" actId="20577"/>
          <ac:spMkLst>
            <pc:docMk/>
            <pc:sldMk cId="2358040450" sldId="379"/>
            <ac:spMk id="3" creationId="{00000000-0000-0000-0000-000000000000}"/>
          </ac:spMkLst>
        </pc:spChg>
      </pc:sldChg>
    </pc:docChg>
  </pc:docChgLst>
  <pc:docChgLst>
    <pc:chgData name="Edouard Paumier" userId="aae6e511fd40814a" providerId="LiveId" clId="{1AD53821-EAD2-437E-A7A2-143302FAE2FA}"/>
    <pc:docChg chg="undo custSel addSld delSld modSld sldOrd">
      <pc:chgData name="Edouard Paumier" userId="aae6e511fd40814a" providerId="LiveId" clId="{1AD53821-EAD2-437E-A7A2-143302FAE2FA}" dt="2018-09-19T06:23:10.833" v="479"/>
      <pc:docMkLst>
        <pc:docMk/>
      </pc:docMkLst>
      <pc:sldChg chg="delSp modSp add">
        <pc:chgData name="Edouard Paumier" userId="aae6e511fd40814a" providerId="LiveId" clId="{1AD53821-EAD2-437E-A7A2-143302FAE2FA}" dt="2018-09-19T05:46:38.168" v="242" actId="114"/>
        <pc:sldMkLst>
          <pc:docMk/>
          <pc:sldMk cId="804429510" sldId="287"/>
        </pc:sldMkLst>
        <pc:spChg chg="del">
          <ac:chgData name="Edouard Paumier" userId="aae6e511fd40814a" providerId="LiveId" clId="{1AD53821-EAD2-437E-A7A2-143302FAE2FA}" dt="2018-09-19T05:46:32.654" v="241" actId="478"/>
          <ac:spMkLst>
            <pc:docMk/>
            <pc:sldMk cId="804429510" sldId="287"/>
            <ac:spMk id="6" creationId="{00000000-0000-0000-0000-000000000000}"/>
          </ac:spMkLst>
        </pc:spChg>
        <pc:graphicFrameChg chg="mod modGraphic">
          <ac:chgData name="Edouard Paumier" userId="aae6e511fd40814a" providerId="LiveId" clId="{1AD53821-EAD2-437E-A7A2-143302FAE2FA}" dt="2018-09-19T05:46:38.168" v="242" actId="114"/>
          <ac:graphicFrameMkLst>
            <pc:docMk/>
            <pc:sldMk cId="804429510" sldId="287"/>
            <ac:graphicFrameMk id="5" creationId="{00000000-0000-0000-0000-000000000000}"/>
          </ac:graphicFrameMkLst>
        </pc:graphicFrameChg>
      </pc:sldChg>
      <pc:sldChg chg="add">
        <pc:chgData name="Edouard Paumier" userId="aae6e511fd40814a" providerId="LiveId" clId="{1AD53821-EAD2-437E-A7A2-143302FAE2FA}" dt="2018-09-19T05:55:51.996" v="243"/>
        <pc:sldMkLst>
          <pc:docMk/>
          <pc:sldMk cId="2969116799" sldId="300"/>
        </pc:sldMkLst>
      </pc:sldChg>
      <pc:sldChg chg="add">
        <pc:chgData name="Edouard Paumier" userId="aae6e511fd40814a" providerId="LiveId" clId="{1AD53821-EAD2-437E-A7A2-143302FAE2FA}" dt="2018-09-19T05:39:40.037" v="0"/>
        <pc:sldMkLst>
          <pc:docMk/>
          <pc:sldMk cId="884584854" sldId="301"/>
        </pc:sldMkLst>
      </pc:sldChg>
      <pc:sldChg chg="add">
        <pc:chgData name="Edouard Paumier" userId="aae6e511fd40814a" providerId="LiveId" clId="{1AD53821-EAD2-437E-A7A2-143302FAE2FA}" dt="2018-09-19T05:39:40.037" v="0"/>
        <pc:sldMkLst>
          <pc:docMk/>
          <pc:sldMk cId="579950283" sldId="302"/>
        </pc:sldMkLst>
      </pc:sldChg>
      <pc:sldChg chg="modSp">
        <pc:chgData name="Edouard Paumier" userId="aae6e511fd40814a" providerId="LiveId" clId="{1AD53821-EAD2-437E-A7A2-143302FAE2FA}" dt="2018-09-19T05:41:12.793" v="62" actId="6549"/>
        <pc:sldMkLst>
          <pc:docMk/>
          <pc:sldMk cId="1388426200" sldId="310"/>
        </pc:sldMkLst>
        <pc:spChg chg="mod">
          <ac:chgData name="Edouard Paumier" userId="aae6e511fd40814a" providerId="LiveId" clId="{1AD53821-EAD2-437E-A7A2-143302FAE2FA}" dt="2018-09-19T05:41:12.793" v="62" actId="6549"/>
          <ac:spMkLst>
            <pc:docMk/>
            <pc:sldMk cId="1388426200" sldId="310"/>
            <ac:spMk id="2" creationId="{00000000-0000-0000-0000-000000000000}"/>
          </ac:spMkLst>
        </pc:spChg>
      </pc:sldChg>
      <pc:sldChg chg="del">
        <pc:chgData name="Edouard Paumier" userId="aae6e511fd40814a" providerId="LiveId" clId="{1AD53821-EAD2-437E-A7A2-143302FAE2FA}" dt="2018-09-19T05:41:39.089" v="65" actId="2696"/>
        <pc:sldMkLst>
          <pc:docMk/>
          <pc:sldMk cId="2383693945" sldId="321"/>
        </pc:sldMkLst>
      </pc:sldChg>
      <pc:sldChg chg="add del">
        <pc:chgData name="Edouard Paumier" userId="aae6e511fd40814a" providerId="LiveId" clId="{1AD53821-EAD2-437E-A7A2-143302FAE2FA}" dt="2018-09-19T05:42:05.051" v="85" actId="2696"/>
        <pc:sldMkLst>
          <pc:docMk/>
          <pc:sldMk cId="4199259730" sldId="321"/>
        </pc:sldMkLst>
      </pc:sldChg>
      <pc:sldChg chg="add del">
        <pc:chgData name="Edouard Paumier" userId="aae6e511fd40814a" providerId="LiveId" clId="{1AD53821-EAD2-437E-A7A2-143302FAE2FA}" dt="2018-09-19T05:42:05.051" v="86" actId="2696"/>
        <pc:sldMkLst>
          <pc:docMk/>
          <pc:sldMk cId="2001203150" sldId="322"/>
        </pc:sldMkLst>
      </pc:sldChg>
      <pc:sldChg chg="del">
        <pc:chgData name="Edouard Paumier" userId="aae6e511fd40814a" providerId="LiveId" clId="{1AD53821-EAD2-437E-A7A2-143302FAE2FA}" dt="2018-09-19T05:41:39.086" v="64" actId="2696"/>
        <pc:sldMkLst>
          <pc:docMk/>
          <pc:sldMk cId="2576384271" sldId="322"/>
        </pc:sldMkLst>
      </pc:sldChg>
      <pc:sldChg chg="add del">
        <pc:chgData name="Edouard Paumier" userId="aae6e511fd40814a" providerId="LiveId" clId="{1AD53821-EAD2-437E-A7A2-143302FAE2FA}" dt="2018-09-19T05:42:05.067" v="87" actId="2696"/>
        <pc:sldMkLst>
          <pc:docMk/>
          <pc:sldMk cId="115545749" sldId="323"/>
        </pc:sldMkLst>
      </pc:sldChg>
      <pc:sldChg chg="del">
        <pc:chgData name="Edouard Paumier" userId="aae6e511fd40814a" providerId="LiveId" clId="{1AD53821-EAD2-437E-A7A2-143302FAE2FA}" dt="2018-09-19T05:41:39.080" v="63" actId="2696"/>
        <pc:sldMkLst>
          <pc:docMk/>
          <pc:sldMk cId="3665184380" sldId="323"/>
        </pc:sldMkLst>
      </pc:sldChg>
      <pc:sldChg chg="add del">
        <pc:chgData name="Edouard Paumier" userId="aae6e511fd40814a" providerId="LiveId" clId="{1AD53821-EAD2-437E-A7A2-143302FAE2FA}" dt="2018-09-19T05:41:57.542" v="75" actId="2696"/>
        <pc:sldMkLst>
          <pc:docMk/>
          <pc:sldMk cId="844532570" sldId="335"/>
        </pc:sldMkLst>
      </pc:sldChg>
      <pc:sldChg chg="add del">
        <pc:chgData name="Edouard Paumier" userId="aae6e511fd40814a" providerId="LiveId" clId="{1AD53821-EAD2-437E-A7A2-143302FAE2FA}" dt="2018-09-19T05:41:58.897" v="77"/>
        <pc:sldMkLst>
          <pc:docMk/>
          <pc:sldMk cId="2644703536" sldId="335"/>
        </pc:sldMkLst>
      </pc:sldChg>
      <pc:sldChg chg="add del ord">
        <pc:chgData name="Edouard Paumier" userId="aae6e511fd40814a" providerId="LiveId" clId="{1AD53821-EAD2-437E-A7A2-143302FAE2FA}" dt="2018-09-19T06:23:10.833" v="479"/>
        <pc:sldMkLst>
          <pc:docMk/>
          <pc:sldMk cId="3028628809" sldId="335"/>
        </pc:sldMkLst>
      </pc:sldChg>
      <pc:sldChg chg="add del">
        <pc:chgData name="Edouard Paumier" userId="aae6e511fd40814a" providerId="LiveId" clId="{1AD53821-EAD2-437E-A7A2-143302FAE2FA}" dt="2018-09-19T05:41:54.129" v="73" actId="2696"/>
        <pc:sldMkLst>
          <pc:docMk/>
          <pc:sldMk cId="4134806609" sldId="335"/>
        </pc:sldMkLst>
      </pc:sldChg>
      <pc:sldChg chg="modSp add">
        <pc:chgData name="Edouard Paumier" userId="aae6e511fd40814a" providerId="LiveId" clId="{1AD53821-EAD2-437E-A7A2-143302FAE2FA}" dt="2018-09-19T05:41:06.800" v="59" actId="20577"/>
        <pc:sldMkLst>
          <pc:docMk/>
          <pc:sldMk cId="29912189" sldId="336"/>
        </pc:sldMkLst>
        <pc:spChg chg="mod">
          <ac:chgData name="Edouard Paumier" userId="aae6e511fd40814a" providerId="LiveId" clId="{1AD53821-EAD2-437E-A7A2-143302FAE2FA}" dt="2018-09-19T05:41:06.800" v="59" actId="20577"/>
          <ac:spMkLst>
            <pc:docMk/>
            <pc:sldMk cId="29912189" sldId="336"/>
            <ac:spMk id="2" creationId="{00000000-0000-0000-0000-000000000000}"/>
          </ac:spMkLst>
        </pc:spChg>
      </pc:sldChg>
      <pc:sldChg chg="add ord">
        <pc:chgData name="Edouard Paumier" userId="aae6e511fd40814a" providerId="LiveId" clId="{1AD53821-EAD2-437E-A7A2-143302FAE2FA}" dt="2018-09-19T06:23:08.335" v="478"/>
        <pc:sldMkLst>
          <pc:docMk/>
          <pc:sldMk cId="2481804533" sldId="337"/>
        </pc:sldMkLst>
      </pc:sldChg>
      <pc:sldChg chg="modSp add del">
        <pc:chgData name="Edouard Paumier" userId="aae6e511fd40814a" providerId="LiveId" clId="{1AD53821-EAD2-437E-A7A2-143302FAE2FA}" dt="2018-09-19T05:42:05.049" v="84" actId="2696"/>
        <pc:sldMkLst>
          <pc:docMk/>
          <pc:sldMk cId="1856189411" sldId="338"/>
        </pc:sldMkLst>
        <pc:spChg chg="mod">
          <ac:chgData name="Edouard Paumier" userId="aae6e511fd40814a" providerId="LiveId" clId="{1AD53821-EAD2-437E-A7A2-143302FAE2FA}" dt="2018-09-19T05:41:50.762" v="72" actId="20577"/>
          <ac:spMkLst>
            <pc:docMk/>
            <pc:sldMk cId="1856189411" sldId="338"/>
            <ac:spMk id="2" creationId="{00000000-0000-0000-0000-000000000000}"/>
          </ac:spMkLst>
        </pc:spChg>
      </pc:sldChg>
      <pc:sldChg chg="modSp add">
        <pc:chgData name="Edouard Paumier" userId="aae6e511fd40814a" providerId="LiveId" clId="{1AD53821-EAD2-437E-A7A2-143302FAE2FA}" dt="2018-09-19T05:42:27.818" v="142" actId="20577"/>
        <pc:sldMkLst>
          <pc:docMk/>
          <pc:sldMk cId="35004953" sldId="339"/>
        </pc:sldMkLst>
        <pc:spChg chg="mod">
          <ac:chgData name="Edouard Paumier" userId="aae6e511fd40814a" providerId="LiveId" clId="{1AD53821-EAD2-437E-A7A2-143302FAE2FA}" dt="2018-09-19T05:42:27.818" v="142" actId="20577"/>
          <ac:spMkLst>
            <pc:docMk/>
            <pc:sldMk cId="35004953" sldId="339"/>
            <ac:spMk id="2" creationId="{00000000-0000-0000-0000-000000000000}"/>
          </ac:spMkLst>
        </pc:spChg>
      </pc:sldChg>
      <pc:sldChg chg="modSp add">
        <pc:chgData name="Edouard Paumier" userId="aae6e511fd40814a" providerId="LiveId" clId="{1AD53821-EAD2-437E-A7A2-143302FAE2FA}" dt="2018-09-19T05:42:49.568" v="148" actId="20577"/>
        <pc:sldMkLst>
          <pc:docMk/>
          <pc:sldMk cId="278334630" sldId="340"/>
        </pc:sldMkLst>
        <pc:spChg chg="mod">
          <ac:chgData name="Edouard Paumier" userId="aae6e511fd40814a" providerId="LiveId" clId="{1AD53821-EAD2-437E-A7A2-143302FAE2FA}" dt="2018-09-19T05:42:49.568" v="148" actId="20577"/>
          <ac:spMkLst>
            <pc:docMk/>
            <pc:sldMk cId="278334630" sldId="340"/>
            <ac:spMk id="2" creationId="{00000000-0000-0000-0000-000000000000}"/>
          </ac:spMkLst>
        </pc:spChg>
      </pc:sldChg>
      <pc:sldChg chg="modSp add">
        <pc:chgData name="Edouard Paumier" userId="aae6e511fd40814a" providerId="LiveId" clId="{1AD53821-EAD2-437E-A7A2-143302FAE2FA}" dt="2018-09-19T05:42:59.515" v="157" actId="20577"/>
        <pc:sldMkLst>
          <pc:docMk/>
          <pc:sldMk cId="2582570693" sldId="341"/>
        </pc:sldMkLst>
        <pc:spChg chg="mod">
          <ac:chgData name="Edouard Paumier" userId="aae6e511fd40814a" providerId="LiveId" clId="{1AD53821-EAD2-437E-A7A2-143302FAE2FA}" dt="2018-09-19T05:42:59.515" v="157" actId="20577"/>
          <ac:spMkLst>
            <pc:docMk/>
            <pc:sldMk cId="2582570693" sldId="341"/>
            <ac:spMk id="2" creationId="{00000000-0000-0000-0000-000000000000}"/>
          </ac:spMkLst>
        </pc:spChg>
      </pc:sldChg>
      <pc:sldChg chg="modSp add ord">
        <pc:chgData name="Edouard Paumier" userId="aae6e511fd40814a" providerId="LiveId" clId="{1AD53821-EAD2-437E-A7A2-143302FAE2FA}" dt="2018-09-19T06:01:30.376" v="475" actId="20577"/>
        <pc:sldMkLst>
          <pc:docMk/>
          <pc:sldMk cId="1753508480" sldId="342"/>
        </pc:sldMkLst>
        <pc:spChg chg="mod">
          <ac:chgData name="Edouard Paumier" userId="aae6e511fd40814a" providerId="LiveId" clId="{1AD53821-EAD2-437E-A7A2-143302FAE2FA}" dt="2018-09-19T05:58:46.271" v="437" actId="20577"/>
          <ac:spMkLst>
            <pc:docMk/>
            <pc:sldMk cId="1753508480" sldId="342"/>
            <ac:spMk id="2" creationId="{00000000-0000-0000-0000-000000000000}"/>
          </ac:spMkLst>
        </pc:spChg>
        <pc:spChg chg="mod">
          <ac:chgData name="Edouard Paumier" userId="aae6e511fd40814a" providerId="LiveId" clId="{1AD53821-EAD2-437E-A7A2-143302FAE2FA}" dt="2018-09-19T06:01:30.376" v="475" actId="20577"/>
          <ac:spMkLst>
            <pc:docMk/>
            <pc:sldMk cId="1753508480" sldId="342"/>
            <ac:spMk id="6" creationId="{00000000-0000-0000-0000-000000000000}"/>
          </ac:spMkLst>
        </pc:spChg>
      </pc:sldChg>
      <pc:sldChg chg="modSp add">
        <pc:chgData name="Edouard Paumier" userId="aae6e511fd40814a" providerId="LiveId" clId="{1AD53821-EAD2-437E-A7A2-143302FAE2FA}" dt="2018-09-19T05:57:17.497" v="430" actId="313"/>
        <pc:sldMkLst>
          <pc:docMk/>
          <pc:sldMk cId="1844936061" sldId="343"/>
        </pc:sldMkLst>
        <pc:spChg chg="mod">
          <ac:chgData name="Edouard Paumier" userId="aae6e511fd40814a" providerId="LiveId" clId="{1AD53821-EAD2-437E-A7A2-143302FAE2FA}" dt="2018-09-19T05:56:34.386" v="267" actId="20577"/>
          <ac:spMkLst>
            <pc:docMk/>
            <pc:sldMk cId="1844936061" sldId="343"/>
            <ac:spMk id="2" creationId="{A0D5DA63-5099-4B9C-9F61-41233256B4AA}"/>
          </ac:spMkLst>
        </pc:spChg>
        <pc:spChg chg="mod">
          <ac:chgData name="Edouard Paumier" userId="aae6e511fd40814a" providerId="LiveId" clId="{1AD53821-EAD2-437E-A7A2-143302FAE2FA}" dt="2018-09-19T05:57:17.497" v="430" actId="313"/>
          <ac:spMkLst>
            <pc:docMk/>
            <pc:sldMk cId="1844936061" sldId="343"/>
            <ac:spMk id="3" creationId="{1E19F4A7-ED98-4038-88F7-5087C15DD6CF}"/>
          </ac:spMkLst>
        </pc:spChg>
      </pc:sldChg>
    </pc:docChg>
  </pc:docChgLst>
  <pc:docChgLst>
    <pc:chgData name="Edouard Paumier" userId="aae6e511fd40814a" providerId="LiveId" clId="{3B7E98AC-96C6-401A-A4D9-4F6D6AE1E084}"/>
    <pc:docChg chg="undo custSel addSld delSld modSld sldOrd">
      <pc:chgData name="Edouard Paumier" userId="aae6e511fd40814a" providerId="LiveId" clId="{3B7E98AC-96C6-401A-A4D9-4F6D6AE1E084}" dt="2018-09-06T12:20:34.599" v="435" actId="2696"/>
      <pc:docMkLst>
        <pc:docMk/>
      </pc:docMkLst>
      <pc:sldChg chg="add">
        <pc:chgData name="Edouard Paumier" userId="aae6e511fd40814a" providerId="LiveId" clId="{3B7E98AC-96C6-401A-A4D9-4F6D6AE1E084}" dt="2018-09-05T20:02:42.656" v="210"/>
        <pc:sldMkLst>
          <pc:docMk/>
          <pc:sldMk cId="2130715291" sldId="303"/>
        </pc:sldMkLst>
      </pc:sldChg>
    </pc:docChg>
  </pc:docChgLst>
  <pc:docChgLst>
    <pc:chgData name="Edouard Paumier" userId="aae6e511fd40814a" providerId="LiveId" clId="{ED0C7DF4-6CA2-4186-A2B0-A99080E802B9}"/>
    <pc:docChg chg="custSel addSld delSld modSld">
      <pc:chgData name="Edouard Paumier" userId="aae6e511fd40814a" providerId="LiveId" clId="{ED0C7DF4-6CA2-4186-A2B0-A99080E802B9}" dt="2020-09-18T05:19:33.632" v="69" actId="47"/>
      <pc:docMkLst>
        <pc:docMk/>
      </pc:docMkLst>
      <pc:sldChg chg="modSp mod">
        <pc:chgData name="Edouard Paumier" userId="aae6e511fd40814a" providerId="LiveId" clId="{ED0C7DF4-6CA2-4186-A2B0-A99080E802B9}" dt="2020-09-16T06:05:39.929" v="66" actId="20577"/>
        <pc:sldMkLst>
          <pc:docMk/>
          <pc:sldMk cId="1987474628" sldId="305"/>
        </pc:sldMkLst>
        <pc:spChg chg="mod">
          <ac:chgData name="Edouard Paumier" userId="aae6e511fd40814a" providerId="LiveId" clId="{ED0C7DF4-6CA2-4186-A2B0-A99080E802B9}" dt="2020-09-16T06:05:39.929" v="66" actId="20577"/>
          <ac:spMkLst>
            <pc:docMk/>
            <pc:sldMk cId="1987474628" sldId="305"/>
            <ac:spMk id="3" creationId="{00000000-0000-0000-0000-000000000000}"/>
          </ac:spMkLst>
        </pc:spChg>
      </pc:sldChg>
      <pc:sldChg chg="del">
        <pc:chgData name="Edouard Paumier" userId="aae6e511fd40814a" providerId="LiveId" clId="{ED0C7DF4-6CA2-4186-A2B0-A99080E802B9}" dt="2020-09-18T05:19:04.206" v="67" actId="2696"/>
        <pc:sldMkLst>
          <pc:docMk/>
          <pc:sldMk cId="1388426200" sldId="310"/>
        </pc:sldMkLst>
      </pc:sldChg>
      <pc:sldChg chg="del">
        <pc:chgData name="Edouard Paumier" userId="aae6e511fd40814a" providerId="LiveId" clId="{ED0C7DF4-6CA2-4186-A2B0-A99080E802B9}" dt="2020-09-18T05:19:33.632" v="69" actId="47"/>
        <pc:sldMkLst>
          <pc:docMk/>
          <pc:sldMk cId="29912189" sldId="336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1602300649" sldId="356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2222037166" sldId="356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2550938599" sldId="357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4286202878" sldId="357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2022820063" sldId="358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3680746067" sldId="358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167170065" sldId="359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2371670007" sldId="359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1050828048" sldId="360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1707999217" sldId="360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234289086" sldId="361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2597043558" sldId="361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2095424146" sldId="362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3034512548" sldId="362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812201991" sldId="363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2690413082" sldId="363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1521427488" sldId="364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3391106637" sldId="364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156187747" sldId="365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833359377" sldId="365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946705672" sldId="366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2357428629" sldId="366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415501774" sldId="367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4143155538" sldId="367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1022446323" sldId="368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2174039800" sldId="368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2620945027" sldId="369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4082887502" sldId="369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1182324897" sldId="370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3490467655" sldId="370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2689551269" sldId="371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3513489681" sldId="371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2840379556" sldId="372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4036708330" sldId="372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876211156" sldId="373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1253880933" sldId="373"/>
        </pc:sldMkLst>
      </pc:sldChg>
      <pc:sldChg chg="del">
        <pc:chgData name="Edouard Paumier" userId="aae6e511fd40814a" providerId="LiveId" clId="{ED0C7DF4-6CA2-4186-A2B0-A99080E802B9}" dt="2020-09-16T06:03:51.009" v="0" actId="2696"/>
        <pc:sldMkLst>
          <pc:docMk/>
          <pc:sldMk cId="2943590149" sldId="374"/>
        </pc:sldMkLst>
      </pc:sldChg>
      <pc:sldChg chg="add">
        <pc:chgData name="Edouard Paumier" userId="aae6e511fd40814a" providerId="LiveId" clId="{ED0C7DF4-6CA2-4186-A2B0-A99080E802B9}" dt="2020-09-16T06:03:55.993" v="1"/>
        <pc:sldMkLst>
          <pc:docMk/>
          <pc:sldMk cId="2997411352" sldId="374"/>
        </pc:sldMkLst>
      </pc:sldChg>
      <pc:sldChg chg="modSp add mod">
        <pc:chgData name="Edouard Paumier" userId="aae6e511fd40814a" providerId="LiveId" clId="{ED0C7DF4-6CA2-4186-A2B0-A99080E802B9}" dt="2020-09-16T06:04:22.889" v="19" actId="20577"/>
        <pc:sldMkLst>
          <pc:docMk/>
          <pc:sldMk cId="743701456" sldId="380"/>
        </pc:sldMkLst>
        <pc:spChg chg="mod">
          <ac:chgData name="Edouard Paumier" userId="aae6e511fd40814a" providerId="LiveId" clId="{ED0C7DF4-6CA2-4186-A2B0-A99080E802B9}" dt="2020-09-16T06:04:22.889" v="19" actId="20577"/>
          <ac:spMkLst>
            <pc:docMk/>
            <pc:sldMk cId="743701456" sldId="380"/>
            <ac:spMk id="3" creationId="{00000000-0000-0000-0000-000000000000}"/>
          </ac:spMkLst>
        </pc:spChg>
      </pc:sldChg>
      <pc:sldChg chg="add">
        <pc:chgData name="Edouard Paumier" userId="aae6e511fd40814a" providerId="LiveId" clId="{ED0C7DF4-6CA2-4186-A2B0-A99080E802B9}" dt="2020-09-18T05:19:31.969" v="68"/>
        <pc:sldMkLst>
          <pc:docMk/>
          <pc:sldMk cId="3718318406" sldId="38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DBAA40-262A-4A65-B0DD-401C3304564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AB1D36B-42BF-44FB-B72C-D317B4BA6229}">
      <dgm:prSet phldrT="[Texte]"/>
      <dgm:spPr>
        <a:solidFill>
          <a:srgbClr val="C00000"/>
        </a:solidFill>
      </dgm:spPr>
      <dgm:t>
        <a:bodyPr/>
        <a:lstStyle/>
        <a:p>
          <a:r>
            <a:rPr lang="fr-FR" dirty="0"/>
            <a:t>J’énonce</a:t>
          </a:r>
        </a:p>
      </dgm:t>
    </dgm:pt>
    <dgm:pt modelId="{31E9E289-12E4-44DA-80F4-94A07D9AB583}" type="parTrans" cxnId="{D5FD127D-5D83-465D-BD3F-7A4CCCB3E1BE}">
      <dgm:prSet/>
      <dgm:spPr/>
      <dgm:t>
        <a:bodyPr/>
        <a:lstStyle/>
        <a:p>
          <a:endParaRPr lang="fr-FR"/>
        </a:p>
      </dgm:t>
    </dgm:pt>
    <dgm:pt modelId="{058202D4-E7CE-4560-B9BC-83BE140C6787}" type="sibTrans" cxnId="{D5FD127D-5D83-465D-BD3F-7A4CCCB3E1BE}">
      <dgm:prSet/>
      <dgm:spPr/>
      <dgm:t>
        <a:bodyPr/>
        <a:lstStyle/>
        <a:p>
          <a:endParaRPr lang="fr-FR"/>
        </a:p>
      </dgm:t>
    </dgm:pt>
    <dgm:pt modelId="{72FEC121-AF42-42EA-9A6B-C67545741C8C}">
      <dgm:prSet phldrT="[Texte]"/>
      <dgm:spPr>
        <a:solidFill>
          <a:srgbClr val="92D050"/>
        </a:solidFill>
      </dgm:spPr>
      <dgm:t>
        <a:bodyPr/>
        <a:lstStyle/>
        <a:p>
          <a:r>
            <a:rPr lang="fr-FR" dirty="0"/>
            <a:t>Je fais</a:t>
          </a:r>
        </a:p>
      </dgm:t>
    </dgm:pt>
    <dgm:pt modelId="{3779318B-8227-4918-B2B1-91A58CB4456B}" type="parTrans" cxnId="{28139F9D-1C90-434A-B1DB-56D4894689E9}">
      <dgm:prSet/>
      <dgm:spPr/>
      <dgm:t>
        <a:bodyPr/>
        <a:lstStyle/>
        <a:p>
          <a:endParaRPr lang="fr-FR"/>
        </a:p>
      </dgm:t>
    </dgm:pt>
    <dgm:pt modelId="{66891307-B7BC-4154-B21E-F329B4FA6C1F}" type="sibTrans" cxnId="{28139F9D-1C90-434A-B1DB-56D4894689E9}">
      <dgm:prSet/>
      <dgm:spPr/>
      <dgm:t>
        <a:bodyPr/>
        <a:lstStyle/>
        <a:p>
          <a:endParaRPr lang="fr-FR"/>
        </a:p>
      </dgm:t>
    </dgm:pt>
    <dgm:pt modelId="{E94F644D-2159-43E4-9D00-FA7EA59C694C}">
      <dgm:prSet phldrT="[Texte]"/>
      <dgm:spPr>
        <a:solidFill>
          <a:srgbClr val="7030A0"/>
        </a:solidFill>
      </dgm:spPr>
      <dgm:t>
        <a:bodyPr/>
        <a:lstStyle/>
        <a:p>
          <a:r>
            <a:rPr lang="fr-FR" dirty="0"/>
            <a:t>J’ajuste</a:t>
          </a:r>
        </a:p>
      </dgm:t>
    </dgm:pt>
    <dgm:pt modelId="{36A4AD6E-8A2F-45CC-A8DD-57FBDE3372E1}" type="parTrans" cxnId="{934791F4-9CA3-48C1-ABED-A39FDB479869}">
      <dgm:prSet/>
      <dgm:spPr/>
      <dgm:t>
        <a:bodyPr/>
        <a:lstStyle/>
        <a:p>
          <a:endParaRPr lang="fr-FR"/>
        </a:p>
      </dgm:t>
    </dgm:pt>
    <dgm:pt modelId="{4CC0F3FC-1748-4CE3-859C-59BC70CCF7DD}" type="sibTrans" cxnId="{934791F4-9CA3-48C1-ABED-A39FDB479869}">
      <dgm:prSet/>
      <dgm:spPr/>
      <dgm:t>
        <a:bodyPr/>
        <a:lstStyle/>
        <a:p>
          <a:endParaRPr lang="fr-FR"/>
        </a:p>
      </dgm:t>
    </dgm:pt>
    <dgm:pt modelId="{8BC9B560-4916-4D48-8B4C-23D5E92D14E9}" type="pres">
      <dgm:prSet presAssocID="{BEDBAA40-262A-4A65-B0DD-401C33045645}" presName="cycle" presStyleCnt="0">
        <dgm:presLayoutVars>
          <dgm:dir/>
          <dgm:resizeHandles val="exact"/>
        </dgm:presLayoutVars>
      </dgm:prSet>
      <dgm:spPr/>
    </dgm:pt>
    <dgm:pt modelId="{407ECB49-21B0-489D-A95E-2D07C55AEC3B}" type="pres">
      <dgm:prSet presAssocID="{5AB1D36B-42BF-44FB-B72C-D317B4BA6229}" presName="node" presStyleLbl="node1" presStyleIdx="0" presStyleCnt="3">
        <dgm:presLayoutVars>
          <dgm:bulletEnabled val="1"/>
        </dgm:presLayoutVars>
      </dgm:prSet>
      <dgm:spPr/>
    </dgm:pt>
    <dgm:pt modelId="{D8ECD5DE-561D-4CC2-832F-DEA521306BB6}" type="pres">
      <dgm:prSet presAssocID="{058202D4-E7CE-4560-B9BC-83BE140C6787}" presName="sibTrans" presStyleLbl="sibTrans2D1" presStyleIdx="0" presStyleCnt="3"/>
      <dgm:spPr/>
    </dgm:pt>
    <dgm:pt modelId="{C7A94AD3-AB15-44F8-B443-2FEF7E5D0AE1}" type="pres">
      <dgm:prSet presAssocID="{058202D4-E7CE-4560-B9BC-83BE140C6787}" presName="connectorText" presStyleLbl="sibTrans2D1" presStyleIdx="0" presStyleCnt="3"/>
      <dgm:spPr/>
    </dgm:pt>
    <dgm:pt modelId="{5A53A71E-20BA-4F07-A12B-14EDC2B47029}" type="pres">
      <dgm:prSet presAssocID="{72FEC121-AF42-42EA-9A6B-C67545741C8C}" presName="node" presStyleLbl="node1" presStyleIdx="1" presStyleCnt="3">
        <dgm:presLayoutVars>
          <dgm:bulletEnabled val="1"/>
        </dgm:presLayoutVars>
      </dgm:prSet>
      <dgm:spPr/>
    </dgm:pt>
    <dgm:pt modelId="{AD9A3325-92D5-4CD8-B5E4-1E1536CB27C1}" type="pres">
      <dgm:prSet presAssocID="{66891307-B7BC-4154-B21E-F329B4FA6C1F}" presName="sibTrans" presStyleLbl="sibTrans2D1" presStyleIdx="1" presStyleCnt="3"/>
      <dgm:spPr/>
    </dgm:pt>
    <dgm:pt modelId="{64A19F3A-6864-4DEE-8AFC-602509196B0E}" type="pres">
      <dgm:prSet presAssocID="{66891307-B7BC-4154-B21E-F329B4FA6C1F}" presName="connectorText" presStyleLbl="sibTrans2D1" presStyleIdx="1" presStyleCnt="3"/>
      <dgm:spPr/>
    </dgm:pt>
    <dgm:pt modelId="{E7883AFD-49F7-407A-B04D-5446FDC343AE}" type="pres">
      <dgm:prSet presAssocID="{E94F644D-2159-43E4-9D00-FA7EA59C694C}" presName="node" presStyleLbl="node1" presStyleIdx="2" presStyleCnt="3">
        <dgm:presLayoutVars>
          <dgm:bulletEnabled val="1"/>
        </dgm:presLayoutVars>
      </dgm:prSet>
      <dgm:spPr/>
    </dgm:pt>
    <dgm:pt modelId="{0CC1AD29-F64F-4CB2-9D76-A23AE7816B58}" type="pres">
      <dgm:prSet presAssocID="{4CC0F3FC-1748-4CE3-859C-59BC70CCF7DD}" presName="sibTrans" presStyleLbl="sibTrans2D1" presStyleIdx="2" presStyleCnt="3"/>
      <dgm:spPr/>
    </dgm:pt>
    <dgm:pt modelId="{CB9E8915-81D8-41B8-8D46-660BFDBF3EE3}" type="pres">
      <dgm:prSet presAssocID="{4CC0F3FC-1748-4CE3-859C-59BC70CCF7DD}" presName="connectorText" presStyleLbl="sibTrans2D1" presStyleIdx="2" presStyleCnt="3"/>
      <dgm:spPr/>
    </dgm:pt>
  </dgm:ptLst>
  <dgm:cxnLst>
    <dgm:cxn modelId="{EF819615-9F4E-4552-89F5-100943BD5A92}" type="presOf" srcId="{4CC0F3FC-1748-4CE3-859C-59BC70CCF7DD}" destId="{0CC1AD29-F64F-4CB2-9D76-A23AE7816B58}" srcOrd="0" destOrd="0" presId="urn:microsoft.com/office/officeart/2005/8/layout/cycle2"/>
    <dgm:cxn modelId="{8B388A20-BB47-4E26-A0E3-733C5C0C57F1}" type="presOf" srcId="{4CC0F3FC-1748-4CE3-859C-59BC70CCF7DD}" destId="{CB9E8915-81D8-41B8-8D46-660BFDBF3EE3}" srcOrd="1" destOrd="0" presId="urn:microsoft.com/office/officeart/2005/8/layout/cycle2"/>
    <dgm:cxn modelId="{5EADF921-0318-4C3F-BAA3-916DB0A3CC8C}" type="presOf" srcId="{E94F644D-2159-43E4-9D00-FA7EA59C694C}" destId="{E7883AFD-49F7-407A-B04D-5446FDC343AE}" srcOrd="0" destOrd="0" presId="urn:microsoft.com/office/officeart/2005/8/layout/cycle2"/>
    <dgm:cxn modelId="{D5F57426-9F25-49F7-A40D-E14E0D9F6655}" type="presOf" srcId="{058202D4-E7CE-4560-B9BC-83BE140C6787}" destId="{C7A94AD3-AB15-44F8-B443-2FEF7E5D0AE1}" srcOrd="1" destOrd="0" presId="urn:microsoft.com/office/officeart/2005/8/layout/cycle2"/>
    <dgm:cxn modelId="{A9402939-6B38-4D16-803E-CDFC411CEAA0}" type="presOf" srcId="{66891307-B7BC-4154-B21E-F329B4FA6C1F}" destId="{64A19F3A-6864-4DEE-8AFC-602509196B0E}" srcOrd="1" destOrd="0" presId="urn:microsoft.com/office/officeart/2005/8/layout/cycle2"/>
    <dgm:cxn modelId="{638ED15C-96FA-4DD0-B812-0D18C90222ED}" type="presOf" srcId="{BEDBAA40-262A-4A65-B0DD-401C33045645}" destId="{8BC9B560-4916-4D48-8B4C-23D5E92D14E9}" srcOrd="0" destOrd="0" presId="urn:microsoft.com/office/officeart/2005/8/layout/cycle2"/>
    <dgm:cxn modelId="{E8463D5E-4A3E-4FF6-95E3-97DADFE20EF5}" type="presOf" srcId="{72FEC121-AF42-42EA-9A6B-C67545741C8C}" destId="{5A53A71E-20BA-4F07-A12B-14EDC2B47029}" srcOrd="0" destOrd="0" presId="urn:microsoft.com/office/officeart/2005/8/layout/cycle2"/>
    <dgm:cxn modelId="{D5FD127D-5D83-465D-BD3F-7A4CCCB3E1BE}" srcId="{BEDBAA40-262A-4A65-B0DD-401C33045645}" destId="{5AB1D36B-42BF-44FB-B72C-D317B4BA6229}" srcOrd="0" destOrd="0" parTransId="{31E9E289-12E4-44DA-80F4-94A07D9AB583}" sibTransId="{058202D4-E7CE-4560-B9BC-83BE140C6787}"/>
    <dgm:cxn modelId="{56313480-F1ED-4DED-BDBC-3DF0AFDFB147}" type="presOf" srcId="{66891307-B7BC-4154-B21E-F329B4FA6C1F}" destId="{AD9A3325-92D5-4CD8-B5E4-1E1536CB27C1}" srcOrd="0" destOrd="0" presId="urn:microsoft.com/office/officeart/2005/8/layout/cycle2"/>
    <dgm:cxn modelId="{28139F9D-1C90-434A-B1DB-56D4894689E9}" srcId="{BEDBAA40-262A-4A65-B0DD-401C33045645}" destId="{72FEC121-AF42-42EA-9A6B-C67545741C8C}" srcOrd="1" destOrd="0" parTransId="{3779318B-8227-4918-B2B1-91A58CB4456B}" sibTransId="{66891307-B7BC-4154-B21E-F329B4FA6C1F}"/>
    <dgm:cxn modelId="{934791F4-9CA3-48C1-ABED-A39FDB479869}" srcId="{BEDBAA40-262A-4A65-B0DD-401C33045645}" destId="{E94F644D-2159-43E4-9D00-FA7EA59C694C}" srcOrd="2" destOrd="0" parTransId="{36A4AD6E-8A2F-45CC-A8DD-57FBDE3372E1}" sibTransId="{4CC0F3FC-1748-4CE3-859C-59BC70CCF7DD}"/>
    <dgm:cxn modelId="{797970FD-3072-4679-BF52-5E3F533E8070}" type="presOf" srcId="{058202D4-E7CE-4560-B9BC-83BE140C6787}" destId="{D8ECD5DE-561D-4CC2-832F-DEA521306BB6}" srcOrd="0" destOrd="0" presId="urn:microsoft.com/office/officeart/2005/8/layout/cycle2"/>
    <dgm:cxn modelId="{720424FF-E70A-4A08-A104-2B0BFB700D16}" type="presOf" srcId="{5AB1D36B-42BF-44FB-B72C-D317B4BA6229}" destId="{407ECB49-21B0-489D-A95E-2D07C55AEC3B}" srcOrd="0" destOrd="0" presId="urn:microsoft.com/office/officeart/2005/8/layout/cycle2"/>
    <dgm:cxn modelId="{5B90D7D3-FCE5-4B6C-93AE-C9968A174A59}" type="presParOf" srcId="{8BC9B560-4916-4D48-8B4C-23D5E92D14E9}" destId="{407ECB49-21B0-489D-A95E-2D07C55AEC3B}" srcOrd="0" destOrd="0" presId="urn:microsoft.com/office/officeart/2005/8/layout/cycle2"/>
    <dgm:cxn modelId="{AA2D0048-AC7A-4881-8FBD-FCC8BAD74E68}" type="presParOf" srcId="{8BC9B560-4916-4D48-8B4C-23D5E92D14E9}" destId="{D8ECD5DE-561D-4CC2-832F-DEA521306BB6}" srcOrd="1" destOrd="0" presId="urn:microsoft.com/office/officeart/2005/8/layout/cycle2"/>
    <dgm:cxn modelId="{E71B26F3-1306-4119-BE48-7D0FAEC987DE}" type="presParOf" srcId="{D8ECD5DE-561D-4CC2-832F-DEA521306BB6}" destId="{C7A94AD3-AB15-44F8-B443-2FEF7E5D0AE1}" srcOrd="0" destOrd="0" presId="urn:microsoft.com/office/officeart/2005/8/layout/cycle2"/>
    <dgm:cxn modelId="{A7253E59-47A9-49A6-8BD0-340810794907}" type="presParOf" srcId="{8BC9B560-4916-4D48-8B4C-23D5E92D14E9}" destId="{5A53A71E-20BA-4F07-A12B-14EDC2B47029}" srcOrd="2" destOrd="0" presId="urn:microsoft.com/office/officeart/2005/8/layout/cycle2"/>
    <dgm:cxn modelId="{A71B18C9-2FFE-46AF-BBB7-98B7773CA181}" type="presParOf" srcId="{8BC9B560-4916-4D48-8B4C-23D5E92D14E9}" destId="{AD9A3325-92D5-4CD8-B5E4-1E1536CB27C1}" srcOrd="3" destOrd="0" presId="urn:microsoft.com/office/officeart/2005/8/layout/cycle2"/>
    <dgm:cxn modelId="{DB167E94-4BC5-4F1D-A338-37281D8D09A7}" type="presParOf" srcId="{AD9A3325-92D5-4CD8-B5E4-1E1536CB27C1}" destId="{64A19F3A-6864-4DEE-8AFC-602509196B0E}" srcOrd="0" destOrd="0" presId="urn:microsoft.com/office/officeart/2005/8/layout/cycle2"/>
    <dgm:cxn modelId="{F0C6FE83-B8DA-4DBA-B586-3CB210DC1C8E}" type="presParOf" srcId="{8BC9B560-4916-4D48-8B4C-23D5E92D14E9}" destId="{E7883AFD-49F7-407A-B04D-5446FDC343AE}" srcOrd="4" destOrd="0" presId="urn:microsoft.com/office/officeart/2005/8/layout/cycle2"/>
    <dgm:cxn modelId="{8EDE33CE-D564-45C9-B2A6-82263D448C66}" type="presParOf" srcId="{8BC9B560-4916-4D48-8B4C-23D5E92D14E9}" destId="{0CC1AD29-F64F-4CB2-9D76-A23AE7816B58}" srcOrd="5" destOrd="0" presId="urn:microsoft.com/office/officeart/2005/8/layout/cycle2"/>
    <dgm:cxn modelId="{772348E9-F868-4AE7-8120-C14E068A615E}" type="presParOf" srcId="{0CC1AD29-F64F-4CB2-9D76-A23AE7816B58}" destId="{CB9E8915-81D8-41B8-8D46-660BFDBF3EE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DBAA40-262A-4A65-B0DD-401C3304564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AB1D36B-42BF-44FB-B72C-D317B4BA6229}">
      <dgm:prSet phldrT="[Texte]"/>
      <dgm:spPr>
        <a:solidFill>
          <a:srgbClr val="C00000"/>
        </a:solidFill>
      </dgm:spPr>
      <dgm:t>
        <a:bodyPr/>
        <a:lstStyle/>
        <a:p>
          <a:r>
            <a:rPr lang="fr-FR" dirty="0"/>
            <a:t>Ecrire le test</a:t>
          </a:r>
        </a:p>
      </dgm:t>
    </dgm:pt>
    <dgm:pt modelId="{31E9E289-12E4-44DA-80F4-94A07D9AB583}" type="parTrans" cxnId="{D5FD127D-5D83-465D-BD3F-7A4CCCB3E1BE}">
      <dgm:prSet/>
      <dgm:spPr/>
      <dgm:t>
        <a:bodyPr/>
        <a:lstStyle/>
        <a:p>
          <a:endParaRPr lang="fr-FR"/>
        </a:p>
      </dgm:t>
    </dgm:pt>
    <dgm:pt modelId="{058202D4-E7CE-4560-B9BC-83BE140C6787}" type="sibTrans" cxnId="{D5FD127D-5D83-465D-BD3F-7A4CCCB3E1BE}">
      <dgm:prSet/>
      <dgm:spPr/>
      <dgm:t>
        <a:bodyPr/>
        <a:lstStyle/>
        <a:p>
          <a:endParaRPr lang="fr-FR"/>
        </a:p>
      </dgm:t>
    </dgm:pt>
    <dgm:pt modelId="{72FEC121-AF42-42EA-9A6B-C67545741C8C}">
      <dgm:prSet phldrT="[Texte]"/>
      <dgm:spPr>
        <a:solidFill>
          <a:srgbClr val="92D050"/>
        </a:solidFill>
      </dgm:spPr>
      <dgm:t>
        <a:bodyPr/>
        <a:lstStyle/>
        <a:p>
          <a:r>
            <a:rPr lang="fr-FR" dirty="0"/>
            <a:t>Faire passer le test</a:t>
          </a:r>
        </a:p>
      </dgm:t>
    </dgm:pt>
    <dgm:pt modelId="{3779318B-8227-4918-B2B1-91A58CB4456B}" type="parTrans" cxnId="{28139F9D-1C90-434A-B1DB-56D4894689E9}">
      <dgm:prSet/>
      <dgm:spPr/>
      <dgm:t>
        <a:bodyPr/>
        <a:lstStyle/>
        <a:p>
          <a:endParaRPr lang="fr-FR"/>
        </a:p>
      </dgm:t>
    </dgm:pt>
    <dgm:pt modelId="{66891307-B7BC-4154-B21E-F329B4FA6C1F}" type="sibTrans" cxnId="{28139F9D-1C90-434A-B1DB-56D4894689E9}">
      <dgm:prSet/>
      <dgm:spPr/>
      <dgm:t>
        <a:bodyPr/>
        <a:lstStyle/>
        <a:p>
          <a:endParaRPr lang="fr-FR"/>
        </a:p>
      </dgm:t>
    </dgm:pt>
    <dgm:pt modelId="{E94F644D-2159-43E4-9D00-FA7EA59C694C}">
      <dgm:prSet phldrT="[Texte]"/>
      <dgm:spPr>
        <a:solidFill>
          <a:srgbClr val="7030A0"/>
        </a:solidFill>
      </dgm:spPr>
      <dgm:t>
        <a:bodyPr/>
        <a:lstStyle/>
        <a:p>
          <a:r>
            <a:rPr lang="fr-FR" dirty="0" err="1"/>
            <a:t>Refactorer</a:t>
          </a:r>
          <a:r>
            <a:rPr lang="fr-FR" dirty="0"/>
            <a:t> le code</a:t>
          </a:r>
        </a:p>
      </dgm:t>
    </dgm:pt>
    <dgm:pt modelId="{36A4AD6E-8A2F-45CC-A8DD-57FBDE3372E1}" type="parTrans" cxnId="{934791F4-9CA3-48C1-ABED-A39FDB479869}">
      <dgm:prSet/>
      <dgm:spPr/>
      <dgm:t>
        <a:bodyPr/>
        <a:lstStyle/>
        <a:p>
          <a:endParaRPr lang="fr-FR"/>
        </a:p>
      </dgm:t>
    </dgm:pt>
    <dgm:pt modelId="{4CC0F3FC-1748-4CE3-859C-59BC70CCF7DD}" type="sibTrans" cxnId="{934791F4-9CA3-48C1-ABED-A39FDB479869}">
      <dgm:prSet/>
      <dgm:spPr/>
      <dgm:t>
        <a:bodyPr/>
        <a:lstStyle/>
        <a:p>
          <a:endParaRPr lang="fr-FR"/>
        </a:p>
      </dgm:t>
    </dgm:pt>
    <dgm:pt modelId="{8BC9B560-4916-4D48-8B4C-23D5E92D14E9}" type="pres">
      <dgm:prSet presAssocID="{BEDBAA40-262A-4A65-B0DD-401C33045645}" presName="cycle" presStyleCnt="0">
        <dgm:presLayoutVars>
          <dgm:dir/>
          <dgm:resizeHandles val="exact"/>
        </dgm:presLayoutVars>
      </dgm:prSet>
      <dgm:spPr/>
    </dgm:pt>
    <dgm:pt modelId="{407ECB49-21B0-489D-A95E-2D07C55AEC3B}" type="pres">
      <dgm:prSet presAssocID="{5AB1D36B-42BF-44FB-B72C-D317B4BA6229}" presName="node" presStyleLbl="node1" presStyleIdx="0" presStyleCnt="3">
        <dgm:presLayoutVars>
          <dgm:bulletEnabled val="1"/>
        </dgm:presLayoutVars>
      </dgm:prSet>
      <dgm:spPr/>
    </dgm:pt>
    <dgm:pt modelId="{D8ECD5DE-561D-4CC2-832F-DEA521306BB6}" type="pres">
      <dgm:prSet presAssocID="{058202D4-E7CE-4560-B9BC-83BE140C6787}" presName="sibTrans" presStyleLbl="sibTrans2D1" presStyleIdx="0" presStyleCnt="3"/>
      <dgm:spPr/>
    </dgm:pt>
    <dgm:pt modelId="{C7A94AD3-AB15-44F8-B443-2FEF7E5D0AE1}" type="pres">
      <dgm:prSet presAssocID="{058202D4-E7CE-4560-B9BC-83BE140C6787}" presName="connectorText" presStyleLbl="sibTrans2D1" presStyleIdx="0" presStyleCnt="3"/>
      <dgm:spPr/>
    </dgm:pt>
    <dgm:pt modelId="{5A53A71E-20BA-4F07-A12B-14EDC2B47029}" type="pres">
      <dgm:prSet presAssocID="{72FEC121-AF42-42EA-9A6B-C67545741C8C}" presName="node" presStyleLbl="node1" presStyleIdx="1" presStyleCnt="3">
        <dgm:presLayoutVars>
          <dgm:bulletEnabled val="1"/>
        </dgm:presLayoutVars>
      </dgm:prSet>
      <dgm:spPr/>
    </dgm:pt>
    <dgm:pt modelId="{AD9A3325-92D5-4CD8-B5E4-1E1536CB27C1}" type="pres">
      <dgm:prSet presAssocID="{66891307-B7BC-4154-B21E-F329B4FA6C1F}" presName="sibTrans" presStyleLbl="sibTrans2D1" presStyleIdx="1" presStyleCnt="3"/>
      <dgm:spPr/>
    </dgm:pt>
    <dgm:pt modelId="{64A19F3A-6864-4DEE-8AFC-602509196B0E}" type="pres">
      <dgm:prSet presAssocID="{66891307-B7BC-4154-B21E-F329B4FA6C1F}" presName="connectorText" presStyleLbl="sibTrans2D1" presStyleIdx="1" presStyleCnt="3"/>
      <dgm:spPr/>
    </dgm:pt>
    <dgm:pt modelId="{E7883AFD-49F7-407A-B04D-5446FDC343AE}" type="pres">
      <dgm:prSet presAssocID="{E94F644D-2159-43E4-9D00-FA7EA59C694C}" presName="node" presStyleLbl="node1" presStyleIdx="2" presStyleCnt="3">
        <dgm:presLayoutVars>
          <dgm:bulletEnabled val="1"/>
        </dgm:presLayoutVars>
      </dgm:prSet>
      <dgm:spPr/>
    </dgm:pt>
    <dgm:pt modelId="{0CC1AD29-F64F-4CB2-9D76-A23AE7816B58}" type="pres">
      <dgm:prSet presAssocID="{4CC0F3FC-1748-4CE3-859C-59BC70CCF7DD}" presName="sibTrans" presStyleLbl="sibTrans2D1" presStyleIdx="2" presStyleCnt="3"/>
      <dgm:spPr/>
    </dgm:pt>
    <dgm:pt modelId="{CB9E8915-81D8-41B8-8D46-660BFDBF3EE3}" type="pres">
      <dgm:prSet presAssocID="{4CC0F3FC-1748-4CE3-859C-59BC70CCF7DD}" presName="connectorText" presStyleLbl="sibTrans2D1" presStyleIdx="2" presStyleCnt="3"/>
      <dgm:spPr/>
    </dgm:pt>
  </dgm:ptLst>
  <dgm:cxnLst>
    <dgm:cxn modelId="{5FB36D10-03BC-40F1-B9B2-FA8960E6D0F6}" type="presOf" srcId="{058202D4-E7CE-4560-B9BC-83BE140C6787}" destId="{C7A94AD3-AB15-44F8-B443-2FEF7E5D0AE1}" srcOrd="1" destOrd="0" presId="urn:microsoft.com/office/officeart/2005/8/layout/cycle2"/>
    <dgm:cxn modelId="{0480B564-0AC1-4706-B314-BB5D9E47AA85}" type="presOf" srcId="{72FEC121-AF42-42EA-9A6B-C67545741C8C}" destId="{5A53A71E-20BA-4F07-A12B-14EDC2B47029}" srcOrd="0" destOrd="0" presId="urn:microsoft.com/office/officeart/2005/8/layout/cycle2"/>
    <dgm:cxn modelId="{D2D09E4B-FABF-4B82-BAB2-2BD0FF50F488}" type="presOf" srcId="{BEDBAA40-262A-4A65-B0DD-401C33045645}" destId="{8BC9B560-4916-4D48-8B4C-23D5E92D14E9}" srcOrd="0" destOrd="0" presId="urn:microsoft.com/office/officeart/2005/8/layout/cycle2"/>
    <dgm:cxn modelId="{77BA3353-06E7-41DE-BBBD-1EE3A383E36D}" type="presOf" srcId="{66891307-B7BC-4154-B21E-F329B4FA6C1F}" destId="{64A19F3A-6864-4DEE-8AFC-602509196B0E}" srcOrd="1" destOrd="0" presId="urn:microsoft.com/office/officeart/2005/8/layout/cycle2"/>
    <dgm:cxn modelId="{D5FD127D-5D83-465D-BD3F-7A4CCCB3E1BE}" srcId="{BEDBAA40-262A-4A65-B0DD-401C33045645}" destId="{5AB1D36B-42BF-44FB-B72C-D317B4BA6229}" srcOrd="0" destOrd="0" parTransId="{31E9E289-12E4-44DA-80F4-94A07D9AB583}" sibTransId="{058202D4-E7CE-4560-B9BC-83BE140C6787}"/>
    <dgm:cxn modelId="{28139F9D-1C90-434A-B1DB-56D4894689E9}" srcId="{BEDBAA40-262A-4A65-B0DD-401C33045645}" destId="{72FEC121-AF42-42EA-9A6B-C67545741C8C}" srcOrd="1" destOrd="0" parTransId="{3779318B-8227-4918-B2B1-91A58CB4456B}" sibTransId="{66891307-B7BC-4154-B21E-F329B4FA6C1F}"/>
    <dgm:cxn modelId="{878EBFB2-F282-464C-800D-D761E2D18E47}" type="presOf" srcId="{4CC0F3FC-1748-4CE3-859C-59BC70CCF7DD}" destId="{CB9E8915-81D8-41B8-8D46-660BFDBF3EE3}" srcOrd="1" destOrd="0" presId="urn:microsoft.com/office/officeart/2005/8/layout/cycle2"/>
    <dgm:cxn modelId="{9821BFBF-6BB3-4240-AA5A-E2C30BCF2D63}" type="presOf" srcId="{E94F644D-2159-43E4-9D00-FA7EA59C694C}" destId="{E7883AFD-49F7-407A-B04D-5446FDC343AE}" srcOrd="0" destOrd="0" presId="urn:microsoft.com/office/officeart/2005/8/layout/cycle2"/>
    <dgm:cxn modelId="{45A5A7CC-715C-4861-BD8C-BB460C4E1FD7}" type="presOf" srcId="{66891307-B7BC-4154-B21E-F329B4FA6C1F}" destId="{AD9A3325-92D5-4CD8-B5E4-1E1536CB27C1}" srcOrd="0" destOrd="0" presId="urn:microsoft.com/office/officeart/2005/8/layout/cycle2"/>
    <dgm:cxn modelId="{885273DC-FE5F-4A62-AF9A-1B61D184B072}" type="presOf" srcId="{5AB1D36B-42BF-44FB-B72C-D317B4BA6229}" destId="{407ECB49-21B0-489D-A95E-2D07C55AEC3B}" srcOrd="0" destOrd="0" presId="urn:microsoft.com/office/officeart/2005/8/layout/cycle2"/>
    <dgm:cxn modelId="{934791F4-9CA3-48C1-ABED-A39FDB479869}" srcId="{BEDBAA40-262A-4A65-B0DD-401C33045645}" destId="{E94F644D-2159-43E4-9D00-FA7EA59C694C}" srcOrd="2" destOrd="0" parTransId="{36A4AD6E-8A2F-45CC-A8DD-57FBDE3372E1}" sibTransId="{4CC0F3FC-1748-4CE3-859C-59BC70CCF7DD}"/>
    <dgm:cxn modelId="{B0441FF5-09AA-43B9-89BC-95BC924080CB}" type="presOf" srcId="{4CC0F3FC-1748-4CE3-859C-59BC70CCF7DD}" destId="{0CC1AD29-F64F-4CB2-9D76-A23AE7816B58}" srcOrd="0" destOrd="0" presId="urn:microsoft.com/office/officeart/2005/8/layout/cycle2"/>
    <dgm:cxn modelId="{95B1ACFC-66FE-4A75-A530-ECA9279AA3FD}" type="presOf" srcId="{058202D4-E7CE-4560-B9BC-83BE140C6787}" destId="{D8ECD5DE-561D-4CC2-832F-DEA521306BB6}" srcOrd="0" destOrd="0" presId="urn:microsoft.com/office/officeart/2005/8/layout/cycle2"/>
    <dgm:cxn modelId="{3A79BFD3-E91D-4BB9-A874-B7780CE5AFEB}" type="presParOf" srcId="{8BC9B560-4916-4D48-8B4C-23D5E92D14E9}" destId="{407ECB49-21B0-489D-A95E-2D07C55AEC3B}" srcOrd="0" destOrd="0" presId="urn:microsoft.com/office/officeart/2005/8/layout/cycle2"/>
    <dgm:cxn modelId="{154974F0-6FFE-4D1A-AE3A-90D2E618EB69}" type="presParOf" srcId="{8BC9B560-4916-4D48-8B4C-23D5E92D14E9}" destId="{D8ECD5DE-561D-4CC2-832F-DEA521306BB6}" srcOrd="1" destOrd="0" presId="urn:microsoft.com/office/officeart/2005/8/layout/cycle2"/>
    <dgm:cxn modelId="{6EBD9457-B49C-43E7-B65D-AB1D4F41D3FB}" type="presParOf" srcId="{D8ECD5DE-561D-4CC2-832F-DEA521306BB6}" destId="{C7A94AD3-AB15-44F8-B443-2FEF7E5D0AE1}" srcOrd="0" destOrd="0" presId="urn:microsoft.com/office/officeart/2005/8/layout/cycle2"/>
    <dgm:cxn modelId="{6E1E9979-204B-454E-96F1-28A51A2C408D}" type="presParOf" srcId="{8BC9B560-4916-4D48-8B4C-23D5E92D14E9}" destId="{5A53A71E-20BA-4F07-A12B-14EDC2B47029}" srcOrd="2" destOrd="0" presId="urn:microsoft.com/office/officeart/2005/8/layout/cycle2"/>
    <dgm:cxn modelId="{BBC5BEBF-3E05-4CBF-948B-7D04818445E2}" type="presParOf" srcId="{8BC9B560-4916-4D48-8B4C-23D5E92D14E9}" destId="{AD9A3325-92D5-4CD8-B5E4-1E1536CB27C1}" srcOrd="3" destOrd="0" presId="urn:microsoft.com/office/officeart/2005/8/layout/cycle2"/>
    <dgm:cxn modelId="{D25BF0A6-F76F-4F70-9A87-CC9D8D423BCE}" type="presParOf" srcId="{AD9A3325-92D5-4CD8-B5E4-1E1536CB27C1}" destId="{64A19F3A-6864-4DEE-8AFC-602509196B0E}" srcOrd="0" destOrd="0" presId="urn:microsoft.com/office/officeart/2005/8/layout/cycle2"/>
    <dgm:cxn modelId="{A82ADC40-35FB-4A43-BB05-83EFD2FB6F42}" type="presParOf" srcId="{8BC9B560-4916-4D48-8B4C-23D5E92D14E9}" destId="{E7883AFD-49F7-407A-B04D-5446FDC343AE}" srcOrd="4" destOrd="0" presId="urn:microsoft.com/office/officeart/2005/8/layout/cycle2"/>
    <dgm:cxn modelId="{A4A5EA42-C2B2-4377-86D6-17FA7E7B6CBF}" type="presParOf" srcId="{8BC9B560-4916-4D48-8B4C-23D5E92D14E9}" destId="{0CC1AD29-F64F-4CB2-9D76-A23AE7816B58}" srcOrd="5" destOrd="0" presId="urn:microsoft.com/office/officeart/2005/8/layout/cycle2"/>
    <dgm:cxn modelId="{1AD7F304-96BA-4B27-967B-8E6472B80ECB}" type="presParOf" srcId="{0CC1AD29-F64F-4CB2-9D76-A23AE7816B58}" destId="{CB9E8915-81D8-41B8-8D46-660BFDBF3EE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DBAA40-262A-4A65-B0DD-401C3304564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AB1D36B-42BF-44FB-B72C-D317B4BA6229}">
      <dgm:prSet phldrT="[Texte]"/>
      <dgm:spPr>
        <a:solidFill>
          <a:srgbClr val="C00000"/>
        </a:solidFill>
      </dgm:spPr>
      <dgm:t>
        <a:bodyPr/>
        <a:lstStyle/>
        <a:p>
          <a:r>
            <a:rPr lang="fr-FR" dirty="0"/>
            <a:t>Ecrire une ligne</a:t>
          </a:r>
        </a:p>
      </dgm:t>
    </dgm:pt>
    <dgm:pt modelId="{31E9E289-12E4-44DA-80F4-94A07D9AB583}" type="parTrans" cxnId="{D5FD127D-5D83-465D-BD3F-7A4CCCB3E1BE}">
      <dgm:prSet/>
      <dgm:spPr/>
      <dgm:t>
        <a:bodyPr/>
        <a:lstStyle/>
        <a:p>
          <a:endParaRPr lang="fr-FR"/>
        </a:p>
      </dgm:t>
    </dgm:pt>
    <dgm:pt modelId="{058202D4-E7CE-4560-B9BC-83BE140C6787}" type="sibTrans" cxnId="{D5FD127D-5D83-465D-BD3F-7A4CCCB3E1BE}">
      <dgm:prSet/>
      <dgm:spPr/>
      <dgm:t>
        <a:bodyPr/>
        <a:lstStyle/>
        <a:p>
          <a:endParaRPr lang="fr-FR"/>
        </a:p>
      </dgm:t>
    </dgm:pt>
    <dgm:pt modelId="{72FEC121-AF42-42EA-9A6B-C67545741C8C}">
      <dgm:prSet phldrT="[Texte]"/>
      <dgm:spPr>
        <a:solidFill>
          <a:srgbClr val="92D050"/>
        </a:solidFill>
      </dgm:spPr>
      <dgm:t>
        <a:bodyPr/>
        <a:lstStyle/>
        <a:p>
          <a:r>
            <a:rPr lang="fr-FR" dirty="0"/>
            <a:t>Résoudre l’erreur de compilation</a:t>
          </a:r>
        </a:p>
      </dgm:t>
    </dgm:pt>
    <dgm:pt modelId="{3779318B-8227-4918-B2B1-91A58CB4456B}" type="parTrans" cxnId="{28139F9D-1C90-434A-B1DB-56D4894689E9}">
      <dgm:prSet/>
      <dgm:spPr/>
      <dgm:t>
        <a:bodyPr/>
        <a:lstStyle/>
        <a:p>
          <a:endParaRPr lang="fr-FR"/>
        </a:p>
      </dgm:t>
    </dgm:pt>
    <dgm:pt modelId="{66891307-B7BC-4154-B21E-F329B4FA6C1F}" type="sibTrans" cxnId="{28139F9D-1C90-434A-B1DB-56D4894689E9}">
      <dgm:prSet/>
      <dgm:spPr/>
      <dgm:t>
        <a:bodyPr/>
        <a:lstStyle/>
        <a:p>
          <a:endParaRPr lang="fr-FR"/>
        </a:p>
      </dgm:t>
    </dgm:pt>
    <dgm:pt modelId="{E94F644D-2159-43E4-9D00-FA7EA59C694C}">
      <dgm:prSet phldrT="[Texte]"/>
      <dgm:spPr>
        <a:solidFill>
          <a:srgbClr val="7030A0"/>
        </a:solidFill>
      </dgm:spPr>
      <dgm:t>
        <a:bodyPr/>
        <a:lstStyle/>
        <a:p>
          <a:r>
            <a:rPr lang="fr-FR" dirty="0"/>
            <a:t>Renommer si nécessaire</a:t>
          </a:r>
        </a:p>
      </dgm:t>
    </dgm:pt>
    <dgm:pt modelId="{36A4AD6E-8A2F-45CC-A8DD-57FBDE3372E1}" type="parTrans" cxnId="{934791F4-9CA3-48C1-ABED-A39FDB479869}">
      <dgm:prSet/>
      <dgm:spPr/>
      <dgm:t>
        <a:bodyPr/>
        <a:lstStyle/>
        <a:p>
          <a:endParaRPr lang="fr-FR"/>
        </a:p>
      </dgm:t>
    </dgm:pt>
    <dgm:pt modelId="{4CC0F3FC-1748-4CE3-859C-59BC70CCF7DD}" type="sibTrans" cxnId="{934791F4-9CA3-48C1-ABED-A39FDB479869}">
      <dgm:prSet/>
      <dgm:spPr/>
      <dgm:t>
        <a:bodyPr/>
        <a:lstStyle/>
        <a:p>
          <a:endParaRPr lang="fr-FR"/>
        </a:p>
      </dgm:t>
    </dgm:pt>
    <dgm:pt modelId="{8BC9B560-4916-4D48-8B4C-23D5E92D14E9}" type="pres">
      <dgm:prSet presAssocID="{BEDBAA40-262A-4A65-B0DD-401C33045645}" presName="cycle" presStyleCnt="0">
        <dgm:presLayoutVars>
          <dgm:dir/>
          <dgm:resizeHandles val="exact"/>
        </dgm:presLayoutVars>
      </dgm:prSet>
      <dgm:spPr/>
    </dgm:pt>
    <dgm:pt modelId="{407ECB49-21B0-489D-A95E-2D07C55AEC3B}" type="pres">
      <dgm:prSet presAssocID="{5AB1D36B-42BF-44FB-B72C-D317B4BA6229}" presName="node" presStyleLbl="node1" presStyleIdx="0" presStyleCnt="3">
        <dgm:presLayoutVars>
          <dgm:bulletEnabled val="1"/>
        </dgm:presLayoutVars>
      </dgm:prSet>
      <dgm:spPr/>
    </dgm:pt>
    <dgm:pt modelId="{D8ECD5DE-561D-4CC2-832F-DEA521306BB6}" type="pres">
      <dgm:prSet presAssocID="{058202D4-E7CE-4560-B9BC-83BE140C6787}" presName="sibTrans" presStyleLbl="sibTrans2D1" presStyleIdx="0" presStyleCnt="3"/>
      <dgm:spPr/>
    </dgm:pt>
    <dgm:pt modelId="{C7A94AD3-AB15-44F8-B443-2FEF7E5D0AE1}" type="pres">
      <dgm:prSet presAssocID="{058202D4-E7CE-4560-B9BC-83BE140C6787}" presName="connectorText" presStyleLbl="sibTrans2D1" presStyleIdx="0" presStyleCnt="3"/>
      <dgm:spPr/>
    </dgm:pt>
    <dgm:pt modelId="{5A53A71E-20BA-4F07-A12B-14EDC2B47029}" type="pres">
      <dgm:prSet presAssocID="{72FEC121-AF42-42EA-9A6B-C67545741C8C}" presName="node" presStyleLbl="node1" presStyleIdx="1" presStyleCnt="3">
        <dgm:presLayoutVars>
          <dgm:bulletEnabled val="1"/>
        </dgm:presLayoutVars>
      </dgm:prSet>
      <dgm:spPr/>
    </dgm:pt>
    <dgm:pt modelId="{AD9A3325-92D5-4CD8-B5E4-1E1536CB27C1}" type="pres">
      <dgm:prSet presAssocID="{66891307-B7BC-4154-B21E-F329B4FA6C1F}" presName="sibTrans" presStyleLbl="sibTrans2D1" presStyleIdx="1" presStyleCnt="3"/>
      <dgm:spPr/>
    </dgm:pt>
    <dgm:pt modelId="{64A19F3A-6864-4DEE-8AFC-602509196B0E}" type="pres">
      <dgm:prSet presAssocID="{66891307-B7BC-4154-B21E-F329B4FA6C1F}" presName="connectorText" presStyleLbl="sibTrans2D1" presStyleIdx="1" presStyleCnt="3"/>
      <dgm:spPr/>
    </dgm:pt>
    <dgm:pt modelId="{E7883AFD-49F7-407A-B04D-5446FDC343AE}" type="pres">
      <dgm:prSet presAssocID="{E94F644D-2159-43E4-9D00-FA7EA59C694C}" presName="node" presStyleLbl="node1" presStyleIdx="2" presStyleCnt="3">
        <dgm:presLayoutVars>
          <dgm:bulletEnabled val="1"/>
        </dgm:presLayoutVars>
      </dgm:prSet>
      <dgm:spPr/>
    </dgm:pt>
    <dgm:pt modelId="{0CC1AD29-F64F-4CB2-9D76-A23AE7816B58}" type="pres">
      <dgm:prSet presAssocID="{4CC0F3FC-1748-4CE3-859C-59BC70CCF7DD}" presName="sibTrans" presStyleLbl="sibTrans2D1" presStyleIdx="2" presStyleCnt="3"/>
      <dgm:spPr/>
    </dgm:pt>
    <dgm:pt modelId="{CB9E8915-81D8-41B8-8D46-660BFDBF3EE3}" type="pres">
      <dgm:prSet presAssocID="{4CC0F3FC-1748-4CE3-859C-59BC70CCF7DD}" presName="connectorText" presStyleLbl="sibTrans2D1" presStyleIdx="2" presStyleCnt="3"/>
      <dgm:spPr/>
    </dgm:pt>
  </dgm:ptLst>
  <dgm:cxnLst>
    <dgm:cxn modelId="{CB0C6A16-61DB-44BA-A073-00D3DD843A73}" type="presOf" srcId="{4CC0F3FC-1748-4CE3-859C-59BC70CCF7DD}" destId="{0CC1AD29-F64F-4CB2-9D76-A23AE7816B58}" srcOrd="0" destOrd="0" presId="urn:microsoft.com/office/officeart/2005/8/layout/cycle2"/>
    <dgm:cxn modelId="{C152481A-86C6-4EFC-91B5-E021FFDCE346}" type="presOf" srcId="{66891307-B7BC-4154-B21E-F329B4FA6C1F}" destId="{64A19F3A-6864-4DEE-8AFC-602509196B0E}" srcOrd="1" destOrd="0" presId="urn:microsoft.com/office/officeart/2005/8/layout/cycle2"/>
    <dgm:cxn modelId="{D5FD127D-5D83-465D-BD3F-7A4CCCB3E1BE}" srcId="{BEDBAA40-262A-4A65-B0DD-401C33045645}" destId="{5AB1D36B-42BF-44FB-B72C-D317B4BA6229}" srcOrd="0" destOrd="0" parTransId="{31E9E289-12E4-44DA-80F4-94A07D9AB583}" sibTransId="{058202D4-E7CE-4560-B9BC-83BE140C6787}"/>
    <dgm:cxn modelId="{28139F9D-1C90-434A-B1DB-56D4894689E9}" srcId="{BEDBAA40-262A-4A65-B0DD-401C33045645}" destId="{72FEC121-AF42-42EA-9A6B-C67545741C8C}" srcOrd="1" destOrd="0" parTransId="{3779318B-8227-4918-B2B1-91A58CB4456B}" sibTransId="{66891307-B7BC-4154-B21E-F329B4FA6C1F}"/>
    <dgm:cxn modelId="{CFDF679F-5725-4DE7-9C6B-6A06520765F2}" type="presOf" srcId="{5AB1D36B-42BF-44FB-B72C-D317B4BA6229}" destId="{407ECB49-21B0-489D-A95E-2D07C55AEC3B}" srcOrd="0" destOrd="0" presId="urn:microsoft.com/office/officeart/2005/8/layout/cycle2"/>
    <dgm:cxn modelId="{7B2DDCA1-E783-4635-9974-DE8368696767}" type="presOf" srcId="{058202D4-E7CE-4560-B9BC-83BE140C6787}" destId="{C7A94AD3-AB15-44F8-B443-2FEF7E5D0AE1}" srcOrd="1" destOrd="0" presId="urn:microsoft.com/office/officeart/2005/8/layout/cycle2"/>
    <dgm:cxn modelId="{47F24EA5-60CC-4EC5-8646-B1238F8BE372}" type="presOf" srcId="{E94F644D-2159-43E4-9D00-FA7EA59C694C}" destId="{E7883AFD-49F7-407A-B04D-5446FDC343AE}" srcOrd="0" destOrd="0" presId="urn:microsoft.com/office/officeart/2005/8/layout/cycle2"/>
    <dgm:cxn modelId="{01AB60AB-5BA5-4FF6-B3D4-58EC2CEF5230}" type="presOf" srcId="{BEDBAA40-262A-4A65-B0DD-401C33045645}" destId="{8BC9B560-4916-4D48-8B4C-23D5E92D14E9}" srcOrd="0" destOrd="0" presId="urn:microsoft.com/office/officeart/2005/8/layout/cycle2"/>
    <dgm:cxn modelId="{B441A4C2-CCAB-4261-8F73-AA3C4E3451BB}" type="presOf" srcId="{4CC0F3FC-1748-4CE3-859C-59BC70CCF7DD}" destId="{CB9E8915-81D8-41B8-8D46-660BFDBF3EE3}" srcOrd="1" destOrd="0" presId="urn:microsoft.com/office/officeart/2005/8/layout/cycle2"/>
    <dgm:cxn modelId="{169B71CF-BA6A-4022-BF6F-AFB5035A2211}" type="presOf" srcId="{66891307-B7BC-4154-B21E-F329B4FA6C1F}" destId="{AD9A3325-92D5-4CD8-B5E4-1E1536CB27C1}" srcOrd="0" destOrd="0" presId="urn:microsoft.com/office/officeart/2005/8/layout/cycle2"/>
    <dgm:cxn modelId="{F9C55FD4-F01B-40ED-88C3-4A1C448F5DA1}" type="presOf" srcId="{72FEC121-AF42-42EA-9A6B-C67545741C8C}" destId="{5A53A71E-20BA-4F07-A12B-14EDC2B47029}" srcOrd="0" destOrd="0" presId="urn:microsoft.com/office/officeart/2005/8/layout/cycle2"/>
    <dgm:cxn modelId="{F5D6E1DC-E217-4E2F-B219-1E26DD8B44B9}" type="presOf" srcId="{058202D4-E7CE-4560-B9BC-83BE140C6787}" destId="{D8ECD5DE-561D-4CC2-832F-DEA521306BB6}" srcOrd="0" destOrd="0" presId="urn:microsoft.com/office/officeart/2005/8/layout/cycle2"/>
    <dgm:cxn modelId="{934791F4-9CA3-48C1-ABED-A39FDB479869}" srcId="{BEDBAA40-262A-4A65-B0DD-401C33045645}" destId="{E94F644D-2159-43E4-9D00-FA7EA59C694C}" srcOrd="2" destOrd="0" parTransId="{36A4AD6E-8A2F-45CC-A8DD-57FBDE3372E1}" sibTransId="{4CC0F3FC-1748-4CE3-859C-59BC70CCF7DD}"/>
    <dgm:cxn modelId="{02398B64-B315-4BB6-A949-91DB7C9BE33C}" type="presParOf" srcId="{8BC9B560-4916-4D48-8B4C-23D5E92D14E9}" destId="{407ECB49-21B0-489D-A95E-2D07C55AEC3B}" srcOrd="0" destOrd="0" presId="urn:microsoft.com/office/officeart/2005/8/layout/cycle2"/>
    <dgm:cxn modelId="{B0D4756F-7E79-411B-8571-CF77D25BAC5A}" type="presParOf" srcId="{8BC9B560-4916-4D48-8B4C-23D5E92D14E9}" destId="{D8ECD5DE-561D-4CC2-832F-DEA521306BB6}" srcOrd="1" destOrd="0" presId="urn:microsoft.com/office/officeart/2005/8/layout/cycle2"/>
    <dgm:cxn modelId="{48CB8495-BB56-4921-ABAE-EC5B3C043D92}" type="presParOf" srcId="{D8ECD5DE-561D-4CC2-832F-DEA521306BB6}" destId="{C7A94AD3-AB15-44F8-B443-2FEF7E5D0AE1}" srcOrd="0" destOrd="0" presId="urn:microsoft.com/office/officeart/2005/8/layout/cycle2"/>
    <dgm:cxn modelId="{07A4E79B-002D-47E9-B5F5-460DE2797E7B}" type="presParOf" srcId="{8BC9B560-4916-4D48-8B4C-23D5E92D14E9}" destId="{5A53A71E-20BA-4F07-A12B-14EDC2B47029}" srcOrd="2" destOrd="0" presId="urn:microsoft.com/office/officeart/2005/8/layout/cycle2"/>
    <dgm:cxn modelId="{870D90F6-D285-4399-8A67-000A48206825}" type="presParOf" srcId="{8BC9B560-4916-4D48-8B4C-23D5E92D14E9}" destId="{AD9A3325-92D5-4CD8-B5E4-1E1536CB27C1}" srcOrd="3" destOrd="0" presId="urn:microsoft.com/office/officeart/2005/8/layout/cycle2"/>
    <dgm:cxn modelId="{7C173D7C-3410-4CA5-BA53-A62183EE9C28}" type="presParOf" srcId="{AD9A3325-92D5-4CD8-B5E4-1E1536CB27C1}" destId="{64A19F3A-6864-4DEE-8AFC-602509196B0E}" srcOrd="0" destOrd="0" presId="urn:microsoft.com/office/officeart/2005/8/layout/cycle2"/>
    <dgm:cxn modelId="{A0DA78E9-C1C3-47EE-B594-58ABF6BB953A}" type="presParOf" srcId="{8BC9B560-4916-4D48-8B4C-23D5E92D14E9}" destId="{E7883AFD-49F7-407A-B04D-5446FDC343AE}" srcOrd="4" destOrd="0" presId="urn:microsoft.com/office/officeart/2005/8/layout/cycle2"/>
    <dgm:cxn modelId="{725B645E-51C7-48EF-8B2C-878ED1380260}" type="presParOf" srcId="{8BC9B560-4916-4D48-8B4C-23D5E92D14E9}" destId="{0CC1AD29-F64F-4CB2-9D76-A23AE7816B58}" srcOrd="5" destOrd="0" presId="urn:microsoft.com/office/officeart/2005/8/layout/cycle2"/>
    <dgm:cxn modelId="{03957D39-17C4-4D4F-92DC-63753FD23B82}" type="presParOf" srcId="{0CC1AD29-F64F-4CB2-9D76-A23AE7816B58}" destId="{CB9E8915-81D8-41B8-8D46-660BFDBF3EE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7ECB49-21B0-489D-A95E-2D07C55AEC3B}">
      <dsp:nvSpPr>
        <dsp:cNvPr id="0" name=""/>
        <dsp:cNvSpPr/>
      </dsp:nvSpPr>
      <dsp:spPr>
        <a:xfrm>
          <a:off x="2625770" y="17"/>
          <a:ext cx="1525495" cy="1525495"/>
        </a:xfrm>
        <a:prstGeom prst="ellipse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J’énonce</a:t>
          </a:r>
        </a:p>
      </dsp:txBody>
      <dsp:txXfrm>
        <a:off x="2849174" y="223421"/>
        <a:ext cx="1078687" cy="1078687"/>
      </dsp:txXfrm>
    </dsp:sp>
    <dsp:sp modelId="{D8ECD5DE-561D-4CC2-832F-DEA521306BB6}">
      <dsp:nvSpPr>
        <dsp:cNvPr id="0" name=""/>
        <dsp:cNvSpPr/>
      </dsp:nvSpPr>
      <dsp:spPr>
        <a:xfrm rot="3600000">
          <a:off x="3752700" y="1486834"/>
          <a:ext cx="404971" cy="514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/>
        </a:p>
      </dsp:txBody>
      <dsp:txXfrm>
        <a:off x="3783073" y="1537198"/>
        <a:ext cx="283480" cy="308912"/>
      </dsp:txXfrm>
    </dsp:sp>
    <dsp:sp modelId="{5A53A71E-20BA-4F07-A12B-14EDC2B47029}">
      <dsp:nvSpPr>
        <dsp:cNvPr id="0" name=""/>
        <dsp:cNvSpPr/>
      </dsp:nvSpPr>
      <dsp:spPr>
        <a:xfrm>
          <a:off x="3770567" y="1982862"/>
          <a:ext cx="1525495" cy="1525495"/>
        </a:xfrm>
        <a:prstGeom prst="ellipse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Je fais</a:t>
          </a:r>
        </a:p>
      </dsp:txBody>
      <dsp:txXfrm>
        <a:off x="3993971" y="2206266"/>
        <a:ext cx="1078687" cy="1078687"/>
      </dsp:txXfrm>
    </dsp:sp>
    <dsp:sp modelId="{AD9A3325-92D5-4CD8-B5E4-1E1536CB27C1}">
      <dsp:nvSpPr>
        <dsp:cNvPr id="0" name=""/>
        <dsp:cNvSpPr/>
      </dsp:nvSpPr>
      <dsp:spPr>
        <a:xfrm rot="10800000">
          <a:off x="3197494" y="2488182"/>
          <a:ext cx="404971" cy="514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/>
        </a:p>
      </dsp:txBody>
      <dsp:txXfrm rot="10800000">
        <a:off x="3318985" y="2591153"/>
        <a:ext cx="283480" cy="308912"/>
      </dsp:txXfrm>
    </dsp:sp>
    <dsp:sp modelId="{E7883AFD-49F7-407A-B04D-5446FDC343AE}">
      <dsp:nvSpPr>
        <dsp:cNvPr id="0" name=""/>
        <dsp:cNvSpPr/>
      </dsp:nvSpPr>
      <dsp:spPr>
        <a:xfrm>
          <a:off x="1480974" y="1982862"/>
          <a:ext cx="1525495" cy="1525495"/>
        </a:xfrm>
        <a:prstGeom prst="ellipse">
          <a:avLst/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J’ajuste</a:t>
          </a:r>
        </a:p>
      </dsp:txBody>
      <dsp:txXfrm>
        <a:off x="1704378" y="2206266"/>
        <a:ext cx="1078687" cy="1078687"/>
      </dsp:txXfrm>
    </dsp:sp>
    <dsp:sp modelId="{0CC1AD29-F64F-4CB2-9D76-A23AE7816B58}">
      <dsp:nvSpPr>
        <dsp:cNvPr id="0" name=""/>
        <dsp:cNvSpPr/>
      </dsp:nvSpPr>
      <dsp:spPr>
        <a:xfrm rot="18000000">
          <a:off x="2607903" y="1506686"/>
          <a:ext cx="404971" cy="514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kern="1200"/>
        </a:p>
      </dsp:txBody>
      <dsp:txXfrm>
        <a:off x="2638276" y="1662264"/>
        <a:ext cx="283480" cy="3089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7ECB49-21B0-489D-A95E-2D07C55AEC3B}">
      <dsp:nvSpPr>
        <dsp:cNvPr id="0" name=""/>
        <dsp:cNvSpPr/>
      </dsp:nvSpPr>
      <dsp:spPr>
        <a:xfrm>
          <a:off x="2625770" y="17"/>
          <a:ext cx="1525495" cy="1525495"/>
        </a:xfrm>
        <a:prstGeom prst="ellipse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Ecrire le test</a:t>
          </a:r>
        </a:p>
      </dsp:txBody>
      <dsp:txXfrm>
        <a:off x="2849174" y="223421"/>
        <a:ext cx="1078687" cy="1078687"/>
      </dsp:txXfrm>
    </dsp:sp>
    <dsp:sp modelId="{D8ECD5DE-561D-4CC2-832F-DEA521306BB6}">
      <dsp:nvSpPr>
        <dsp:cNvPr id="0" name=""/>
        <dsp:cNvSpPr/>
      </dsp:nvSpPr>
      <dsp:spPr>
        <a:xfrm rot="3600000">
          <a:off x="3752700" y="1486834"/>
          <a:ext cx="404971" cy="514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>
        <a:off x="3783073" y="1537198"/>
        <a:ext cx="283480" cy="308912"/>
      </dsp:txXfrm>
    </dsp:sp>
    <dsp:sp modelId="{5A53A71E-20BA-4F07-A12B-14EDC2B47029}">
      <dsp:nvSpPr>
        <dsp:cNvPr id="0" name=""/>
        <dsp:cNvSpPr/>
      </dsp:nvSpPr>
      <dsp:spPr>
        <a:xfrm>
          <a:off x="3770567" y="1982862"/>
          <a:ext cx="1525495" cy="1525495"/>
        </a:xfrm>
        <a:prstGeom prst="ellipse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Faire passer le test</a:t>
          </a:r>
        </a:p>
      </dsp:txBody>
      <dsp:txXfrm>
        <a:off x="3993971" y="2206266"/>
        <a:ext cx="1078687" cy="1078687"/>
      </dsp:txXfrm>
    </dsp:sp>
    <dsp:sp modelId="{AD9A3325-92D5-4CD8-B5E4-1E1536CB27C1}">
      <dsp:nvSpPr>
        <dsp:cNvPr id="0" name=""/>
        <dsp:cNvSpPr/>
      </dsp:nvSpPr>
      <dsp:spPr>
        <a:xfrm rot="10800000">
          <a:off x="3197494" y="2488182"/>
          <a:ext cx="404971" cy="514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 rot="10800000">
        <a:off x="3318985" y="2591153"/>
        <a:ext cx="283480" cy="308912"/>
      </dsp:txXfrm>
    </dsp:sp>
    <dsp:sp modelId="{E7883AFD-49F7-407A-B04D-5446FDC343AE}">
      <dsp:nvSpPr>
        <dsp:cNvPr id="0" name=""/>
        <dsp:cNvSpPr/>
      </dsp:nvSpPr>
      <dsp:spPr>
        <a:xfrm>
          <a:off x="1480974" y="1982862"/>
          <a:ext cx="1525495" cy="1525495"/>
        </a:xfrm>
        <a:prstGeom prst="ellipse">
          <a:avLst/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 err="1"/>
            <a:t>Refactorer</a:t>
          </a:r>
          <a:r>
            <a:rPr lang="fr-FR" sz="1500" kern="1200" dirty="0"/>
            <a:t> le code</a:t>
          </a:r>
        </a:p>
      </dsp:txBody>
      <dsp:txXfrm>
        <a:off x="1704378" y="2206266"/>
        <a:ext cx="1078687" cy="1078687"/>
      </dsp:txXfrm>
    </dsp:sp>
    <dsp:sp modelId="{0CC1AD29-F64F-4CB2-9D76-A23AE7816B58}">
      <dsp:nvSpPr>
        <dsp:cNvPr id="0" name=""/>
        <dsp:cNvSpPr/>
      </dsp:nvSpPr>
      <dsp:spPr>
        <a:xfrm rot="18000000">
          <a:off x="2607903" y="1506686"/>
          <a:ext cx="404971" cy="514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>
        <a:off x="2638276" y="1662264"/>
        <a:ext cx="283480" cy="3089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7ECB49-21B0-489D-A95E-2D07C55AEC3B}">
      <dsp:nvSpPr>
        <dsp:cNvPr id="0" name=""/>
        <dsp:cNvSpPr/>
      </dsp:nvSpPr>
      <dsp:spPr>
        <a:xfrm>
          <a:off x="2625770" y="17"/>
          <a:ext cx="1525495" cy="1525495"/>
        </a:xfrm>
        <a:prstGeom prst="ellipse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Ecrire une ligne</a:t>
          </a:r>
        </a:p>
      </dsp:txBody>
      <dsp:txXfrm>
        <a:off x="2849174" y="223421"/>
        <a:ext cx="1078687" cy="1078687"/>
      </dsp:txXfrm>
    </dsp:sp>
    <dsp:sp modelId="{D8ECD5DE-561D-4CC2-832F-DEA521306BB6}">
      <dsp:nvSpPr>
        <dsp:cNvPr id="0" name=""/>
        <dsp:cNvSpPr/>
      </dsp:nvSpPr>
      <dsp:spPr>
        <a:xfrm rot="3600000">
          <a:off x="3752700" y="1486834"/>
          <a:ext cx="404971" cy="514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>
        <a:off x="3783073" y="1537198"/>
        <a:ext cx="283480" cy="308912"/>
      </dsp:txXfrm>
    </dsp:sp>
    <dsp:sp modelId="{5A53A71E-20BA-4F07-A12B-14EDC2B47029}">
      <dsp:nvSpPr>
        <dsp:cNvPr id="0" name=""/>
        <dsp:cNvSpPr/>
      </dsp:nvSpPr>
      <dsp:spPr>
        <a:xfrm>
          <a:off x="3770567" y="1982862"/>
          <a:ext cx="1525495" cy="1525495"/>
        </a:xfrm>
        <a:prstGeom prst="ellipse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Résoudre l’erreur de compilation</a:t>
          </a:r>
        </a:p>
      </dsp:txBody>
      <dsp:txXfrm>
        <a:off x="3993971" y="2206266"/>
        <a:ext cx="1078687" cy="1078687"/>
      </dsp:txXfrm>
    </dsp:sp>
    <dsp:sp modelId="{AD9A3325-92D5-4CD8-B5E4-1E1536CB27C1}">
      <dsp:nvSpPr>
        <dsp:cNvPr id="0" name=""/>
        <dsp:cNvSpPr/>
      </dsp:nvSpPr>
      <dsp:spPr>
        <a:xfrm rot="10800000">
          <a:off x="3197494" y="2488182"/>
          <a:ext cx="404971" cy="514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 rot="10800000">
        <a:off x="3318985" y="2591153"/>
        <a:ext cx="283480" cy="308912"/>
      </dsp:txXfrm>
    </dsp:sp>
    <dsp:sp modelId="{E7883AFD-49F7-407A-B04D-5446FDC343AE}">
      <dsp:nvSpPr>
        <dsp:cNvPr id="0" name=""/>
        <dsp:cNvSpPr/>
      </dsp:nvSpPr>
      <dsp:spPr>
        <a:xfrm>
          <a:off x="1480974" y="1982862"/>
          <a:ext cx="1525495" cy="1525495"/>
        </a:xfrm>
        <a:prstGeom prst="ellipse">
          <a:avLst/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Renommer si nécessaire</a:t>
          </a:r>
        </a:p>
      </dsp:txBody>
      <dsp:txXfrm>
        <a:off x="1704378" y="2206266"/>
        <a:ext cx="1078687" cy="1078687"/>
      </dsp:txXfrm>
    </dsp:sp>
    <dsp:sp modelId="{0CC1AD29-F64F-4CB2-9D76-A23AE7816B58}">
      <dsp:nvSpPr>
        <dsp:cNvPr id="0" name=""/>
        <dsp:cNvSpPr/>
      </dsp:nvSpPr>
      <dsp:spPr>
        <a:xfrm rot="18000000">
          <a:off x="2607903" y="1506686"/>
          <a:ext cx="404971" cy="514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>
        <a:off x="2638276" y="1662264"/>
        <a:ext cx="283480" cy="3089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47F2F25-26EA-4D97-B9BE-A84390381954}" type="datetimeFigureOut">
              <a:rPr lang="fr-FR" smtClean="0"/>
              <a:t>18/09/2020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86705B1-F6A6-4415-851B-F39A48DBB35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fr-fr/aspnet/core/tutorials/first-web-api?view=aspnetcore-3.0&amp;tabs=visual-studio" TargetMode="External"/><Relationship Id="rId2" Type="http://schemas.openxmlformats.org/officeDocument/2006/relationships/hyperlink" Target="https://docs.microsoft.com/fr-fr/dotnet/csharp/programming-guide/classes-and-structs/polymorphis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Representational_state_transfer#Applied_to_Web_services" TargetMode="External"/><Relationship Id="rId4" Type="http://schemas.openxmlformats.org/officeDocument/2006/relationships/hyperlink" Target="https://www.ics.uci.edu/~fielding/pubs/dissertation/rest_arch_style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C# / .Net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C# vs Java</a:t>
            </a:r>
          </a:p>
        </p:txBody>
      </p:sp>
    </p:spTree>
    <p:extLst>
      <p:ext uri="{BB962C8B-B14F-4D97-AF65-F5344CB8AC3E}">
        <p14:creationId xmlns:p14="http://schemas.microsoft.com/office/powerpoint/2010/main" val="15295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 du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071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et buts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Savoir faire du TDD en C#</a:t>
            </a:r>
          </a:p>
          <a:p>
            <a:r>
              <a:rPr lang="fr-FR" dirty="0"/>
              <a:t>Comprendre les syntaxes essentielles du C#</a:t>
            </a:r>
          </a:p>
          <a:p>
            <a:r>
              <a:rPr lang="fr-FR" dirty="0"/>
              <a:t>Comprendre ce qu’est HTTP et REST</a:t>
            </a:r>
          </a:p>
          <a:p>
            <a:endParaRPr lang="fr-FR" dirty="0"/>
          </a:p>
          <a:p>
            <a:r>
              <a:rPr lang="fr-FR" dirty="0"/>
              <a:t>Rajouter vos tests dans le projet</a:t>
            </a:r>
          </a:p>
          <a:p>
            <a:r>
              <a:rPr lang="fr-FR" dirty="0"/>
              <a:t>Développer une application « à la C# »</a:t>
            </a:r>
          </a:p>
          <a:p>
            <a:r>
              <a:rPr lang="fr-FR" dirty="0"/>
              <a:t>Développer une </a:t>
            </a:r>
            <a:r>
              <a:rPr lang="fr-FR"/>
              <a:t>API RESTful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356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Déroulé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T1</a:t>
            </a:r>
          </a:p>
          <a:p>
            <a:pPr lvl="1"/>
            <a:r>
              <a:rPr lang="fr-FR" dirty="0"/>
              <a:t>Séance Q/R : C# &amp; Projet</a:t>
            </a:r>
          </a:p>
          <a:p>
            <a:pPr lvl="1"/>
            <a:r>
              <a:rPr lang="fr-FR" dirty="0"/>
              <a:t>HTTP, REST et </a:t>
            </a:r>
            <a:r>
              <a:rPr lang="fr-FR"/>
              <a:t>ASP.NET Core</a:t>
            </a:r>
            <a:endParaRPr lang="fr-FR" dirty="0"/>
          </a:p>
          <a:p>
            <a:r>
              <a:rPr lang="fr-FR" dirty="0"/>
              <a:t>T2</a:t>
            </a:r>
          </a:p>
          <a:p>
            <a:pPr lvl="1"/>
            <a:r>
              <a:rPr lang="fr-FR" dirty="0"/>
              <a:t>Tests</a:t>
            </a:r>
          </a:p>
          <a:p>
            <a:pPr lvl="1"/>
            <a:r>
              <a:rPr lang="fr-FR" dirty="0"/>
              <a:t>Différences, rapidement</a:t>
            </a:r>
          </a:p>
          <a:p>
            <a:r>
              <a:rPr lang="fr-FR" dirty="0"/>
              <a:t>T3</a:t>
            </a:r>
          </a:p>
          <a:p>
            <a:pPr lvl="1"/>
            <a:r>
              <a:rPr lang="fr-FR" dirty="0"/>
              <a:t>Présentation de la V2</a:t>
            </a:r>
          </a:p>
          <a:p>
            <a:pPr lvl="1"/>
            <a:r>
              <a:rPr lang="fr-FR" dirty="0"/>
              <a:t>Lecture de </a:t>
            </a:r>
            <a:r>
              <a:rPr lang="fr-FR" dirty="0" err="1"/>
              <a:t>Shared</a:t>
            </a:r>
            <a:endParaRPr lang="fr-FR" dirty="0"/>
          </a:p>
          <a:p>
            <a:pPr lvl="1"/>
            <a:r>
              <a:rPr lang="fr-FR" dirty="0"/>
              <a:t>Temps libre et Coaching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747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HTTP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Hypertext</a:t>
            </a:r>
            <a:r>
              <a:rPr lang="fr-FR" dirty="0"/>
              <a:t> Transfer Protocol</a:t>
            </a:r>
          </a:p>
        </p:txBody>
      </p:sp>
    </p:spTree>
    <p:extLst>
      <p:ext uri="{BB962C8B-B14F-4D97-AF65-F5344CB8AC3E}">
        <p14:creationId xmlns:p14="http://schemas.microsoft.com/office/powerpoint/2010/main" val="222203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Canal TCP</a:t>
            </a:r>
          </a:p>
          <a:p>
            <a:r>
              <a:rPr lang="fr-FR" dirty="0"/>
              <a:t>Protocol texte</a:t>
            </a:r>
          </a:p>
          <a:p>
            <a:endParaRPr lang="fr-FR" dirty="0"/>
          </a:p>
          <a:p>
            <a:r>
              <a:rPr lang="fr-FR" dirty="0"/>
              <a:t>Expose des </a:t>
            </a:r>
            <a:r>
              <a:rPr lang="fr-FR" dirty="0" err="1"/>
              <a:t>resources</a:t>
            </a:r>
            <a:endParaRPr lang="fr-FR" dirty="0"/>
          </a:p>
          <a:p>
            <a:r>
              <a:rPr lang="fr-FR" dirty="0"/>
              <a:t>Basé sur Requête/Réponse</a:t>
            </a:r>
          </a:p>
        </p:txBody>
      </p:sp>
    </p:spTree>
    <p:extLst>
      <p:ext uri="{BB962C8B-B14F-4D97-AF65-F5344CB8AC3E}">
        <p14:creationId xmlns:p14="http://schemas.microsoft.com/office/powerpoint/2010/main" val="428620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Requête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Ligne 1</a:t>
            </a:r>
          </a:p>
          <a:p>
            <a:pPr lvl="1"/>
            <a:r>
              <a:rPr lang="fr-FR" dirty="0"/>
              <a:t>Méthode (GET/POST/PUT/…) : Action</a:t>
            </a:r>
          </a:p>
          <a:p>
            <a:pPr lvl="1"/>
            <a:r>
              <a:rPr lang="fr-FR" dirty="0"/>
              <a:t>Path : Cible</a:t>
            </a:r>
          </a:p>
          <a:p>
            <a:r>
              <a:rPr lang="fr-FR" dirty="0"/>
              <a:t>Bloc de lignes suivantes</a:t>
            </a:r>
          </a:p>
          <a:p>
            <a:pPr lvl="1"/>
            <a:r>
              <a:rPr lang="fr-FR" dirty="0" err="1"/>
              <a:t>HeaderName</a:t>
            </a:r>
            <a:r>
              <a:rPr lang="fr-FR" dirty="0"/>
              <a:t>: </a:t>
            </a:r>
            <a:r>
              <a:rPr lang="fr-FR" dirty="0" err="1"/>
              <a:t>HeaderValue</a:t>
            </a:r>
            <a:endParaRPr lang="fr-FR" dirty="0"/>
          </a:p>
          <a:p>
            <a:pPr lvl="1"/>
            <a:r>
              <a:rPr lang="fr-FR" dirty="0"/>
              <a:t>Se termine par une ligne vide</a:t>
            </a:r>
          </a:p>
          <a:p>
            <a:r>
              <a:rPr lang="fr-FR" dirty="0"/>
              <a:t>Bloc optionnel</a:t>
            </a:r>
          </a:p>
          <a:p>
            <a:pPr lvl="1"/>
            <a:r>
              <a:rPr lang="fr-FR" dirty="0"/>
              <a:t>Body</a:t>
            </a:r>
          </a:p>
          <a:p>
            <a:pPr lvl="1"/>
            <a:r>
              <a:rPr lang="fr-FR" dirty="0"/>
              <a:t>Taille = Header « </a:t>
            </a:r>
            <a:r>
              <a:rPr lang="fr-FR" dirty="0" err="1"/>
              <a:t>ContentLength</a:t>
            </a:r>
            <a:r>
              <a:rPr lang="fr-FR" dirty="0"/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202282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Réponse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Ligne 1</a:t>
            </a:r>
          </a:p>
          <a:p>
            <a:pPr lvl="1"/>
            <a:r>
              <a:rPr lang="fr-FR" dirty="0" err="1"/>
              <a:t>Status</a:t>
            </a:r>
            <a:r>
              <a:rPr lang="fr-FR" dirty="0"/>
              <a:t> Code (200/404/…) : Succès/Echec/…</a:t>
            </a:r>
          </a:p>
          <a:p>
            <a:pPr lvl="1"/>
            <a:r>
              <a:rPr lang="fr-FR" dirty="0" err="1"/>
              <a:t>Status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(OK/</a:t>
            </a:r>
            <a:r>
              <a:rPr lang="fr-FR" dirty="0" err="1"/>
              <a:t>NotFound</a:t>
            </a:r>
            <a:r>
              <a:rPr lang="fr-FR" dirty="0"/>
              <a:t>/…) : Pas utile</a:t>
            </a:r>
          </a:p>
          <a:p>
            <a:r>
              <a:rPr lang="fr-FR" dirty="0"/>
              <a:t>Bloc de lignes suivantes</a:t>
            </a:r>
          </a:p>
          <a:p>
            <a:pPr lvl="1"/>
            <a:r>
              <a:rPr lang="fr-FR" dirty="0" err="1"/>
              <a:t>HeaderName</a:t>
            </a:r>
            <a:r>
              <a:rPr lang="fr-FR" dirty="0"/>
              <a:t>: </a:t>
            </a:r>
            <a:r>
              <a:rPr lang="fr-FR" dirty="0" err="1"/>
              <a:t>HeaderValue</a:t>
            </a:r>
            <a:endParaRPr lang="fr-FR" dirty="0"/>
          </a:p>
          <a:p>
            <a:pPr lvl="1"/>
            <a:r>
              <a:rPr lang="fr-FR" dirty="0"/>
              <a:t>Se termine par une ligne vide</a:t>
            </a:r>
          </a:p>
          <a:p>
            <a:r>
              <a:rPr lang="fr-FR" dirty="0"/>
              <a:t>Bloc optionnel</a:t>
            </a:r>
          </a:p>
          <a:p>
            <a:pPr lvl="1"/>
            <a:r>
              <a:rPr lang="fr-FR" dirty="0"/>
              <a:t>Body</a:t>
            </a:r>
          </a:p>
          <a:p>
            <a:pPr lvl="1"/>
            <a:r>
              <a:rPr lang="fr-FR" dirty="0"/>
              <a:t>Taille = Header « </a:t>
            </a:r>
            <a:r>
              <a:rPr lang="fr-FR" dirty="0" err="1"/>
              <a:t>ContentLength</a:t>
            </a:r>
            <a:r>
              <a:rPr lang="fr-FR" dirty="0"/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16717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Lire la </a:t>
            </a:r>
            <a:r>
              <a:rPr lang="fr-FR" dirty="0" err="1"/>
              <a:t>resource</a:t>
            </a:r>
            <a:endParaRPr lang="fr-FR" dirty="0"/>
          </a:p>
          <a:p>
            <a:endParaRPr lang="fr-FR" dirty="0"/>
          </a:p>
          <a:p>
            <a:r>
              <a:rPr lang="fr-FR" dirty="0"/>
              <a:t>Pas de </a:t>
            </a:r>
            <a:r>
              <a:rPr lang="fr-FR" dirty="0" err="1"/>
              <a:t>Request</a:t>
            </a:r>
            <a:r>
              <a:rPr lang="fr-FR" dirty="0"/>
              <a:t> Body</a:t>
            </a:r>
          </a:p>
          <a:p>
            <a:endParaRPr lang="fr-FR" dirty="0"/>
          </a:p>
          <a:p>
            <a:r>
              <a:rPr lang="fr-FR" dirty="0"/>
              <a:t>Retourne la </a:t>
            </a:r>
            <a:r>
              <a:rPr lang="fr-FR" dirty="0" err="1"/>
              <a:t>resource</a:t>
            </a:r>
            <a:endParaRPr lang="fr-FR" dirty="0"/>
          </a:p>
          <a:p>
            <a:pPr lvl="1"/>
            <a:r>
              <a:rPr lang="fr-FR" dirty="0"/>
              <a:t>Body de la réponse</a:t>
            </a:r>
          </a:p>
          <a:p>
            <a:endParaRPr lang="fr-FR" dirty="0"/>
          </a:p>
          <a:p>
            <a:r>
              <a:rPr lang="fr-FR" dirty="0"/>
              <a:t>Sans effet de bord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799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PUT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Créer/Modifier la </a:t>
            </a:r>
            <a:r>
              <a:rPr lang="fr-FR" dirty="0" err="1"/>
              <a:t>resource</a:t>
            </a:r>
            <a:endParaRPr lang="fr-FR" dirty="0"/>
          </a:p>
          <a:p>
            <a:r>
              <a:rPr lang="fr-FR" dirty="0"/>
              <a:t>Reçoit nouvel état </a:t>
            </a:r>
          </a:p>
          <a:p>
            <a:pPr lvl="1"/>
            <a:r>
              <a:rPr lang="fr-FR" dirty="0"/>
              <a:t>Body de la requête</a:t>
            </a:r>
          </a:p>
          <a:p>
            <a:pPr lvl="1"/>
            <a:r>
              <a:rPr lang="fr-FR" dirty="0"/>
              <a:t>Même représentation que le GET</a:t>
            </a:r>
          </a:p>
          <a:p>
            <a:r>
              <a:rPr lang="fr-FR" dirty="0"/>
              <a:t>Retourne l’état modifié</a:t>
            </a:r>
          </a:p>
          <a:p>
            <a:pPr lvl="1"/>
            <a:r>
              <a:rPr lang="fr-FR" dirty="0"/>
              <a:t>Body de la réponse</a:t>
            </a:r>
          </a:p>
          <a:p>
            <a:pPr lvl="1"/>
            <a:r>
              <a:rPr lang="fr-FR" dirty="0"/>
              <a:t>Même représentation que le GET</a:t>
            </a:r>
          </a:p>
          <a:p>
            <a:pPr marL="6858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8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DELETE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Supprimer la ressource</a:t>
            </a:r>
          </a:p>
          <a:p>
            <a:endParaRPr lang="fr-FR" dirty="0"/>
          </a:p>
          <a:p>
            <a:r>
              <a:rPr lang="fr-FR" dirty="0"/>
              <a:t>Pas de body</a:t>
            </a:r>
          </a:p>
          <a:p>
            <a:pPr lvl="1"/>
            <a:r>
              <a:rPr lang="fr-FR" dirty="0"/>
              <a:t>Ni dans la requête</a:t>
            </a:r>
          </a:p>
          <a:p>
            <a:pPr lvl="1"/>
            <a:r>
              <a:rPr lang="fr-FR" dirty="0"/>
              <a:t>Ni dans la réponse</a:t>
            </a:r>
          </a:p>
          <a:p>
            <a:endParaRPr lang="fr-FR" dirty="0"/>
          </a:p>
          <a:p>
            <a:r>
              <a:rPr lang="fr-FR" dirty="0"/>
              <a:t>Succès = La ressource n’existe plus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51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POST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Créer une ressource subordonnée</a:t>
            </a:r>
          </a:p>
          <a:p>
            <a:pPr lvl="1"/>
            <a:r>
              <a:rPr lang="fr-FR" dirty="0"/>
              <a:t>Ex: ajouter une ressource à une liste</a:t>
            </a:r>
          </a:p>
          <a:p>
            <a:r>
              <a:rPr lang="fr-FR" dirty="0"/>
              <a:t>Reçoit état désiré</a:t>
            </a:r>
          </a:p>
          <a:p>
            <a:pPr lvl="1"/>
            <a:r>
              <a:rPr lang="fr-FR" dirty="0"/>
              <a:t>Body de la requête</a:t>
            </a:r>
          </a:p>
          <a:p>
            <a:pPr lvl="1"/>
            <a:r>
              <a:rPr lang="fr-FR" dirty="0"/>
              <a:t>Même représentation que le GET</a:t>
            </a:r>
          </a:p>
          <a:p>
            <a:r>
              <a:rPr lang="fr-FR" dirty="0"/>
              <a:t>Retourne l’état modifié</a:t>
            </a:r>
          </a:p>
          <a:p>
            <a:pPr lvl="1"/>
            <a:r>
              <a:rPr lang="fr-FR" dirty="0"/>
              <a:t>Body de la réponse</a:t>
            </a:r>
          </a:p>
          <a:p>
            <a:pPr lvl="1"/>
            <a:r>
              <a:rPr lang="fr-FR" dirty="0"/>
              <a:t>Même représentation que le GET</a:t>
            </a:r>
          </a:p>
          <a:p>
            <a:r>
              <a:rPr lang="fr-FR" dirty="0"/>
              <a:t>Seule méthode non-idempotent</a:t>
            </a:r>
          </a:p>
          <a:p>
            <a:pPr marL="6858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220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Codes de retour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1XX : Informations (réponse provisoire)</a:t>
            </a:r>
          </a:p>
          <a:p>
            <a:r>
              <a:rPr lang="fr-FR" dirty="0"/>
              <a:t>2XX : Succès</a:t>
            </a:r>
          </a:p>
          <a:p>
            <a:r>
              <a:rPr lang="fr-FR" dirty="0"/>
              <a:t>3XX : Redirection</a:t>
            </a:r>
          </a:p>
          <a:p>
            <a:r>
              <a:rPr lang="fr-FR" dirty="0"/>
              <a:t>4XX : Erreurs clients (requête invalide)</a:t>
            </a:r>
          </a:p>
          <a:p>
            <a:r>
              <a:rPr lang="fr-FR" dirty="0"/>
              <a:t>5XX : Erreurs serveurs (échec de traitement)</a:t>
            </a:r>
          </a:p>
          <a:p>
            <a:pPr marL="6858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142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Succès connus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200 : OK</a:t>
            </a:r>
          </a:p>
          <a:p>
            <a:r>
              <a:rPr lang="fr-FR" dirty="0"/>
              <a:t>201 : </a:t>
            </a:r>
            <a:r>
              <a:rPr lang="fr-FR" dirty="0" err="1"/>
              <a:t>Created</a:t>
            </a:r>
            <a:endParaRPr lang="fr-FR" dirty="0"/>
          </a:p>
          <a:p>
            <a:pPr lvl="1"/>
            <a:r>
              <a:rPr lang="fr-FR" dirty="0"/>
              <a:t>Lorsqu’une ressource a été créé</a:t>
            </a:r>
          </a:p>
          <a:p>
            <a:pPr lvl="1"/>
            <a:r>
              <a:rPr lang="fr-FR" dirty="0"/>
              <a:t>Header « Location » pointant vers son URI</a:t>
            </a:r>
          </a:p>
          <a:p>
            <a:r>
              <a:rPr lang="fr-FR" dirty="0"/>
              <a:t>202 : Accepted</a:t>
            </a:r>
          </a:p>
          <a:p>
            <a:pPr lvl="1"/>
            <a:r>
              <a:rPr lang="fr-FR" dirty="0"/>
              <a:t>Traitement de la requête en cours</a:t>
            </a:r>
          </a:p>
          <a:p>
            <a:r>
              <a:rPr lang="fr-FR" dirty="0"/>
              <a:t>204 : </a:t>
            </a:r>
            <a:r>
              <a:rPr lang="fr-FR" dirty="0" err="1"/>
              <a:t>NoContent</a:t>
            </a:r>
            <a:endParaRPr lang="fr-FR" dirty="0"/>
          </a:p>
          <a:p>
            <a:pPr lvl="1"/>
            <a:r>
              <a:rPr lang="fr-FR" dirty="0"/>
              <a:t>Succès mais pas de Body de réponse</a:t>
            </a:r>
          </a:p>
        </p:txBody>
      </p:sp>
    </p:spTree>
    <p:extLst>
      <p:ext uri="{BB962C8B-B14F-4D97-AF65-F5344CB8AC3E}">
        <p14:creationId xmlns:p14="http://schemas.microsoft.com/office/powerpoint/2010/main" val="83335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Redirections connues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Header « Location » pointant vers l’URI</a:t>
            </a:r>
          </a:p>
          <a:p>
            <a:r>
              <a:rPr lang="fr-FR" dirty="0"/>
              <a:t>301 : </a:t>
            </a:r>
            <a:r>
              <a:rPr lang="fr-FR" dirty="0" err="1"/>
              <a:t>Moved</a:t>
            </a:r>
            <a:r>
              <a:rPr lang="fr-FR" dirty="0"/>
              <a:t> </a:t>
            </a:r>
            <a:r>
              <a:rPr lang="fr-FR" dirty="0" err="1"/>
              <a:t>Permanently</a:t>
            </a:r>
            <a:endParaRPr lang="fr-FR" dirty="0"/>
          </a:p>
          <a:p>
            <a:r>
              <a:rPr lang="fr-FR" dirty="0"/>
              <a:t>307 : </a:t>
            </a:r>
            <a:r>
              <a:rPr lang="fr-FR" dirty="0" err="1"/>
              <a:t>Temporarily</a:t>
            </a:r>
            <a:r>
              <a:rPr lang="fr-FR" dirty="0"/>
              <a:t> </a:t>
            </a:r>
            <a:r>
              <a:rPr lang="fr-FR" dirty="0" err="1"/>
              <a:t>Redirect</a:t>
            </a:r>
            <a:endParaRPr lang="fr-FR" dirty="0"/>
          </a:p>
          <a:p>
            <a:r>
              <a:rPr lang="fr-FR" dirty="0"/>
              <a:t>302 : </a:t>
            </a:r>
            <a:r>
              <a:rPr lang="fr-FR" dirty="0" err="1"/>
              <a:t>Found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Pointe vers une ressource à GET</a:t>
            </a:r>
          </a:p>
          <a:p>
            <a:r>
              <a:rPr lang="fr-FR" dirty="0"/>
              <a:t>303 : </a:t>
            </a:r>
            <a:r>
              <a:rPr lang="fr-FR" dirty="0" err="1"/>
              <a:t>See</a:t>
            </a:r>
            <a:r>
              <a:rPr lang="fr-FR" dirty="0"/>
              <a:t> </a:t>
            </a:r>
            <a:r>
              <a:rPr lang="fr-FR" dirty="0" err="1"/>
              <a:t>Other</a:t>
            </a:r>
            <a:endParaRPr lang="fr-FR" dirty="0"/>
          </a:p>
          <a:p>
            <a:pPr lvl="1"/>
            <a:r>
              <a:rPr lang="fr-FR" dirty="0"/>
              <a:t>Pointe vers une autre ressource à GET</a:t>
            </a:r>
          </a:p>
          <a:p>
            <a:r>
              <a:rPr lang="fr-FR" dirty="0"/>
              <a:t>304 : Not </a:t>
            </a:r>
            <a:r>
              <a:rPr lang="fr-FR" dirty="0" err="1"/>
              <a:t>Mofified</a:t>
            </a:r>
            <a:endParaRPr lang="fr-FR" dirty="0"/>
          </a:p>
          <a:p>
            <a:pPr lvl="1"/>
            <a:r>
              <a:rPr lang="fr-FR" dirty="0"/>
              <a:t>« Votre cache est à jour »</a:t>
            </a:r>
          </a:p>
        </p:txBody>
      </p:sp>
    </p:spTree>
    <p:extLst>
      <p:ext uri="{BB962C8B-B14F-4D97-AF65-F5344CB8AC3E}">
        <p14:creationId xmlns:p14="http://schemas.microsoft.com/office/powerpoint/2010/main" val="94670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Erreurs clients connues (1/2)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400 : Bad </a:t>
            </a:r>
            <a:r>
              <a:rPr lang="fr-FR" dirty="0" err="1"/>
              <a:t>Request</a:t>
            </a:r>
            <a:r>
              <a:rPr lang="fr-FR" dirty="0"/>
              <a:t> (mauvais format)</a:t>
            </a:r>
          </a:p>
          <a:p>
            <a:r>
              <a:rPr lang="fr-FR" dirty="0"/>
              <a:t>401 : </a:t>
            </a:r>
            <a:r>
              <a:rPr lang="fr-FR" dirty="0" err="1"/>
              <a:t>Unauthorized</a:t>
            </a:r>
            <a:endParaRPr lang="fr-FR" dirty="0"/>
          </a:p>
          <a:p>
            <a:pPr lvl="1"/>
            <a:r>
              <a:rPr lang="fr-FR" dirty="0"/>
              <a:t>Mauvaise authentification</a:t>
            </a:r>
          </a:p>
          <a:p>
            <a:pPr lvl="1"/>
            <a:r>
              <a:rPr lang="fr-FR" dirty="0"/>
              <a:t>Header « WWW-</a:t>
            </a:r>
            <a:r>
              <a:rPr lang="fr-FR" dirty="0" err="1"/>
              <a:t>Authenticate</a:t>
            </a:r>
            <a:r>
              <a:rPr lang="fr-FR" dirty="0"/>
              <a:t> »</a:t>
            </a:r>
          </a:p>
          <a:p>
            <a:r>
              <a:rPr lang="fr-FR" dirty="0"/>
              <a:t>403 : </a:t>
            </a:r>
            <a:r>
              <a:rPr lang="fr-FR" dirty="0" err="1"/>
              <a:t>Forbidden</a:t>
            </a:r>
            <a:endParaRPr lang="fr-FR" dirty="0"/>
          </a:p>
          <a:p>
            <a:pPr lvl="1"/>
            <a:r>
              <a:rPr lang="fr-FR" dirty="0"/>
              <a:t>Authentifié mais pas </a:t>
            </a:r>
            <a:r>
              <a:rPr lang="fr-FR" dirty="0" err="1"/>
              <a:t>authorisé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50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Erreurs clients connues (2/2)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404 : Not </a:t>
            </a:r>
            <a:r>
              <a:rPr lang="fr-FR" dirty="0" err="1"/>
              <a:t>Found</a:t>
            </a:r>
            <a:endParaRPr lang="fr-FR" dirty="0"/>
          </a:p>
          <a:p>
            <a:pPr lvl="1"/>
            <a:r>
              <a:rPr lang="fr-FR" dirty="0"/>
              <a:t>La ressource n’existe pas à cette URI</a:t>
            </a:r>
          </a:p>
          <a:p>
            <a:r>
              <a:rPr lang="fr-FR" dirty="0"/>
              <a:t>405 : Method Not </a:t>
            </a:r>
            <a:r>
              <a:rPr lang="fr-FR" dirty="0" err="1"/>
              <a:t>Allowed</a:t>
            </a:r>
            <a:endParaRPr lang="fr-FR" dirty="0"/>
          </a:p>
          <a:p>
            <a:r>
              <a:rPr lang="fr-FR" dirty="0"/>
              <a:t>406 : Not Acceptable</a:t>
            </a:r>
          </a:p>
          <a:p>
            <a:pPr lvl="1"/>
            <a:r>
              <a:rPr lang="fr-FR" dirty="0"/>
              <a:t>Le format demandé n’est pas </a:t>
            </a:r>
            <a:r>
              <a:rPr lang="fr-FR" dirty="0" err="1"/>
              <a:t>disponnible</a:t>
            </a:r>
            <a:endParaRPr lang="fr-FR" dirty="0"/>
          </a:p>
          <a:p>
            <a:r>
              <a:rPr lang="fr-FR" dirty="0"/>
              <a:t>412 : </a:t>
            </a:r>
            <a:r>
              <a:rPr lang="fr-FR" dirty="0" err="1"/>
              <a:t>Precondition</a:t>
            </a:r>
            <a:r>
              <a:rPr lang="fr-FR" dirty="0"/>
              <a:t> </a:t>
            </a:r>
            <a:r>
              <a:rPr lang="fr-FR" dirty="0" err="1"/>
              <a:t>failed</a:t>
            </a:r>
            <a:endParaRPr lang="fr-FR" dirty="0"/>
          </a:p>
          <a:p>
            <a:r>
              <a:rPr lang="fr-FR" dirty="0"/>
              <a:t>428 : </a:t>
            </a:r>
            <a:r>
              <a:rPr lang="fr-FR" dirty="0" err="1"/>
              <a:t>Precondition</a:t>
            </a:r>
            <a:r>
              <a:rPr lang="fr-FR" dirty="0"/>
              <a:t> </a:t>
            </a:r>
            <a:r>
              <a:rPr lang="fr-FR" dirty="0" err="1"/>
              <a:t>required</a:t>
            </a:r>
            <a:endParaRPr lang="fr-FR" dirty="0"/>
          </a:p>
          <a:p>
            <a:r>
              <a:rPr lang="fr-FR" dirty="0"/>
              <a:t>409 : </a:t>
            </a:r>
            <a:r>
              <a:rPr lang="fr-FR" dirty="0" err="1"/>
              <a:t>Conflict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244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Erreurs serveurs connues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500 : </a:t>
            </a:r>
            <a:r>
              <a:rPr lang="fr-FR" dirty="0" err="1"/>
              <a:t>Internal</a:t>
            </a:r>
            <a:r>
              <a:rPr lang="fr-FR" dirty="0"/>
              <a:t> Server </a:t>
            </a:r>
            <a:r>
              <a:rPr lang="fr-FR" dirty="0" err="1"/>
              <a:t>Error</a:t>
            </a:r>
            <a:endParaRPr lang="fr-FR" dirty="0"/>
          </a:p>
          <a:p>
            <a:r>
              <a:rPr lang="fr-FR" dirty="0"/>
              <a:t>501 : Not </a:t>
            </a:r>
            <a:r>
              <a:rPr lang="fr-FR" dirty="0" err="1"/>
              <a:t>implemented</a:t>
            </a:r>
            <a:endParaRPr lang="fr-FR" dirty="0"/>
          </a:p>
          <a:p>
            <a:r>
              <a:rPr lang="fr-FR" dirty="0"/>
              <a:t>503 : Service </a:t>
            </a:r>
            <a:r>
              <a:rPr lang="fr-FR" dirty="0" err="1"/>
              <a:t>Unavailable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288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REST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Relational</a:t>
            </a:r>
            <a:r>
              <a:rPr lang="fr-FR" dirty="0"/>
              <a:t> State Transfer</a:t>
            </a:r>
          </a:p>
        </p:txBody>
      </p:sp>
    </p:spTree>
    <p:extLst>
      <p:ext uri="{BB962C8B-B14F-4D97-AF65-F5344CB8AC3E}">
        <p14:creationId xmlns:p14="http://schemas.microsoft.com/office/powerpoint/2010/main" val="118232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Ensembles de contraintes</a:t>
            </a:r>
          </a:p>
          <a:p>
            <a:pPr lvl="1"/>
            <a:r>
              <a:rPr lang="fr-FR" dirty="0"/>
              <a:t>Client-Serveur, avec couches</a:t>
            </a:r>
          </a:p>
          <a:p>
            <a:pPr lvl="1"/>
            <a:r>
              <a:rPr lang="fr-FR" dirty="0"/>
              <a:t>Support des caches</a:t>
            </a:r>
          </a:p>
          <a:p>
            <a:pPr lvl="1"/>
            <a:r>
              <a:rPr lang="fr-FR" dirty="0"/>
              <a:t>Sans état</a:t>
            </a:r>
          </a:p>
          <a:p>
            <a:pPr lvl="1"/>
            <a:r>
              <a:rPr lang="fr-FR" dirty="0"/>
              <a:t>Interface uniforme</a:t>
            </a:r>
          </a:p>
          <a:p>
            <a:r>
              <a:rPr lang="fr-FR" dirty="0"/>
              <a:t>Objectif</a:t>
            </a:r>
          </a:p>
          <a:p>
            <a:pPr lvl="1"/>
            <a:r>
              <a:rPr lang="fr-FR" dirty="0"/>
              <a:t>Donner le contrôle au client</a:t>
            </a:r>
          </a:p>
          <a:p>
            <a:pPr lvl="1"/>
            <a:r>
              <a:rPr lang="fr-FR" dirty="0"/>
              <a:t>Faciliter l’interopérabilité</a:t>
            </a:r>
          </a:p>
          <a:p>
            <a:pPr marL="6858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955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Ressource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Identifiée par une URI</a:t>
            </a:r>
          </a:p>
          <a:p>
            <a:r>
              <a:rPr lang="fr-FR" dirty="0"/>
              <a:t>Deux grands types</a:t>
            </a:r>
          </a:p>
          <a:p>
            <a:pPr lvl="1"/>
            <a:r>
              <a:rPr lang="fr-FR" dirty="0"/>
              <a:t>Entités</a:t>
            </a:r>
          </a:p>
          <a:p>
            <a:pPr lvl="1"/>
            <a:r>
              <a:rPr lang="fr-FR" dirty="0"/>
              <a:t>Collections</a:t>
            </a:r>
          </a:p>
          <a:p>
            <a:r>
              <a:rPr lang="fr-FR" dirty="0"/>
              <a:t>Une entité peut contenir des sous-</a:t>
            </a:r>
            <a:r>
              <a:rPr lang="fr-FR" dirty="0" err="1"/>
              <a:t>resources</a:t>
            </a:r>
            <a:endParaRPr lang="fr-FR" dirty="0"/>
          </a:p>
          <a:p>
            <a:pPr lvl="1"/>
            <a:r>
              <a:rPr lang="fr-FR" dirty="0"/>
              <a:t>Entité</a:t>
            </a:r>
          </a:p>
          <a:p>
            <a:pPr lvl="1"/>
            <a:r>
              <a:rPr lang="fr-FR" dirty="0"/>
              <a:t>Collections</a:t>
            </a:r>
          </a:p>
        </p:txBody>
      </p:sp>
    </p:spTree>
    <p:extLst>
      <p:ext uri="{BB962C8B-B14F-4D97-AF65-F5344CB8AC3E}">
        <p14:creationId xmlns:p14="http://schemas.microsoft.com/office/powerpoint/2010/main" val="284037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Représentées par les méthode</a:t>
            </a:r>
          </a:p>
          <a:p>
            <a:r>
              <a:rPr lang="fr-FR" dirty="0"/>
              <a:t>Pas par les URI</a:t>
            </a:r>
          </a:p>
          <a:p>
            <a:r>
              <a:rPr lang="fr-FR" dirty="0"/>
              <a:t>Actions spéciales</a:t>
            </a:r>
          </a:p>
          <a:p>
            <a:pPr lvl="1"/>
            <a:r>
              <a:rPr lang="fr-FR" dirty="0"/>
              <a:t>PUT changeant un statut</a:t>
            </a:r>
          </a:p>
          <a:p>
            <a:pPr lvl="1"/>
            <a:r>
              <a:rPr lang="fr-FR" dirty="0"/>
              <a:t>POST d’une « opération »</a:t>
            </a:r>
          </a:p>
          <a:p>
            <a:pPr lvl="2"/>
            <a:r>
              <a:rPr lang="fr-FR" dirty="0"/>
              <a:t>Crée une ressource opération</a:t>
            </a:r>
          </a:p>
          <a:p>
            <a:pPr lvl="2"/>
            <a:r>
              <a:rPr lang="fr-FR" dirty="0"/>
              <a:t>Redirige vers une URI pour le résultat</a:t>
            </a:r>
          </a:p>
        </p:txBody>
      </p:sp>
    </p:spTree>
    <p:extLst>
      <p:ext uri="{BB962C8B-B14F-4D97-AF65-F5344CB8AC3E}">
        <p14:creationId xmlns:p14="http://schemas.microsoft.com/office/powerpoint/2010/main" val="87621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Site de KDS, partie </a:t>
            </a:r>
            <a:r>
              <a:rPr lang="fr-FR" dirty="0" err="1"/>
              <a:t>Neo</a:t>
            </a:r>
            <a:r>
              <a:rPr lang="fr-FR" dirty="0"/>
              <a:t> </a:t>
            </a:r>
            <a:r>
              <a:rPr lang="fr-FR" dirty="0" err="1"/>
              <a:t>Expense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741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Dans Asp.net </a:t>
            </a:r>
            <a:r>
              <a:rPr lang="fr-FR" dirty="0" err="1"/>
              <a:t>Core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370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Syntaxes avancées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31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Inférence de type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string Foo()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{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var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s = “Hello World“;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return s;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void Bar()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{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var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s = Foo();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(s);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(s * s); //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Erreur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compilation,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8308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Interpolation de String (C# 6)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var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s = $"Name = {name}, hours = {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hours:hh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}“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// Equivalent de :</a:t>
            </a:r>
          </a:p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var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s =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String.Format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("Name = {0}, hours = {1:hh}", name, hours);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1798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NullableType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042416" y="2384264"/>
            <a:ext cx="7201992" cy="3493008"/>
          </a:xfrm>
        </p:spPr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r>
              <a:rPr lang="en-US" b="1" dirty="0" err="1">
                <a:latin typeface="Courier New"/>
                <a:ea typeface="Calibri"/>
                <a:cs typeface="Times New Roman"/>
              </a:rPr>
              <a:t>Nullable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&lt;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&gt; 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ni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 = 42;</a:t>
            </a:r>
          </a:p>
          <a:p>
            <a:pPr marL="68580" indent="0">
              <a:buNone/>
            </a:pPr>
            <a:r>
              <a:rPr lang="en-US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(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ni.ToString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());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// Displays “42”</a:t>
            </a:r>
          </a:p>
          <a:p>
            <a:pPr marL="68580" indent="0">
              <a:buNone/>
            </a:pPr>
            <a:endParaRPr lang="en-US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b="1" dirty="0" err="1">
                <a:latin typeface="Courier New"/>
                <a:ea typeface="Calibri"/>
                <a:cs typeface="Times New Roman"/>
              </a:rPr>
              <a:t>ni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 = null;</a:t>
            </a:r>
          </a:p>
          <a:p>
            <a:pPr marL="68580" indent="0">
              <a:buNone/>
            </a:pPr>
            <a:r>
              <a:rPr lang="en-US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(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ni.ToString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());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// Displays “”</a:t>
            </a:r>
          </a:p>
          <a:p>
            <a:pPr marL="68580" indent="0">
              <a:buNone/>
            </a:pPr>
            <a:endParaRPr lang="en-US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if (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ni.HasValue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)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(“Value = “+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ni.Value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);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else 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(“Value is null”);</a:t>
            </a:r>
          </a:p>
          <a:p>
            <a:pPr marL="68580" indent="0">
              <a:buNone/>
            </a:pPr>
            <a:endParaRPr lang="en-US" b="1" dirty="0">
              <a:latin typeface="Courier New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2862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NullableType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042416" y="2384264"/>
            <a:ext cx="7201992" cy="3493008"/>
          </a:xfrm>
        </p:spPr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int</a:t>
            </a:r>
            <a:r>
              <a:rPr lang="fr-FR" b="1" dirty="0">
                <a:latin typeface="Courier New"/>
                <a:ea typeface="Calibri"/>
                <a:cs typeface="Times New Roman"/>
              </a:rPr>
              <a:t>? 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ni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 = 42;</a:t>
            </a:r>
          </a:p>
          <a:p>
            <a:pPr marL="68580" indent="0">
              <a:buNone/>
            </a:pPr>
            <a:r>
              <a:rPr lang="en-US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(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ni.ToString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());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// Displays “42”</a:t>
            </a:r>
          </a:p>
          <a:p>
            <a:pPr marL="68580" indent="0">
              <a:buNone/>
            </a:pPr>
            <a:endParaRPr lang="en-US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b="1" dirty="0" err="1">
                <a:latin typeface="Courier New"/>
                <a:ea typeface="Calibri"/>
                <a:cs typeface="Times New Roman"/>
              </a:rPr>
              <a:t>ni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 = null;</a:t>
            </a:r>
          </a:p>
          <a:p>
            <a:pPr marL="68580" indent="0">
              <a:buNone/>
            </a:pPr>
            <a:r>
              <a:rPr lang="en-US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(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ni.ToString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());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// Displays “”</a:t>
            </a:r>
          </a:p>
          <a:p>
            <a:pPr marL="68580" indent="0">
              <a:buNone/>
            </a:pPr>
            <a:endParaRPr lang="en-US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if (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ni.HasValue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)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(“Value = “+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ni.Value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);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else </a:t>
            </a:r>
          </a:p>
          <a:p>
            <a:pPr marL="68580" indent="0">
              <a:buNone/>
            </a:pPr>
            <a:r>
              <a:rPr lang="en-US" b="1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b="1" dirty="0">
                <a:latin typeface="Courier New"/>
                <a:ea typeface="Calibri"/>
                <a:cs typeface="Times New Roman"/>
              </a:rPr>
              <a:t>(“Value is </a:t>
            </a:r>
            <a:r>
              <a:rPr lang="en-US" b="1">
                <a:latin typeface="Courier New"/>
                <a:ea typeface="Calibri"/>
                <a:cs typeface="Times New Roman"/>
              </a:rPr>
              <a:t>null”);</a:t>
            </a:r>
            <a:endParaRPr lang="en-US" b="1" dirty="0">
              <a:latin typeface="Courier New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804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Opérateur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Customer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customer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GetCustomers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().First();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decimal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interestRate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customer.Age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&gt; 5 ? 0.2 : 0.3;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// Equivalent de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decimal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interestRate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if (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customer.Age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&gt; 5)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interestRate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0.2;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else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interestRate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0.3;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//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Syntaxe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recommendée</a:t>
            </a: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decimal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interestRate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customer.Age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&gt; 5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? 0.2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: 0.3;</a:t>
            </a:r>
          </a:p>
        </p:txBody>
      </p:sp>
    </p:spTree>
    <p:extLst>
      <p:ext uri="{BB962C8B-B14F-4D97-AF65-F5344CB8AC3E}">
        <p14:creationId xmlns:p14="http://schemas.microsoft.com/office/powerpoint/2010/main" val="248180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« </a:t>
            </a:r>
            <a:r>
              <a:rPr lang="fr-FR" dirty="0" err="1"/>
              <a:t>Null-conditional</a:t>
            </a:r>
            <a:r>
              <a:rPr lang="fr-FR" dirty="0"/>
              <a:t> </a:t>
            </a:r>
            <a:r>
              <a:rPr lang="fr-FR" dirty="0" err="1"/>
              <a:t>access</a:t>
            </a:r>
            <a:r>
              <a:rPr lang="fr-FR" dirty="0"/>
              <a:t>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Customer[] customers =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GetCustomers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? length =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customers?.Length</a:t>
            </a: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// Equivalent de :</a:t>
            </a:r>
          </a:p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? length;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if (customers == null)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length = null;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else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length =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customers.length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0882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« </a:t>
            </a:r>
            <a:r>
              <a:rPr lang="fr-FR" dirty="0" err="1"/>
              <a:t>Null-coallescing</a:t>
            </a:r>
            <a:r>
              <a:rPr lang="fr-FR" dirty="0"/>
              <a:t>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Customer[] customers =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GetCustomers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();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length =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customers?.Length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?? 0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// Equivalent de :</a:t>
            </a:r>
          </a:p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length;</a:t>
            </a:r>
          </a:p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?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tmp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customers?.Length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if (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tmp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== null)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length = 0;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else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length =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tmp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75218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Méthode en une ligne (C# 6)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public Point Move(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dx,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dy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)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=&gt; new Point(x + dx, y +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dy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); 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public void Print()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=&gt;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(First + " " + Last);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public static Complex operator +(Complex a, Complex b) =&gt;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a.Add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(b);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3889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 </a:t>
            </a:r>
            <a:r>
              <a:rPr lang="fr-FR" dirty="0" err="1"/>
              <a:t>Initializers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var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c = new Cat(){ Name = "Sylvester", Age=8 };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// Equivalent de </a:t>
            </a:r>
          </a:p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var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c new Cat();</a:t>
            </a:r>
          </a:p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c.Name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"Sylvester“;</a:t>
            </a:r>
          </a:p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c.Age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8;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7426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Collection </a:t>
            </a:r>
            <a:r>
              <a:rPr lang="fr-FR" dirty="0" err="1"/>
              <a:t>initializers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List&lt;Cat&gt; cats = new List&lt;Cat&gt;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{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new Cat(){ Name = "Sylvester", Age=8 },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new Cat(){ Name = "Whiskers", Age=2 },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new Cat(){ Name = "Sasha", Age=14 }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};</a:t>
            </a:r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var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numbers = new Dictionary&lt;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, string&gt;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{ 7, "seven“ },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{ 9, "nine“ }, </a:t>
            </a:r>
          </a:p>
          <a:p>
            <a:pPr marL="68580" indent="0">
              <a:buNone/>
            </a:pPr>
            <a:r>
              <a:rPr lang="en-US" sz="1600" b="1">
                <a:latin typeface="Courier New"/>
                <a:ea typeface="Calibri"/>
                <a:cs typeface="Times New Roman"/>
              </a:rPr>
              <a:t>    { 13,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"thirteen</a:t>
            </a:r>
            <a:r>
              <a:rPr lang="en-US" sz="1600" b="1">
                <a:latin typeface="Courier New"/>
                <a:ea typeface="Calibri"/>
                <a:cs typeface="Times New Roman"/>
              </a:rPr>
              <a:t>" }</a:t>
            </a:r>
            <a:endParaRPr lang="en-US" sz="16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84124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Collection </a:t>
            </a:r>
            <a:r>
              <a:rPr lang="fr-FR" dirty="0" err="1"/>
              <a:t>initializers</a:t>
            </a:r>
            <a:r>
              <a:rPr lang="fr-FR" dirty="0"/>
              <a:t> (C# 6)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1600" b="1" dirty="0" err="1">
                <a:latin typeface="Courier New"/>
                <a:ea typeface="Calibri"/>
                <a:cs typeface="Times New Roman"/>
              </a:rPr>
              <a:t>var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numbers = new Dictionary&lt;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, string&gt;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[7] = "seven",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[9] = "nine",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[13] = "thirteen"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47609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Final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3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Final en Java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Signifie « définit une fois et immutable »</a:t>
            </a:r>
          </a:p>
          <a:p>
            <a:endParaRPr lang="fr-FR" dirty="0"/>
          </a:p>
          <a:p>
            <a:r>
              <a:rPr lang="fr-FR" dirty="0"/>
              <a:t>Sur une classe</a:t>
            </a:r>
          </a:p>
          <a:p>
            <a:pPr lvl="1"/>
            <a:r>
              <a:rPr lang="fr-FR" dirty="0"/>
              <a:t>Classe non extensible</a:t>
            </a:r>
          </a:p>
          <a:p>
            <a:pPr lvl="1"/>
            <a:r>
              <a:rPr lang="fr-FR" dirty="0"/>
              <a:t>Equivalent en C# : </a:t>
            </a:r>
            <a:r>
              <a:rPr lang="fr-FR" dirty="0" err="1"/>
              <a:t>sealed</a:t>
            </a:r>
            <a:endParaRPr lang="fr-FR" dirty="0"/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603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Final en Java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Sur une méthode</a:t>
            </a:r>
          </a:p>
          <a:p>
            <a:pPr lvl="1"/>
            <a:r>
              <a:rPr lang="fr-FR" dirty="0"/>
              <a:t>Méthode non </a:t>
            </a:r>
            <a:r>
              <a:rPr lang="fr-FR" dirty="0" err="1"/>
              <a:t>surchargeable</a:t>
            </a:r>
            <a:endParaRPr lang="fr-FR" dirty="0"/>
          </a:p>
          <a:p>
            <a:pPr lvl="1"/>
            <a:r>
              <a:rPr lang="fr-FR" dirty="0"/>
              <a:t>C# : </a:t>
            </a:r>
          </a:p>
          <a:p>
            <a:pPr lvl="2"/>
            <a:r>
              <a:rPr lang="fr-FR" dirty="0"/>
              <a:t>Comportement par défaut</a:t>
            </a:r>
          </a:p>
          <a:p>
            <a:pPr lvl="2"/>
            <a:r>
              <a:rPr lang="fr-FR" dirty="0" err="1"/>
              <a:t>Virtuable</a:t>
            </a:r>
            <a:r>
              <a:rPr lang="fr-FR" dirty="0"/>
              <a:t> pour permettre la  surcharge</a:t>
            </a:r>
          </a:p>
          <a:p>
            <a:endParaRPr lang="fr-FR" dirty="0"/>
          </a:p>
          <a:p>
            <a:r>
              <a:rPr lang="fr-FR" dirty="0"/>
              <a:t>Sur une variable/attribut</a:t>
            </a:r>
          </a:p>
          <a:p>
            <a:pPr lvl="1"/>
            <a:r>
              <a:rPr lang="fr-FR" dirty="0"/>
              <a:t>Assigné une fois, immutable (~constante)</a:t>
            </a:r>
          </a:p>
          <a:p>
            <a:pPr lvl="1"/>
            <a:r>
              <a:rPr lang="fr-FR" dirty="0"/>
              <a:t>C# : </a:t>
            </a:r>
            <a:r>
              <a:rPr lang="fr-FR" dirty="0" err="1"/>
              <a:t>readonly</a:t>
            </a:r>
            <a:r>
              <a:rPr lang="fr-FR" dirty="0"/>
              <a:t> (et éventuellement </a:t>
            </a:r>
            <a:r>
              <a:rPr lang="fr-FR" dirty="0" err="1"/>
              <a:t>const</a:t>
            </a:r>
            <a:r>
              <a:rPr lang="fr-FR" dirty="0"/>
              <a:t>)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501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C# : </a:t>
            </a:r>
            <a:r>
              <a:rPr lang="fr-FR" dirty="0" err="1"/>
              <a:t>const</a:t>
            </a:r>
            <a:r>
              <a:rPr lang="fr-FR" dirty="0"/>
              <a:t> vs </a:t>
            </a:r>
            <a:r>
              <a:rPr lang="fr-FR" dirty="0" err="1"/>
              <a:t>readonly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class Cat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public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const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int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MaxSize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= 42;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public static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readonly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TimeSpan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MaxRunningTime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 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        = </a:t>
            </a:r>
            <a:r>
              <a:rPr lang="en-US" sz="1600" b="1" dirty="0" err="1">
                <a:latin typeface="Courier New"/>
                <a:ea typeface="Calibri"/>
                <a:cs typeface="Times New Roman"/>
              </a:rPr>
              <a:t>TimeSpan.ForMinutes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(42);</a:t>
            </a:r>
          </a:p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r>
              <a:rPr lang="fr-FR" dirty="0" err="1"/>
              <a:t>Const</a:t>
            </a:r>
            <a:r>
              <a:rPr lang="fr-FR" dirty="0"/>
              <a:t> est résolu à la compilation</a:t>
            </a:r>
          </a:p>
          <a:p>
            <a:r>
              <a:rPr lang="fr-FR" dirty="0" err="1"/>
              <a:t>Readonly</a:t>
            </a:r>
            <a:r>
              <a:rPr lang="fr-FR" dirty="0"/>
              <a:t> est immutable à l’exécution</a:t>
            </a:r>
          </a:p>
          <a:p>
            <a:r>
              <a:rPr lang="fr-FR" dirty="0" err="1"/>
              <a:t>Const</a:t>
            </a:r>
            <a:r>
              <a:rPr lang="fr-FR" dirty="0"/>
              <a:t> agit comme si c’était </a:t>
            </a:r>
            <a:r>
              <a:rPr lang="fr-FR" dirty="0" err="1"/>
              <a:t>static</a:t>
            </a:r>
            <a:endParaRPr lang="fr-FR" dirty="0"/>
          </a:p>
          <a:p>
            <a:pPr marL="68580" indent="0">
              <a:buNone/>
            </a:pPr>
            <a:endParaRPr lang="en-US" sz="1600" b="1" dirty="0">
              <a:latin typeface="Courier New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5033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Nested</a:t>
            </a:r>
            <a:r>
              <a:rPr lang="fr-FR" dirty="0"/>
              <a:t> class : Java vs C#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Java : Possède un lien vers son parent</a:t>
            </a:r>
          </a:p>
          <a:p>
            <a:pPr lvl="1"/>
            <a:r>
              <a:rPr lang="fr-FR" dirty="0"/>
              <a:t>Ex: appeler ses méthodes d’instances</a:t>
            </a:r>
          </a:p>
          <a:p>
            <a:pPr lvl="1"/>
            <a:r>
              <a:rPr lang="fr-FR" dirty="0"/>
              <a:t>Délicat pour les performances</a:t>
            </a:r>
          </a:p>
          <a:p>
            <a:pPr lvl="1"/>
            <a:r>
              <a:rPr lang="fr-FR" dirty="0" err="1"/>
              <a:t>Static</a:t>
            </a:r>
            <a:r>
              <a:rPr lang="fr-FR" dirty="0"/>
              <a:t>: retire le lien</a:t>
            </a:r>
          </a:p>
          <a:p>
            <a:r>
              <a:rPr lang="fr-FR" dirty="0"/>
              <a:t>C#</a:t>
            </a:r>
          </a:p>
          <a:p>
            <a:pPr lvl="1"/>
            <a:r>
              <a:rPr lang="fr-FR" dirty="0"/>
              <a:t>Pas de lien</a:t>
            </a:r>
          </a:p>
          <a:p>
            <a:r>
              <a:rPr lang="fr-FR" dirty="0"/>
              <a:t>A noter</a:t>
            </a:r>
          </a:p>
          <a:p>
            <a:pPr lvl="1"/>
            <a:r>
              <a:rPr lang="fr-FR" dirty="0"/>
              <a:t>Accès aux « </a:t>
            </a:r>
            <a:r>
              <a:rPr lang="fr-FR" dirty="0" err="1"/>
              <a:t>private</a:t>
            </a:r>
            <a:r>
              <a:rPr lang="fr-FR"/>
              <a:t> » du parent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252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Héritage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257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Accessibilité	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7301201"/>
              </p:ext>
            </p:extLst>
          </p:nvPr>
        </p:nvGraphicFramePr>
        <p:xfrm>
          <a:off x="1042988" y="2324100"/>
          <a:ext cx="720142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1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3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4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Modifier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Assembly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Child 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World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public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internal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59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protected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i="0" dirty="0" err="1">
                          <a:effectLst/>
                        </a:rPr>
                        <a:t>protected</a:t>
                      </a:r>
                      <a:r>
                        <a:rPr lang="fr-FR" i="0" dirty="0">
                          <a:effectLst/>
                        </a:rPr>
                        <a:t> </a:t>
                      </a:r>
                      <a:r>
                        <a:rPr lang="fr-FR" i="0" dirty="0" err="1">
                          <a:effectLst/>
                        </a:rPr>
                        <a:t>internal</a:t>
                      </a:r>
                      <a:endParaRPr lang="fr-FR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/>
                        <a:t>private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/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442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C# : Is et As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Cat 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c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=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new Cat();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en-US" sz="1600" b="1" dirty="0">
                <a:latin typeface="Courier New"/>
                <a:ea typeface="Calibri"/>
                <a:cs typeface="Times New Roman"/>
              </a:rPr>
              <a:t>Animal 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a </a:t>
            </a:r>
            <a:r>
              <a:rPr lang="en-US" sz="1600" b="1" dirty="0">
                <a:latin typeface="Courier New"/>
                <a:ea typeface="Calibri"/>
                <a:cs typeface="Times New Roman"/>
              </a:rPr>
              <a:t>=</a:t>
            </a:r>
            <a:r>
              <a:rPr lang="en-US" sz="1600" dirty="0">
                <a:latin typeface="Courier New"/>
                <a:ea typeface="Calibri"/>
                <a:cs typeface="Times New Roman"/>
              </a:rPr>
              <a:t> c;</a:t>
            </a:r>
          </a:p>
          <a:p>
            <a:pPr marL="68580" indent="0">
              <a:spcAft>
                <a:spcPts val="0"/>
              </a:spcAft>
              <a:buNone/>
            </a:pPr>
            <a:endParaRPr lang="fr-FR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fr-FR" sz="1600" b="1" dirty="0">
                <a:latin typeface="Courier New"/>
                <a:ea typeface="Calibri"/>
                <a:cs typeface="Times New Roman"/>
              </a:rPr>
              <a:t>if </a:t>
            </a:r>
            <a:r>
              <a:rPr lang="fr-FR" sz="1600" dirty="0">
                <a:latin typeface="Courier New"/>
                <a:ea typeface="Calibri"/>
                <a:cs typeface="Times New Roman"/>
              </a:rPr>
              <a:t>(a </a:t>
            </a:r>
            <a:r>
              <a:rPr lang="fr-FR" sz="1600" b="1" dirty="0" err="1">
                <a:latin typeface="Courier New"/>
                <a:ea typeface="Calibri"/>
                <a:cs typeface="Times New Roman"/>
              </a:rPr>
              <a:t>is</a:t>
            </a:r>
            <a:r>
              <a:rPr lang="fr-FR" sz="1600" b="1" dirty="0">
                <a:latin typeface="Courier New"/>
                <a:ea typeface="Calibri"/>
                <a:cs typeface="Times New Roman"/>
              </a:rPr>
              <a:t> Cat</a:t>
            </a:r>
            <a:r>
              <a:rPr lang="fr-FR" sz="1600" dirty="0">
                <a:latin typeface="Courier New"/>
                <a:ea typeface="Calibri"/>
                <a:cs typeface="Times New Roman"/>
              </a:rPr>
              <a:t>)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fr-FR" sz="1600" dirty="0">
                <a:latin typeface="Courier New"/>
                <a:ea typeface="Calibri"/>
                <a:cs typeface="Times New Roman"/>
              </a:rPr>
              <a:t>    </a:t>
            </a:r>
            <a:r>
              <a:rPr lang="fr-FR" sz="1600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fr-FR" sz="1600" dirty="0">
                <a:latin typeface="Courier New"/>
                <a:ea typeface="Calibri"/>
                <a:cs typeface="Times New Roman"/>
              </a:rPr>
              <a:t>("Cette ligne sera écrite");</a:t>
            </a:r>
          </a:p>
          <a:p>
            <a:pPr marL="68580" indent="0">
              <a:spcAft>
                <a:spcPts val="0"/>
              </a:spcAft>
              <a:buNone/>
            </a:pPr>
            <a:endParaRPr lang="fr-FR" sz="1600" dirty="0">
              <a:latin typeface="Courier New"/>
              <a:ea typeface="Calibri"/>
              <a:cs typeface="Times New Roman"/>
            </a:endParaRPr>
          </a:p>
          <a:p>
            <a:pPr marL="68580" indent="0">
              <a:spcAft>
                <a:spcPts val="0"/>
              </a:spcAft>
              <a:buNone/>
            </a:pPr>
            <a:r>
              <a:rPr lang="fr-FR" sz="1600" b="1" dirty="0">
                <a:latin typeface="Courier New" panose="02070309020205020404" pitchFamily="49" charset="0"/>
                <a:ea typeface="Calibri"/>
                <a:cs typeface="Courier New" panose="02070309020205020404" pitchFamily="49" charset="0"/>
              </a:rPr>
              <a:t>Cat</a:t>
            </a:r>
            <a:r>
              <a:rPr lang="fr-FR" sz="1600" dirty="0">
                <a:latin typeface="Courier New" panose="02070309020205020404" pitchFamily="49" charset="0"/>
                <a:ea typeface="Calibri"/>
                <a:cs typeface="Courier New" panose="02070309020205020404" pitchFamily="49" charset="0"/>
              </a:rPr>
              <a:t> c2 </a:t>
            </a:r>
            <a:r>
              <a:rPr lang="fr-FR" sz="1600" b="1" dirty="0">
                <a:latin typeface="Courier New" panose="02070309020205020404" pitchFamily="49" charset="0"/>
                <a:ea typeface="Calibri"/>
                <a:cs typeface="Courier New" panose="02070309020205020404" pitchFamily="49" charset="0"/>
              </a:rPr>
              <a:t>= </a:t>
            </a:r>
            <a:r>
              <a:rPr lang="fr-FR" sz="1600" dirty="0">
                <a:latin typeface="Courier New" panose="02070309020205020404" pitchFamily="49" charset="0"/>
                <a:ea typeface="Calibri"/>
                <a:cs typeface="Courier New" panose="02070309020205020404" pitchFamily="49" charset="0"/>
              </a:rPr>
              <a:t>a </a:t>
            </a:r>
            <a:r>
              <a:rPr lang="fr-FR" sz="1600" b="1" dirty="0">
                <a:latin typeface="Courier New" panose="02070309020205020404" pitchFamily="49" charset="0"/>
                <a:ea typeface="Calibri"/>
                <a:cs typeface="Courier New" panose="02070309020205020404" pitchFamily="49" charset="0"/>
              </a:rPr>
              <a:t>as Cat</a:t>
            </a:r>
            <a:r>
              <a:rPr lang="fr-FR" sz="1600" dirty="0">
                <a:latin typeface="Courier New" panose="02070309020205020404" pitchFamily="49" charset="0"/>
                <a:ea typeface="Calibri"/>
                <a:cs typeface="Courier New" panose="02070309020205020404" pitchFamily="49" charset="0"/>
              </a:rPr>
              <a:t>;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fr-FR" sz="1600" b="1" dirty="0">
                <a:latin typeface="Courier New"/>
                <a:ea typeface="Calibri"/>
                <a:cs typeface="Times New Roman"/>
              </a:rPr>
              <a:t>if </a:t>
            </a:r>
            <a:r>
              <a:rPr lang="fr-FR" sz="1600" dirty="0">
                <a:latin typeface="Courier New"/>
                <a:ea typeface="Calibri"/>
                <a:cs typeface="Times New Roman"/>
              </a:rPr>
              <a:t>(c2 </a:t>
            </a:r>
            <a:r>
              <a:rPr lang="fr-FR" sz="1600" b="1" dirty="0">
                <a:latin typeface="Courier New"/>
                <a:ea typeface="Calibri"/>
                <a:cs typeface="Times New Roman"/>
              </a:rPr>
              <a:t>!= </a:t>
            </a:r>
            <a:r>
              <a:rPr lang="fr-FR" sz="1600" b="1" dirty="0" err="1">
                <a:latin typeface="Courier New"/>
                <a:ea typeface="Calibri"/>
                <a:cs typeface="Times New Roman"/>
              </a:rPr>
              <a:t>null</a:t>
            </a:r>
            <a:r>
              <a:rPr lang="fr-FR" sz="1600" dirty="0">
                <a:latin typeface="Courier New"/>
                <a:ea typeface="Calibri"/>
                <a:cs typeface="Times New Roman"/>
              </a:rPr>
              <a:t>)</a:t>
            </a:r>
          </a:p>
          <a:p>
            <a:pPr marL="68580" indent="0">
              <a:spcAft>
                <a:spcPts val="0"/>
              </a:spcAft>
              <a:buNone/>
            </a:pPr>
            <a:r>
              <a:rPr lang="fr-FR" sz="1600" dirty="0">
                <a:latin typeface="Courier New"/>
                <a:ea typeface="Calibri"/>
                <a:cs typeface="Times New Roman"/>
              </a:rPr>
              <a:t>    </a:t>
            </a:r>
            <a:r>
              <a:rPr lang="fr-FR" sz="1600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fr-FR" sz="1600" dirty="0">
                <a:latin typeface="Courier New"/>
                <a:ea typeface="Calibri"/>
                <a:cs typeface="Times New Roman"/>
              </a:rPr>
              <a:t>("Cette ligne sera écrite");</a:t>
            </a:r>
          </a:p>
          <a:p>
            <a:pPr marL="68580" indent="0">
              <a:spcAft>
                <a:spcPts val="0"/>
              </a:spcAft>
              <a:buNone/>
            </a:pPr>
            <a:endParaRPr lang="fr-FR" sz="1600" dirty="0">
              <a:latin typeface="Courier New" panose="02070309020205020404" pitchFamily="49" charset="0"/>
              <a:ea typeface="Calibri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64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C# : New vs </a:t>
            </a:r>
            <a:r>
              <a:rPr lang="fr-FR" dirty="0" err="1"/>
              <a:t>Override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err="1"/>
              <a:t>virtual</a:t>
            </a:r>
            <a:endParaRPr lang="fr-FR" dirty="0"/>
          </a:p>
          <a:p>
            <a:pPr lvl="1"/>
            <a:r>
              <a:rPr lang="fr-FR" dirty="0"/>
              <a:t>A mettre sur la déclaration d’une méthode pour autoriser sa surcharge ultérieure</a:t>
            </a:r>
          </a:p>
          <a:p>
            <a:r>
              <a:rPr lang="fr-FR" dirty="0"/>
              <a:t>abstract</a:t>
            </a:r>
          </a:p>
          <a:p>
            <a:pPr lvl="1"/>
            <a:r>
              <a:rPr lang="fr-FR" dirty="0"/>
              <a:t>Comme </a:t>
            </a:r>
            <a:r>
              <a:rPr lang="fr-FR" dirty="0" err="1"/>
              <a:t>virtual</a:t>
            </a:r>
            <a:r>
              <a:rPr lang="fr-FR" dirty="0"/>
              <a:t> mais sans implémentation par défaut.</a:t>
            </a:r>
          </a:p>
          <a:p>
            <a:r>
              <a:rPr lang="fr-FR" dirty="0" err="1"/>
              <a:t>override</a:t>
            </a:r>
            <a:endParaRPr lang="fr-FR" dirty="0"/>
          </a:p>
          <a:p>
            <a:pPr lvl="1"/>
            <a:r>
              <a:rPr lang="fr-FR" dirty="0"/>
              <a:t>Surcharge une méthode virtuelle</a:t>
            </a:r>
          </a:p>
          <a:p>
            <a:r>
              <a:rPr lang="fr-FR" dirty="0"/>
              <a:t>new (sur une méthode)</a:t>
            </a:r>
          </a:p>
          <a:p>
            <a:pPr lvl="1"/>
            <a:r>
              <a:rPr lang="fr-FR" dirty="0"/>
              <a:t>Masque, </a:t>
            </a:r>
            <a:r>
              <a:rPr lang="fr-FR" dirty="0" err="1"/>
              <a:t>ie</a:t>
            </a:r>
            <a:r>
              <a:rPr lang="fr-FR" dirty="0"/>
              <a:t>. Remplace une méthode mère, mais ne </a:t>
            </a:r>
            <a:r>
              <a:rPr lang="fr-FR" dirty="0" err="1"/>
              <a:t>surchage</a:t>
            </a:r>
            <a:r>
              <a:rPr lang="fr-FR" dirty="0"/>
              <a:t> pas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540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New vs </a:t>
            </a:r>
            <a:r>
              <a:rPr lang="fr-FR" dirty="0" err="1"/>
              <a:t>Override</a:t>
            </a:r>
            <a:r>
              <a:rPr lang="fr-FR" dirty="0"/>
              <a:t> :</a:t>
            </a:r>
            <a:br>
              <a:rPr lang="fr-FR" dirty="0"/>
            </a:br>
            <a:r>
              <a:rPr lang="fr-FR" dirty="0"/>
              <a:t>Exemple (1/2)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493" y="2323652"/>
            <a:ext cx="3672523" cy="3508977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class Animal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public virtual void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WriteType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()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{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(“Animal”);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class Cat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public override void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WriteType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()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{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(“Cat”);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716014" y="2295980"/>
            <a:ext cx="3672523" cy="35089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static class Program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public static void Main() 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{ 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Cat c = new Cat();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Animal a = c;</a:t>
            </a:r>
          </a:p>
          <a:p>
            <a:pPr marL="68580" indent="0"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c.WriteType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();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a.WriteType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();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Font typeface="Wingdings 2" pitchFamily="18" charset="2"/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// Cat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// Cat</a:t>
            </a:r>
          </a:p>
        </p:txBody>
      </p:sp>
    </p:spTree>
    <p:extLst>
      <p:ext uri="{BB962C8B-B14F-4D97-AF65-F5344CB8AC3E}">
        <p14:creationId xmlns:p14="http://schemas.microsoft.com/office/powerpoint/2010/main" val="29238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New vs </a:t>
            </a:r>
            <a:r>
              <a:rPr lang="fr-FR" dirty="0" err="1"/>
              <a:t>Override</a:t>
            </a:r>
            <a:r>
              <a:rPr lang="fr-FR" dirty="0"/>
              <a:t> :</a:t>
            </a:r>
            <a:br>
              <a:rPr lang="fr-FR" dirty="0"/>
            </a:br>
            <a:r>
              <a:rPr lang="fr-FR" dirty="0"/>
              <a:t>Exemple (2/2)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493" y="2323652"/>
            <a:ext cx="3672523" cy="3508977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class Animal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public virtual void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WriteType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()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{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(“Animal”);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class Cat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public new void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WriteType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()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{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(“Cat”);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716014" y="2295980"/>
            <a:ext cx="3672523" cy="35089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static class Program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public static void Main() 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{ 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Cat c = new Cat();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Animal a = c;</a:t>
            </a:r>
          </a:p>
          <a:p>
            <a:pPr marL="68580" indent="0"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c.WriteType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();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a.WriteType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();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Font typeface="Wingdings 2" pitchFamily="18" charset="2"/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// Cat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// Animal</a:t>
            </a:r>
          </a:p>
        </p:txBody>
      </p:sp>
    </p:spTree>
    <p:extLst>
      <p:ext uri="{BB962C8B-B14F-4D97-AF65-F5344CB8AC3E}">
        <p14:creationId xmlns:p14="http://schemas.microsoft.com/office/powerpoint/2010/main" val="229186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Implémentation explicite d’interface : exemple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Implémenter une méthode d’interface</a:t>
            </a:r>
          </a:p>
          <a:p>
            <a:r>
              <a:rPr lang="fr-FR" dirty="0"/>
              <a:t>Ne pas l’exposer comme membre de l’objet courant</a:t>
            </a:r>
          </a:p>
          <a:p>
            <a:endParaRPr lang="fr-FR" dirty="0"/>
          </a:p>
          <a:p>
            <a:r>
              <a:rPr lang="fr-FR" dirty="0"/>
              <a:t>Très utile pour </a:t>
            </a:r>
          </a:p>
          <a:p>
            <a:pPr lvl="1"/>
            <a:r>
              <a:rPr lang="fr-FR" dirty="0"/>
              <a:t>Des interfaces moins visibles que la classe</a:t>
            </a:r>
          </a:p>
          <a:p>
            <a:pPr lvl="1"/>
            <a:r>
              <a:rPr lang="fr-FR" dirty="0"/>
              <a:t>Des conflits sur le type de retour (</a:t>
            </a:r>
            <a:r>
              <a:rPr lang="fr-FR" dirty="0" err="1"/>
              <a:t>IEnumerable</a:t>
            </a:r>
            <a:r>
              <a:rPr lang="fr-FR" dirty="0"/>
              <a:t>&lt;</a:t>
            </a:r>
            <a:r>
              <a:rPr lang="fr-FR" dirty="0" err="1"/>
              <a:t>Tobjet</a:t>
            </a:r>
            <a:r>
              <a:rPr lang="fr-FR" dirty="0"/>
              <a:t>&gt; et </a:t>
            </a:r>
            <a:r>
              <a:rPr lang="fr-FR" dirty="0" err="1"/>
              <a:t>IEnumerable</a:t>
            </a:r>
            <a:r>
              <a:rPr lang="fr-F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7995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Implémentation explicite d’interface : exemple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493" y="2323652"/>
            <a:ext cx="3672523" cy="3508977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interface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IAnimal</a:t>
            </a:r>
            <a:endParaRPr lang="en-US" sz="12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void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WriteType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();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class Cat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void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IAnimal.WriteType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()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{ 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Console.WriteLine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(“Cat”);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716014" y="2295980"/>
            <a:ext cx="3672523" cy="35089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static class Program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{ 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public static void Main() 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{ 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Cat c = new Cat();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Animal a = c;</a:t>
            </a:r>
          </a:p>
          <a:p>
            <a:pPr marL="68580" indent="0"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// ne compile pas: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//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c.WriteType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(); </a:t>
            </a:r>
          </a:p>
          <a:p>
            <a:pPr marL="68580" indent="0"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    </a:t>
            </a:r>
            <a:r>
              <a:rPr lang="en-US" sz="1200" b="1" dirty="0" err="1">
                <a:latin typeface="Courier New"/>
                <a:ea typeface="Calibri"/>
                <a:cs typeface="Times New Roman"/>
              </a:rPr>
              <a:t>a.WriteType</a:t>
            </a:r>
            <a:r>
              <a:rPr lang="en-US" sz="1200" b="1" dirty="0">
                <a:latin typeface="Courier New"/>
                <a:ea typeface="Calibri"/>
                <a:cs typeface="Times New Roman"/>
              </a:rPr>
              <a:t>();</a:t>
            </a:r>
          </a:p>
          <a:p>
            <a:pPr marL="68580" indent="0"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    }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}</a:t>
            </a:r>
          </a:p>
          <a:p>
            <a:pPr marL="68580" indent="0">
              <a:buFont typeface="Wingdings 2" pitchFamily="18" charset="2"/>
              <a:buNone/>
            </a:pPr>
            <a:endParaRPr lang="en-US" sz="1200" b="1" dirty="0">
              <a:latin typeface="Courier New"/>
              <a:ea typeface="Calibri"/>
              <a:cs typeface="Times New Roman"/>
            </a:endParaRP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// Cat</a:t>
            </a:r>
          </a:p>
          <a:p>
            <a:pPr marL="68580" indent="0">
              <a:buFont typeface="Wingdings 2" pitchFamily="18" charset="2"/>
              <a:buNone/>
            </a:pPr>
            <a:r>
              <a:rPr lang="en-US" sz="1200" b="1" dirty="0">
                <a:latin typeface="Courier New"/>
                <a:ea typeface="Calibri"/>
                <a:cs typeface="Times New Roman"/>
              </a:rPr>
              <a:t>// Animal</a:t>
            </a:r>
          </a:p>
        </p:txBody>
      </p:sp>
    </p:spTree>
    <p:extLst>
      <p:ext uri="{BB962C8B-B14F-4D97-AF65-F5344CB8AC3E}">
        <p14:creationId xmlns:p14="http://schemas.microsoft.com/office/powerpoint/2010/main" val="88458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Types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618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Enum</a:t>
            </a:r>
            <a:r>
              <a:rPr lang="fr-FR" dirty="0"/>
              <a:t> : Java vs C#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Classe</a:t>
            </a:r>
          </a:p>
          <a:p>
            <a:endParaRPr lang="fr-FR" dirty="0"/>
          </a:p>
          <a:p>
            <a:r>
              <a:rPr lang="fr-FR" dirty="0"/>
              <a:t>Liste d’instances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fr-FR" dirty="0"/>
              <a:t>Type primitif</a:t>
            </a:r>
          </a:p>
          <a:p>
            <a:endParaRPr lang="fr-FR" dirty="0"/>
          </a:p>
          <a:p>
            <a:r>
              <a:rPr lang="fr-FR" dirty="0"/>
              <a:t>Entier </a:t>
            </a:r>
            <a:br>
              <a:rPr lang="fr-FR" dirty="0"/>
            </a:br>
            <a:r>
              <a:rPr lang="fr-FR" dirty="0"/>
              <a:t>(</a:t>
            </a:r>
            <a:r>
              <a:rPr lang="fr-FR" dirty="0" err="1"/>
              <a:t>int</a:t>
            </a:r>
            <a:r>
              <a:rPr lang="fr-FR" dirty="0"/>
              <a:t> par défaut)</a:t>
            </a:r>
          </a:p>
          <a:p>
            <a:endParaRPr lang="fr-FR" dirty="0"/>
          </a:p>
          <a:p>
            <a:r>
              <a:rPr lang="fr-FR" dirty="0"/>
              <a:t>Liste de constantes</a:t>
            </a:r>
          </a:p>
        </p:txBody>
      </p:sp>
    </p:spTree>
    <p:extLst>
      <p:ext uri="{BB962C8B-B14F-4D97-AF65-F5344CB8AC3E}">
        <p14:creationId xmlns:p14="http://schemas.microsoft.com/office/powerpoint/2010/main" val="419925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Enum</a:t>
            </a:r>
            <a:r>
              <a:rPr lang="fr-FR" dirty="0"/>
              <a:t> : déclaration en C#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8580" indent="0">
              <a:buNone/>
            </a:pPr>
            <a:r>
              <a:rPr lang="en-US" b="1" dirty="0">
                <a:latin typeface="Courier New" panose="02070309020205020404" pitchFamily="49" charset="0"/>
                <a:ea typeface="Calibri"/>
                <a:cs typeface="Courier New" panose="02070309020205020404" pitchFamily="49" charset="0"/>
              </a:rPr>
              <a:t>public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Days : byte //type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optionnel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858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6858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Monday = 1, //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valeur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optionnelle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858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Tuesday, </a:t>
            </a:r>
          </a:p>
          <a:p>
            <a:pPr marL="6858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Wednessday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pPr marL="6858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Thursday, </a:t>
            </a:r>
          </a:p>
          <a:p>
            <a:pPr marL="6858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Friday</a:t>
            </a:r>
          </a:p>
          <a:p>
            <a:pPr marL="6858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Saturday, </a:t>
            </a:r>
          </a:p>
          <a:p>
            <a:pPr marL="6858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Sunday, </a:t>
            </a:r>
            <a:endParaRPr lang="en-US" b="1" dirty="0">
              <a:latin typeface="Courier New" panose="02070309020205020404" pitchFamily="49" charset="0"/>
              <a:ea typeface="Calibri"/>
              <a:cs typeface="Courier New" panose="02070309020205020404" pitchFamily="49" charset="0"/>
            </a:endParaRP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043492" y="4725144"/>
            <a:ext cx="6777317" cy="17281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endParaRPr lang="en-US" sz="1400" b="1" dirty="0">
              <a:latin typeface="Courier New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120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Enum</a:t>
            </a:r>
            <a:r>
              <a:rPr lang="fr-FR" dirty="0"/>
              <a:t> : Java vs C#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b="1" dirty="0">
                <a:latin typeface="Courier New" panose="02070309020205020404" pitchFamily="49" charset="0"/>
                <a:ea typeface="Calibri"/>
                <a:cs typeface="Courier New" panose="02070309020205020404" pitchFamily="49" charset="0"/>
              </a:rPr>
              <a:t>public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Foo(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Days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day)</a:t>
            </a:r>
          </a:p>
          <a:p>
            <a:pPr marL="6858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6858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(day ==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Days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.Saturday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pPr marL="6858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Bar();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 </a:t>
            </a:r>
            <a:endParaRPr lang="en-US" b="1" dirty="0">
              <a:latin typeface="Courier New" panose="02070309020205020404" pitchFamily="49" charset="0"/>
              <a:ea typeface="Calibri"/>
              <a:cs typeface="Courier New" panose="02070309020205020404" pitchFamily="49" charset="0"/>
            </a:endParaRPr>
          </a:p>
          <a:p>
            <a:pPr marL="6858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043492" y="4725144"/>
            <a:ext cx="6777317" cy="17281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endParaRPr lang="en-US" sz="1400" b="1" dirty="0">
              <a:latin typeface="Courier New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554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D5DA63-5099-4B9C-9F61-41233256B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Génériques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19F4A7-ED98-4038-88F7-5087C15DD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Principes proches du Java</a:t>
            </a:r>
          </a:p>
          <a:p>
            <a:endParaRPr lang="fr-FR" dirty="0"/>
          </a:p>
          <a:p>
            <a:r>
              <a:rPr lang="fr-FR" dirty="0"/>
              <a:t>Stocké dans le code CIL</a:t>
            </a:r>
          </a:p>
          <a:p>
            <a:pPr lvl="1"/>
            <a:r>
              <a:rPr lang="fr-FR" dirty="0"/>
              <a:t>Comme un type « non-qualifié »</a:t>
            </a:r>
          </a:p>
          <a:p>
            <a:pPr lvl="1"/>
            <a:r>
              <a:rPr lang="fr-FR" dirty="0"/>
              <a:t>Instanciation </a:t>
            </a:r>
            <a:r>
              <a:rPr lang="fr-FR" dirty="0">
                <a:sym typeface="Wingdings" panose="05000000000000000000" pitchFamily="2" charset="2"/>
              </a:rPr>
              <a:t> Compile un type « qualifié 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493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Questions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953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Pause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787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Test-</a:t>
            </a:r>
            <a:r>
              <a:rPr lang="fr-FR" dirty="0" err="1"/>
              <a:t>Driven</a:t>
            </a:r>
            <a:r>
              <a:rPr lang="fr-FR" dirty="0"/>
              <a:t>-</a:t>
            </a:r>
            <a:r>
              <a:rPr lang="fr-FR" dirty="0" err="1"/>
              <a:t>Development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68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Sur le plan mental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6291757"/>
              </p:ext>
            </p:extLst>
          </p:nvPr>
        </p:nvGraphicFramePr>
        <p:xfrm>
          <a:off x="1042988" y="2324100"/>
          <a:ext cx="6777037" cy="35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488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Sur les grandes lignes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375953"/>
              </p:ext>
            </p:extLst>
          </p:nvPr>
        </p:nvGraphicFramePr>
        <p:xfrm>
          <a:off x="1042988" y="2324100"/>
          <a:ext cx="6777037" cy="35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457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 sein de « écrire le test »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5141048"/>
              </p:ext>
            </p:extLst>
          </p:nvPr>
        </p:nvGraphicFramePr>
        <p:xfrm>
          <a:off x="1042988" y="2324100"/>
          <a:ext cx="6777037" cy="35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606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TDD ? (1/2)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Augmenter les bénéfices de l’UT</a:t>
            </a:r>
          </a:p>
          <a:p>
            <a:pPr lvl="1"/>
            <a:r>
              <a:rPr lang="fr-FR" dirty="0"/>
              <a:t>Garantir une large couverture (UT)</a:t>
            </a:r>
          </a:p>
          <a:p>
            <a:pPr lvl="1"/>
            <a:r>
              <a:rPr lang="fr-FR" dirty="0"/>
              <a:t>Démarrer avec un design compatible UT</a:t>
            </a:r>
          </a:p>
          <a:p>
            <a:endParaRPr lang="fr-FR" dirty="0"/>
          </a:p>
          <a:p>
            <a:r>
              <a:rPr lang="fr-FR" dirty="0"/>
              <a:t>Accélérer le développement</a:t>
            </a:r>
          </a:p>
          <a:p>
            <a:pPr lvl="1"/>
            <a:r>
              <a:rPr lang="fr-FR" dirty="0"/>
              <a:t>Diviser pour mieux régner </a:t>
            </a:r>
          </a:p>
          <a:p>
            <a:pPr lvl="1"/>
            <a:r>
              <a:rPr lang="fr-FR" dirty="0"/>
              <a:t>Privilégier la solution simple</a:t>
            </a:r>
          </a:p>
          <a:p>
            <a:pPr lvl="1"/>
            <a:r>
              <a:rPr lang="fr-FR" dirty="0"/>
              <a:t>Eviter le débogage </a:t>
            </a:r>
          </a:p>
        </p:txBody>
      </p:sp>
    </p:spTree>
    <p:extLst>
      <p:ext uri="{BB962C8B-B14F-4D97-AF65-F5344CB8AC3E}">
        <p14:creationId xmlns:p14="http://schemas.microsoft.com/office/powerpoint/2010/main" val="420041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TDD ? (2/2)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Améliorer le développement</a:t>
            </a:r>
          </a:p>
          <a:p>
            <a:pPr lvl="1"/>
            <a:r>
              <a:rPr lang="fr-FR" dirty="0"/>
              <a:t>Scinder mentalement l’</a:t>
            </a:r>
            <a:r>
              <a:rPr lang="fr-FR" dirty="0" err="1"/>
              <a:t>algo</a:t>
            </a:r>
            <a:r>
              <a:rPr lang="fr-FR" dirty="0"/>
              <a:t>. et le design</a:t>
            </a:r>
          </a:p>
          <a:p>
            <a:pPr lvl="1"/>
            <a:r>
              <a:rPr lang="fr-FR" dirty="0"/>
              <a:t>Faciliter le choix de l’interface</a:t>
            </a:r>
          </a:p>
          <a:p>
            <a:pPr lvl="1"/>
            <a:r>
              <a:rPr lang="fr-FR" dirty="0"/>
              <a:t>Autoriser l’expérimentation du design</a:t>
            </a:r>
          </a:p>
          <a:p>
            <a:pPr lvl="1"/>
            <a:endParaRPr lang="fr-FR" dirty="0"/>
          </a:p>
          <a:p>
            <a:r>
              <a:rPr lang="fr-FR" dirty="0"/>
              <a:t>Réduire les allers-retours QA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48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Difficultés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Une discipline</a:t>
            </a:r>
          </a:p>
          <a:p>
            <a:pPr lvl="1"/>
            <a:r>
              <a:rPr lang="fr-FR" dirty="0"/>
              <a:t>Contre-intuitif</a:t>
            </a:r>
          </a:p>
          <a:p>
            <a:pPr lvl="1"/>
            <a:r>
              <a:rPr lang="fr-FR" dirty="0"/>
              <a:t>Gain de temps important mais difficile </a:t>
            </a:r>
            <a:r>
              <a:rPr lang="fr-FR"/>
              <a:t>à percevoir</a:t>
            </a:r>
            <a:endParaRPr lang="fr-FR" dirty="0"/>
          </a:p>
          <a:p>
            <a:pPr lvl="1"/>
            <a:endParaRPr lang="fr-FR" dirty="0"/>
          </a:p>
          <a:p>
            <a:r>
              <a:rPr lang="fr-FR" dirty="0"/>
              <a:t>Difficile sur l’existant</a:t>
            </a:r>
          </a:p>
          <a:p>
            <a:pPr lvl="1"/>
            <a:r>
              <a:rPr lang="fr-FR" dirty="0"/>
              <a:t>Requiert un design compatible UT</a:t>
            </a:r>
          </a:p>
          <a:p>
            <a:pPr lvl="1"/>
            <a:r>
              <a:rPr lang="fr-FR" dirty="0"/>
              <a:t>Changement de culture</a:t>
            </a:r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62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en place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Créer un projet de test xUnit.net</a:t>
            </a:r>
          </a:p>
          <a:p>
            <a:pPr lvl="1"/>
            <a:r>
              <a:rPr lang="fr-FR" dirty="0"/>
              <a:t>Créé un projet de type « bibliothèque »</a:t>
            </a:r>
          </a:p>
          <a:p>
            <a:pPr lvl="1"/>
            <a:r>
              <a:rPr lang="fr-FR" dirty="0"/>
              <a:t>Ajoute une icône sur le projet</a:t>
            </a:r>
          </a:p>
          <a:p>
            <a:pPr lvl="1"/>
            <a:r>
              <a:rPr lang="fr-FR" dirty="0"/>
              <a:t>Ajoute une référence aux </a:t>
            </a:r>
            <a:r>
              <a:rPr lang="fr-FR" dirty="0" err="1"/>
              <a:t>NuGet</a:t>
            </a:r>
            <a:r>
              <a:rPr lang="fr-FR" dirty="0"/>
              <a:t> xUnit.net</a:t>
            </a:r>
          </a:p>
          <a:p>
            <a:endParaRPr lang="fr-FR" dirty="0"/>
          </a:p>
          <a:p>
            <a:r>
              <a:rPr lang="fr-FR" dirty="0"/>
              <a:t>Ajouter une référence au projet</a:t>
            </a:r>
          </a:p>
        </p:txBody>
      </p:sp>
    </p:spTree>
    <p:extLst>
      <p:ext uri="{BB962C8B-B14F-4D97-AF65-F5344CB8AC3E}">
        <p14:creationId xmlns:p14="http://schemas.microsoft.com/office/powerpoint/2010/main" val="327489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Etapes d’un test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Créer une classe publique</a:t>
            </a:r>
          </a:p>
          <a:p>
            <a:r>
              <a:rPr lang="fr-FR" dirty="0"/>
              <a:t>Y-créer des méthodes </a:t>
            </a:r>
          </a:p>
          <a:p>
            <a:pPr lvl="1"/>
            <a:r>
              <a:rPr lang="fr-FR" dirty="0"/>
              <a:t>public </a:t>
            </a:r>
          </a:p>
          <a:p>
            <a:pPr lvl="1"/>
            <a:r>
              <a:rPr lang="fr-FR" dirty="0" err="1"/>
              <a:t>void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Sans paramètre</a:t>
            </a:r>
          </a:p>
          <a:p>
            <a:r>
              <a:rPr lang="fr-FR" dirty="0"/>
              <a:t>Les faire précéder l’attribut [Test]</a:t>
            </a:r>
          </a:p>
          <a:p>
            <a:r>
              <a:rPr lang="fr-FR" dirty="0" err="1"/>
              <a:t>Executer</a:t>
            </a:r>
            <a:r>
              <a:rPr lang="fr-FR" dirty="0"/>
              <a:t> les tests</a:t>
            </a:r>
          </a:p>
        </p:txBody>
      </p:sp>
    </p:spTree>
    <p:extLst>
      <p:ext uri="{BB962C8B-B14F-4D97-AF65-F5344CB8AC3E}">
        <p14:creationId xmlns:p14="http://schemas.microsoft.com/office/powerpoint/2010/main" val="355198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Etapes de l’exécution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Découverte</a:t>
            </a:r>
          </a:p>
          <a:p>
            <a:pPr lvl="1"/>
            <a:r>
              <a:rPr lang="fr-FR" dirty="0"/>
              <a:t>Liste toutes les classes publiques</a:t>
            </a:r>
          </a:p>
          <a:p>
            <a:pPr lvl="1"/>
            <a:r>
              <a:rPr lang="fr-FR" dirty="0"/>
              <a:t>Liste toutes les méthodes</a:t>
            </a:r>
          </a:p>
          <a:p>
            <a:pPr lvl="1"/>
            <a:r>
              <a:rPr lang="fr-FR" dirty="0"/>
              <a:t>Ne garde que celles marquées de [Fact]</a:t>
            </a:r>
          </a:p>
          <a:p>
            <a:r>
              <a:rPr lang="fr-FR" dirty="0"/>
              <a:t>Exécution : pour chaque test</a:t>
            </a:r>
          </a:p>
          <a:p>
            <a:pPr lvl="1"/>
            <a:r>
              <a:rPr lang="fr-FR" dirty="0"/>
              <a:t>Instancie la classe</a:t>
            </a:r>
          </a:p>
          <a:p>
            <a:pPr lvl="1"/>
            <a:r>
              <a:rPr lang="fr-FR" dirty="0"/>
              <a:t>Appelle la méthode</a:t>
            </a:r>
          </a:p>
          <a:p>
            <a:pPr lvl="1"/>
            <a:r>
              <a:rPr lang="fr-FR" dirty="0"/>
              <a:t>« Dispose » la classe</a:t>
            </a:r>
          </a:p>
        </p:txBody>
      </p:sp>
    </p:spTree>
    <p:extLst>
      <p:ext uri="{BB962C8B-B14F-4D97-AF65-F5344CB8AC3E}">
        <p14:creationId xmlns:p14="http://schemas.microsoft.com/office/powerpoint/2010/main" val="147359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Conseils (1/2)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Plusieurs techniques de nommages</a:t>
            </a:r>
          </a:p>
          <a:p>
            <a:pPr lvl="1"/>
            <a:r>
              <a:rPr lang="fr-FR" dirty="0"/>
              <a:t>Method_[Condition_]Action</a:t>
            </a:r>
          </a:p>
          <a:p>
            <a:pPr lvl="1"/>
            <a:r>
              <a:rPr lang="fr-FR" dirty="0" err="1"/>
              <a:t>Update_BetweenTwoEvents_FirstEventHappens</a:t>
            </a:r>
            <a:endParaRPr lang="fr-FR" dirty="0"/>
          </a:p>
          <a:p>
            <a:r>
              <a:rPr lang="fr-FR" dirty="0"/>
              <a:t>Implémentation en 3 étapes</a:t>
            </a:r>
          </a:p>
          <a:p>
            <a:pPr lvl="1"/>
            <a:r>
              <a:rPr lang="fr-FR" dirty="0"/>
              <a:t>Mise en place</a:t>
            </a:r>
          </a:p>
          <a:p>
            <a:pPr lvl="1"/>
            <a:r>
              <a:rPr lang="fr-FR" dirty="0"/>
              <a:t>Action à tester</a:t>
            </a:r>
          </a:p>
          <a:p>
            <a:pPr lvl="1"/>
            <a:r>
              <a:rPr lang="fr-FR" dirty="0"/>
              <a:t>Tester les résultats</a:t>
            </a:r>
          </a:p>
        </p:txBody>
      </p:sp>
    </p:spTree>
    <p:extLst>
      <p:ext uri="{BB962C8B-B14F-4D97-AF65-F5344CB8AC3E}">
        <p14:creationId xmlns:p14="http://schemas.microsoft.com/office/powerpoint/2010/main" val="66752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Conseils (2/2)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Petits tests</a:t>
            </a:r>
          </a:p>
          <a:p>
            <a:r>
              <a:rPr lang="fr-FR" dirty="0"/>
              <a:t>Tester une seule chose (ou des choses liées)</a:t>
            </a:r>
          </a:p>
          <a:p>
            <a:r>
              <a:rPr lang="fr-FR" dirty="0"/>
              <a:t>Mettre en commun les mise en place</a:t>
            </a:r>
          </a:p>
          <a:p>
            <a:pPr lvl="1"/>
            <a:r>
              <a:rPr lang="fr-FR" dirty="0"/>
              <a:t>Créer des attributs</a:t>
            </a:r>
          </a:p>
          <a:p>
            <a:pPr lvl="1"/>
            <a:r>
              <a:rPr lang="fr-FR" dirty="0"/>
              <a:t>Créer une méthode de préparation</a:t>
            </a:r>
          </a:p>
          <a:p>
            <a:pPr lvl="1"/>
            <a:r>
              <a:rPr lang="fr-FR" dirty="0"/>
              <a:t>L’annoter de @</a:t>
            </a:r>
            <a:r>
              <a:rPr lang="fr-FR" dirty="0" err="1"/>
              <a:t>Before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499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Pause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412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la V2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01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Prochain cours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143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le 18/09 au matin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Lectures obligatoires</a:t>
            </a:r>
          </a:p>
          <a:p>
            <a:pPr lvl="1"/>
            <a:r>
              <a:rPr lang="fr-FR" dirty="0">
                <a:hlinkClick r:id="rId2"/>
              </a:rPr>
              <a:t>Polymorphisme</a:t>
            </a:r>
            <a:endParaRPr lang="fr-FR" dirty="0"/>
          </a:p>
          <a:p>
            <a:pPr lvl="1"/>
            <a:r>
              <a:rPr lang="fr-FR" dirty="0">
                <a:hlinkClick r:id="rId3"/>
              </a:rPr>
              <a:t>Tutoriel API Web</a:t>
            </a:r>
            <a:r>
              <a:rPr lang="fr-FR" dirty="0"/>
              <a:t> jusqu’à la fin</a:t>
            </a:r>
          </a:p>
          <a:p>
            <a:pPr lvl="1"/>
            <a:r>
              <a:rPr lang="fr-FR" dirty="0">
                <a:hlinkClick r:id="rId4"/>
              </a:rPr>
              <a:t>REST</a:t>
            </a:r>
            <a:r>
              <a:rPr lang="fr-FR" dirty="0"/>
              <a:t>, </a:t>
            </a:r>
            <a:r>
              <a:rPr lang="fr-FR" dirty="0" err="1"/>
              <a:t>from</a:t>
            </a:r>
            <a:r>
              <a:rPr lang="fr-FR" dirty="0"/>
              <a:t> Roy Fielding, section 5.1 &amp; 5.1.2</a:t>
            </a:r>
          </a:p>
          <a:p>
            <a:pPr lvl="1"/>
            <a:r>
              <a:rPr lang="fr-FR" dirty="0">
                <a:hlinkClick r:id="rId5"/>
              </a:rPr>
              <a:t>REST</a:t>
            </a:r>
            <a:r>
              <a:rPr lang="fr-FR" dirty="0"/>
              <a:t>,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Wikipedia</a:t>
            </a:r>
            <a:r>
              <a:rPr lang="fr-FR" dirty="0"/>
              <a:t>, section « </a:t>
            </a:r>
            <a:r>
              <a:rPr lang="fr-FR" dirty="0" err="1"/>
              <a:t>Applied</a:t>
            </a:r>
            <a:r>
              <a:rPr lang="fr-FR" dirty="0"/>
              <a:t> to Web services »</a:t>
            </a:r>
          </a:p>
          <a:p>
            <a:r>
              <a:rPr lang="fr-FR" dirty="0"/>
              <a:t>Projet</a:t>
            </a:r>
          </a:p>
          <a:p>
            <a:pPr lvl="1"/>
            <a:r>
              <a:rPr lang="fr-FR" dirty="0"/>
              <a:t>Version 2</a:t>
            </a:r>
          </a:p>
        </p:txBody>
      </p:sp>
    </p:spTree>
    <p:extLst>
      <p:ext uri="{BB962C8B-B14F-4D97-AF65-F5344CB8AC3E}">
        <p14:creationId xmlns:p14="http://schemas.microsoft.com/office/powerpoint/2010/main" val="389417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CC008B789AB48AFF769C73DCE07CC" ma:contentTypeVersion="2" ma:contentTypeDescription="Crée un document." ma:contentTypeScope="" ma:versionID="11e55d90df00a2596c1d020009f3bd2f">
  <xsd:schema xmlns:xsd="http://www.w3.org/2001/XMLSchema" xmlns:xs="http://www.w3.org/2001/XMLSchema" xmlns:p="http://schemas.microsoft.com/office/2006/metadata/properties" xmlns:ns2="0fcc2a72-a917-4b9b-b46a-6b503876942d" targetNamespace="http://schemas.microsoft.com/office/2006/metadata/properties" ma:root="true" ma:fieldsID="09fcc3def0216f3797c58985b64e1f84" ns2:_="">
    <xsd:import namespace="0fcc2a72-a917-4b9b-b46a-6b5038769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c2a72-a917-4b9b-b46a-6b5038769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DCC3EDA-7CB5-465C-B2EA-24900B48DEB8}"/>
</file>

<file path=customXml/itemProps2.xml><?xml version="1.0" encoding="utf-8"?>
<ds:datastoreItem xmlns:ds="http://schemas.openxmlformats.org/officeDocument/2006/customXml" ds:itemID="{67F164FA-18A1-418A-A63F-6E2FD798BA6D}"/>
</file>

<file path=customXml/itemProps3.xml><?xml version="1.0" encoding="utf-8"?>
<ds:datastoreItem xmlns:ds="http://schemas.openxmlformats.org/officeDocument/2006/customXml" ds:itemID="{C84089C9-7235-4EDE-86C9-63FCED5B7192}"/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700</TotalTime>
  <Words>2308</Words>
  <Application>Microsoft Office PowerPoint</Application>
  <PresentationFormat>Affichage à l'écran (4:3)</PresentationFormat>
  <Paragraphs>590</Paragraphs>
  <Slides>72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72</vt:i4>
      </vt:variant>
    </vt:vector>
  </HeadingPairs>
  <TitlesOfParts>
    <vt:vector size="76" baseType="lpstr">
      <vt:lpstr>Century Gothic</vt:lpstr>
      <vt:lpstr>Courier New</vt:lpstr>
      <vt:lpstr>Wingdings 2</vt:lpstr>
      <vt:lpstr>Austin</vt:lpstr>
      <vt:lpstr>C# / .Net</vt:lpstr>
      <vt:lpstr>Planning du cours</vt:lpstr>
      <vt:lpstr>Objectifs et buts</vt:lpstr>
      <vt:lpstr>Déroulé</vt:lpstr>
      <vt:lpstr>HTTP</vt:lpstr>
      <vt:lpstr>Principes</vt:lpstr>
      <vt:lpstr>Requête</vt:lpstr>
      <vt:lpstr>Réponse</vt:lpstr>
      <vt:lpstr>GET</vt:lpstr>
      <vt:lpstr>PUT</vt:lpstr>
      <vt:lpstr>DELETE</vt:lpstr>
      <vt:lpstr>POST</vt:lpstr>
      <vt:lpstr>Codes de retour</vt:lpstr>
      <vt:lpstr>Succès connus</vt:lpstr>
      <vt:lpstr>Redirections connues</vt:lpstr>
      <vt:lpstr>Erreurs clients connues (1/2)</vt:lpstr>
      <vt:lpstr>Erreurs clients connues (2/2)</vt:lpstr>
      <vt:lpstr>Erreurs serveurs connues</vt:lpstr>
      <vt:lpstr>REST</vt:lpstr>
      <vt:lpstr>Principes</vt:lpstr>
      <vt:lpstr>Ressource</vt:lpstr>
      <vt:lpstr>Action</vt:lpstr>
      <vt:lpstr>Exemple</vt:lpstr>
      <vt:lpstr>Exemple</vt:lpstr>
      <vt:lpstr>Syntaxes avancées</vt:lpstr>
      <vt:lpstr>Inférence de type</vt:lpstr>
      <vt:lpstr>Interpolation de String (C# 6)</vt:lpstr>
      <vt:lpstr>NullableType</vt:lpstr>
      <vt:lpstr>NullableType</vt:lpstr>
      <vt:lpstr>Opérateur ?</vt:lpstr>
      <vt:lpstr>« Null-conditional access »</vt:lpstr>
      <vt:lpstr>« Null-coallescing »</vt:lpstr>
      <vt:lpstr>Méthode en une ligne (C# 6)</vt:lpstr>
      <vt:lpstr>Object Initializers</vt:lpstr>
      <vt:lpstr>Collection initializers</vt:lpstr>
      <vt:lpstr>Collection initializers (C# 6)</vt:lpstr>
      <vt:lpstr>Final</vt:lpstr>
      <vt:lpstr>Final en Java</vt:lpstr>
      <vt:lpstr>Final en Java</vt:lpstr>
      <vt:lpstr>C# : const vs readonly</vt:lpstr>
      <vt:lpstr>Nested class : Java vs C#</vt:lpstr>
      <vt:lpstr>Héritage</vt:lpstr>
      <vt:lpstr>Accessibilité </vt:lpstr>
      <vt:lpstr>C# : Is et As</vt:lpstr>
      <vt:lpstr>C# : New vs Override</vt:lpstr>
      <vt:lpstr>New vs Override : Exemple (1/2)</vt:lpstr>
      <vt:lpstr>New vs Override : Exemple (2/2)</vt:lpstr>
      <vt:lpstr>Implémentation explicite d’interface : exemple</vt:lpstr>
      <vt:lpstr>Implémentation explicite d’interface : exemple</vt:lpstr>
      <vt:lpstr>Types</vt:lpstr>
      <vt:lpstr>Enum : Java vs C#</vt:lpstr>
      <vt:lpstr>Enum : déclaration en C#</vt:lpstr>
      <vt:lpstr>Enum : Java vs C#</vt:lpstr>
      <vt:lpstr>Génériques</vt:lpstr>
      <vt:lpstr>Questions ?</vt:lpstr>
      <vt:lpstr>Pause</vt:lpstr>
      <vt:lpstr>Test-Driven-Development</vt:lpstr>
      <vt:lpstr>Sur le plan mental</vt:lpstr>
      <vt:lpstr>Sur les grandes lignes</vt:lpstr>
      <vt:lpstr>Au sein de « écrire le test »</vt:lpstr>
      <vt:lpstr>Pourquoi TDD ? (1/2)</vt:lpstr>
      <vt:lpstr>Pourquoi TDD ? (2/2)</vt:lpstr>
      <vt:lpstr>Difficultés</vt:lpstr>
      <vt:lpstr>Mise en place</vt:lpstr>
      <vt:lpstr>Etapes d’un test</vt:lpstr>
      <vt:lpstr>Etapes de l’exécution</vt:lpstr>
      <vt:lpstr>Conseils (1/2)</vt:lpstr>
      <vt:lpstr>Conseils (2/2)</vt:lpstr>
      <vt:lpstr>Pause</vt:lpstr>
      <vt:lpstr>Présentation de la V2</vt:lpstr>
      <vt:lpstr>Prochain cours</vt:lpstr>
      <vt:lpstr>Pour le 18/09 au matin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Edouard Paumier</dc:creator>
  <cp:lastModifiedBy>Edouard Paumier</cp:lastModifiedBy>
  <cp:revision>114</cp:revision>
  <dcterms:created xsi:type="dcterms:W3CDTF">2014-09-14T16:55:33Z</dcterms:created>
  <dcterms:modified xsi:type="dcterms:W3CDTF">2020-09-18T05:20:04Z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0x010100A8ECC008B789AB48AFF769C73DCE07CC</vt:lpwstr>
  </property>
</Properties>
</file>