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16.xml" ContentType="application/vnd.openxmlformats-officedocument.presentationml.slide+xml"/>
  <Override PartName="/ppt/slides/slide4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changesInfos/changesInfo1.xml" ContentType="application/vnd.ms-powerpoint.changes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6"/>
  </p:notesMasterIdLst>
  <p:sldIdLst>
    <p:sldId id="256" r:id="rId2"/>
    <p:sldId id="303" r:id="rId3"/>
    <p:sldId id="304" r:id="rId4"/>
    <p:sldId id="305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310" r:id="rId14"/>
    <p:sldId id="309" r:id="rId15"/>
    <p:sldId id="394" r:id="rId16"/>
    <p:sldId id="444" r:id="rId17"/>
    <p:sldId id="445" r:id="rId18"/>
    <p:sldId id="446" r:id="rId19"/>
    <p:sldId id="447" r:id="rId20"/>
    <p:sldId id="448" r:id="rId21"/>
    <p:sldId id="453" r:id="rId22"/>
    <p:sldId id="413" r:id="rId23"/>
    <p:sldId id="257" r:id="rId24"/>
    <p:sldId id="258" r:id="rId25"/>
    <p:sldId id="414" r:id="rId26"/>
    <p:sldId id="420" r:id="rId27"/>
    <p:sldId id="415" r:id="rId28"/>
    <p:sldId id="417" r:id="rId29"/>
    <p:sldId id="418" r:id="rId30"/>
    <p:sldId id="416" r:id="rId31"/>
    <p:sldId id="419" r:id="rId32"/>
    <p:sldId id="449" r:id="rId33"/>
    <p:sldId id="450" r:id="rId34"/>
    <p:sldId id="451" r:id="rId35"/>
    <p:sldId id="452" r:id="rId36"/>
    <p:sldId id="434" r:id="rId37"/>
    <p:sldId id="436" r:id="rId38"/>
    <p:sldId id="437" r:id="rId39"/>
    <p:sldId id="438" r:id="rId40"/>
    <p:sldId id="439" r:id="rId41"/>
    <p:sldId id="440" r:id="rId42"/>
    <p:sldId id="441" r:id="rId43"/>
    <p:sldId id="442" r:id="rId44"/>
    <p:sldId id="443" r:id="rId4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E27D6-9BAD-4A96-ACA9-ADAD3B37C8B1}" v="19" dt="2018-10-12T08:26:04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053" autoAdjust="0"/>
  </p:normalViewPr>
  <p:slideViewPr>
    <p:cSldViewPr>
      <p:cViewPr varScale="1">
        <p:scale>
          <a:sx n="82" d="100"/>
          <a:sy n="82" d="100"/>
        </p:scale>
        <p:origin x="-24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55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1AD53821-EAD2-437E-A7A2-143302FAE2FA}"/>
    <pc:docChg chg="undo custSel addSld delSld modSld sldOrd">
      <pc:chgData name="Edouard Paumier" userId="aae6e511fd40814a" providerId="LiveId" clId="{1AD53821-EAD2-437E-A7A2-143302FAE2FA}" dt="2018-09-19T06:23:10.833" v="479"/>
      <pc:docMkLst>
        <pc:docMk/>
      </pc:docMkLst>
      <pc:sldChg chg="modSp">
        <pc:chgData name="Edouard Paumier" userId="aae6e511fd40814a" providerId="LiveId" clId="{1AD53821-EAD2-437E-A7A2-143302FAE2FA}" dt="2018-09-19T05:41:12.793" v="62" actId="6549"/>
        <pc:sldMkLst>
          <pc:docMk/>
          <pc:sldMk cId="1388426200" sldId="310"/>
        </pc:sldMkLst>
        <pc:spChg chg="mod">
          <ac:chgData name="Edouard Paumier" userId="aae6e511fd40814a" providerId="LiveId" clId="{1AD53821-EAD2-437E-A7A2-143302FAE2FA}" dt="2018-09-19T05:41:12.793" v="62" actId="6549"/>
          <ac:spMkLst>
            <pc:docMk/>
            <pc:sldMk cId="1388426200" sldId="310"/>
            <ac:spMk id="2" creationId="{00000000-0000-0000-0000-000000000000}"/>
          </ac:spMkLst>
        </pc:spChg>
      </pc:sldChg>
    </pc:docChg>
  </pc:docChgLst>
  <pc:docChgLst>
    <pc:chgData name="Edouard Paumier" userId="aae6e511fd40814a" providerId="LiveId" clId="{B13E27D6-9BAD-4A96-ACA9-ADAD3B37C8B1}"/>
    <pc:docChg chg="undo custSel addSld delSld modSld">
      <pc:chgData name="Edouard Paumier" userId="aae6e511fd40814a" providerId="LiveId" clId="{B13E27D6-9BAD-4A96-ACA9-ADAD3B37C8B1}" dt="2018-10-12T08:27:02.114" v="1641" actId="20577"/>
      <pc:docMkLst>
        <pc:docMk/>
      </pc:docMkLst>
      <pc:sldChg chg="add modTransition">
        <pc:chgData name="Edouard Paumier" userId="aae6e511fd40814a" providerId="LiveId" clId="{B13E27D6-9BAD-4A96-ACA9-ADAD3B37C8B1}" dt="2018-10-12T06:52:19.009" v="7"/>
        <pc:sldMkLst>
          <pc:docMk/>
          <pc:sldMk cId="373659029" sldId="257"/>
        </pc:sldMkLst>
      </pc:sldChg>
      <pc:sldChg chg="modSp add modTransition">
        <pc:chgData name="Edouard Paumier" userId="aae6e511fd40814a" providerId="LiveId" clId="{B13E27D6-9BAD-4A96-ACA9-ADAD3B37C8B1}" dt="2018-10-12T06:53:12.542" v="38" actId="27636"/>
        <pc:sldMkLst>
          <pc:docMk/>
          <pc:sldMk cId="3031013200" sldId="258"/>
        </pc:sldMkLst>
        <pc:spChg chg="mod">
          <ac:chgData name="Edouard Paumier" userId="aae6e511fd40814a" providerId="LiveId" clId="{B13E27D6-9BAD-4A96-ACA9-ADAD3B37C8B1}" dt="2018-10-12T06:53:12.542" v="38" actId="27636"/>
          <ac:spMkLst>
            <pc:docMk/>
            <pc:sldMk cId="3031013200" sldId="258"/>
            <ac:spMk id="2" creationId="{0718AE53-57E4-4480-92B7-6008A2AFB764}"/>
          </ac:spMkLst>
        </pc:spChg>
        <pc:spChg chg="mod">
          <ac:chgData name="Edouard Paumier" userId="aae6e511fd40814a" providerId="LiveId" clId="{B13E27D6-9BAD-4A96-ACA9-ADAD3B37C8B1}" dt="2018-10-12T06:53:07.602" v="36" actId="27636"/>
          <ac:spMkLst>
            <pc:docMk/>
            <pc:sldMk cId="3031013200" sldId="258"/>
            <ac:spMk id="3" creationId="{A0F12D0C-CA31-480F-9D07-B2B66A21FC5D}"/>
          </ac:spMkLst>
        </pc:spChg>
      </pc:sldChg>
      <pc:sldChg chg="modSp add">
        <pc:chgData name="Edouard Paumier" userId="aae6e511fd40814a" providerId="LiveId" clId="{B13E27D6-9BAD-4A96-ACA9-ADAD3B37C8B1}" dt="2018-10-12T06:52:16.665" v="6" actId="20577"/>
        <pc:sldMkLst>
          <pc:docMk/>
          <pc:sldMk cId="3684351670" sldId="413"/>
        </pc:sldMkLst>
        <pc:spChg chg="mod">
          <ac:chgData name="Edouard Paumier" userId="aae6e511fd40814a" providerId="LiveId" clId="{B13E27D6-9BAD-4A96-ACA9-ADAD3B37C8B1}" dt="2018-10-12T06:52:16.665" v="6" actId="20577"/>
          <ac:spMkLst>
            <pc:docMk/>
            <pc:sldMk cId="3684351670" sldId="413"/>
            <ac:spMk id="2" creationId="{01FF94C4-C5A6-4335-B262-DB1CE6E09EB4}"/>
          </ac:spMkLst>
        </pc:spChg>
      </pc:sldChg>
      <pc:sldChg chg="modSp add">
        <pc:chgData name="Edouard Paumier" userId="aae6e511fd40814a" providerId="LiveId" clId="{B13E27D6-9BAD-4A96-ACA9-ADAD3B37C8B1}" dt="2018-10-12T06:55:07.077" v="244" actId="20577"/>
        <pc:sldMkLst>
          <pc:docMk/>
          <pc:sldMk cId="1390314515" sldId="414"/>
        </pc:sldMkLst>
        <pc:spChg chg="mod">
          <ac:chgData name="Edouard Paumier" userId="aae6e511fd40814a" providerId="LiveId" clId="{B13E27D6-9BAD-4A96-ACA9-ADAD3B37C8B1}" dt="2018-10-12T06:53:25.967" v="57" actId="20577"/>
          <ac:spMkLst>
            <pc:docMk/>
            <pc:sldMk cId="1390314515" sldId="414"/>
            <ac:spMk id="2" creationId="{BDEDE30E-6E17-45D1-9633-8CE0B8BC2B74}"/>
          </ac:spMkLst>
        </pc:spChg>
        <pc:spChg chg="mod">
          <ac:chgData name="Edouard Paumier" userId="aae6e511fd40814a" providerId="LiveId" clId="{B13E27D6-9BAD-4A96-ACA9-ADAD3B37C8B1}" dt="2018-10-12T06:55:07.077" v="244" actId="20577"/>
          <ac:spMkLst>
            <pc:docMk/>
            <pc:sldMk cId="1390314515" sldId="414"/>
            <ac:spMk id="3" creationId="{F51C1327-52C5-4DD4-9FA9-B0316DDCE2EB}"/>
          </ac:spMkLst>
        </pc:spChg>
      </pc:sldChg>
      <pc:sldChg chg="modSp add">
        <pc:chgData name="Edouard Paumier" userId="aae6e511fd40814a" providerId="LiveId" clId="{B13E27D6-9BAD-4A96-ACA9-ADAD3B37C8B1}" dt="2018-10-12T08:17:09.796" v="481" actId="20577"/>
        <pc:sldMkLst>
          <pc:docMk/>
          <pc:sldMk cId="1894045425" sldId="415"/>
        </pc:sldMkLst>
        <pc:spChg chg="mod">
          <ac:chgData name="Edouard Paumier" userId="aae6e511fd40814a" providerId="LiveId" clId="{B13E27D6-9BAD-4A96-ACA9-ADAD3B37C8B1}" dt="2018-10-12T06:55:41.822" v="284" actId="313"/>
          <ac:spMkLst>
            <pc:docMk/>
            <pc:sldMk cId="1894045425" sldId="415"/>
            <ac:spMk id="2" creationId="{BDEDE30E-6E17-45D1-9633-8CE0B8BC2B74}"/>
          </ac:spMkLst>
        </pc:spChg>
        <pc:spChg chg="mod">
          <ac:chgData name="Edouard Paumier" userId="aae6e511fd40814a" providerId="LiveId" clId="{B13E27D6-9BAD-4A96-ACA9-ADAD3B37C8B1}" dt="2018-10-12T08:17:09.796" v="481" actId="20577"/>
          <ac:spMkLst>
            <pc:docMk/>
            <pc:sldMk cId="1894045425" sldId="415"/>
            <ac:spMk id="3" creationId="{F51C1327-52C5-4DD4-9FA9-B0316DDCE2EB}"/>
          </ac:spMkLst>
        </pc:spChg>
      </pc:sldChg>
      <pc:sldChg chg="modSp add">
        <pc:chgData name="Edouard Paumier" userId="aae6e511fd40814a" providerId="LiveId" clId="{B13E27D6-9BAD-4A96-ACA9-ADAD3B37C8B1}" dt="2018-10-12T08:17:46.373" v="493" actId="20577"/>
        <pc:sldMkLst>
          <pc:docMk/>
          <pc:sldMk cId="3641164330" sldId="416"/>
        </pc:sldMkLst>
        <pc:spChg chg="mod">
          <ac:chgData name="Edouard Paumier" userId="aae6e511fd40814a" providerId="LiveId" clId="{B13E27D6-9BAD-4A96-ACA9-ADAD3B37C8B1}" dt="2018-10-12T08:17:46.373" v="493" actId="20577"/>
          <ac:spMkLst>
            <pc:docMk/>
            <pc:sldMk cId="3641164330" sldId="416"/>
            <ac:spMk id="2" creationId="{01FF94C4-C5A6-4335-B262-DB1CE6E09EB4}"/>
          </ac:spMkLst>
        </pc:spChg>
      </pc:sldChg>
      <pc:sldChg chg="modSp add">
        <pc:chgData name="Edouard Paumier" userId="aae6e511fd40814a" providerId="LiveId" clId="{B13E27D6-9BAD-4A96-ACA9-ADAD3B37C8B1}" dt="2018-10-12T08:23:19.422" v="1079" actId="20577"/>
        <pc:sldMkLst>
          <pc:docMk/>
          <pc:sldMk cId="3943083678" sldId="417"/>
        </pc:sldMkLst>
        <pc:spChg chg="mod">
          <ac:chgData name="Edouard Paumier" userId="aae6e511fd40814a" providerId="LiveId" clId="{B13E27D6-9BAD-4A96-ACA9-ADAD3B37C8B1}" dt="2018-10-12T08:18:30.748" v="524" actId="20577"/>
          <ac:spMkLst>
            <pc:docMk/>
            <pc:sldMk cId="3943083678" sldId="417"/>
            <ac:spMk id="2" creationId="{BDEDE30E-6E17-45D1-9633-8CE0B8BC2B74}"/>
          </ac:spMkLst>
        </pc:spChg>
        <pc:spChg chg="mod">
          <ac:chgData name="Edouard Paumier" userId="aae6e511fd40814a" providerId="LiveId" clId="{B13E27D6-9BAD-4A96-ACA9-ADAD3B37C8B1}" dt="2018-10-12T08:23:19.422" v="1079" actId="20577"/>
          <ac:spMkLst>
            <pc:docMk/>
            <pc:sldMk cId="3943083678" sldId="417"/>
            <ac:spMk id="3" creationId="{F51C1327-52C5-4DD4-9FA9-B0316DDCE2EB}"/>
          </ac:spMkLst>
        </pc:spChg>
      </pc:sldChg>
      <pc:sldChg chg="modSp add">
        <pc:chgData name="Edouard Paumier" userId="aae6e511fd40814a" providerId="LiveId" clId="{B13E27D6-9BAD-4A96-ACA9-ADAD3B37C8B1}" dt="2018-10-12T08:21:35.103" v="939" actId="20577"/>
        <pc:sldMkLst>
          <pc:docMk/>
          <pc:sldMk cId="571331635" sldId="418"/>
        </pc:sldMkLst>
        <pc:spChg chg="mod">
          <ac:chgData name="Edouard Paumier" userId="aae6e511fd40814a" providerId="LiveId" clId="{B13E27D6-9BAD-4A96-ACA9-ADAD3B37C8B1}" dt="2018-10-12T08:20:10.922" v="737" actId="20577"/>
          <ac:spMkLst>
            <pc:docMk/>
            <pc:sldMk cId="571331635" sldId="418"/>
            <ac:spMk id="2" creationId="{BDEDE30E-6E17-45D1-9633-8CE0B8BC2B74}"/>
          </ac:spMkLst>
        </pc:spChg>
        <pc:spChg chg="mod">
          <ac:chgData name="Edouard Paumier" userId="aae6e511fd40814a" providerId="LiveId" clId="{B13E27D6-9BAD-4A96-ACA9-ADAD3B37C8B1}" dt="2018-10-12T08:21:35.103" v="939" actId="20577"/>
          <ac:spMkLst>
            <pc:docMk/>
            <pc:sldMk cId="571331635" sldId="418"/>
            <ac:spMk id="3" creationId="{F51C1327-52C5-4DD4-9FA9-B0316DDCE2EB}"/>
          </ac:spMkLst>
        </pc:spChg>
      </pc:sldChg>
      <pc:sldChg chg="modSp add">
        <pc:chgData name="Edouard Paumier" userId="aae6e511fd40814a" providerId="LiveId" clId="{B13E27D6-9BAD-4A96-ACA9-ADAD3B37C8B1}" dt="2018-10-12T08:24:56.102" v="1371" actId="20577"/>
        <pc:sldMkLst>
          <pc:docMk/>
          <pc:sldMk cId="668262224" sldId="419"/>
        </pc:sldMkLst>
        <pc:spChg chg="mod">
          <ac:chgData name="Edouard Paumier" userId="aae6e511fd40814a" providerId="LiveId" clId="{B13E27D6-9BAD-4A96-ACA9-ADAD3B37C8B1}" dt="2018-10-12T08:23:50.883" v="1096" actId="20577"/>
          <ac:spMkLst>
            <pc:docMk/>
            <pc:sldMk cId="668262224" sldId="419"/>
            <ac:spMk id="2" creationId="{BDEDE30E-6E17-45D1-9633-8CE0B8BC2B74}"/>
          </ac:spMkLst>
        </pc:spChg>
        <pc:spChg chg="mod">
          <ac:chgData name="Edouard Paumier" userId="aae6e511fd40814a" providerId="LiveId" clId="{B13E27D6-9BAD-4A96-ACA9-ADAD3B37C8B1}" dt="2018-10-12T08:24:56.102" v="1371" actId="20577"/>
          <ac:spMkLst>
            <pc:docMk/>
            <pc:sldMk cId="668262224" sldId="419"/>
            <ac:spMk id="3" creationId="{F51C1327-52C5-4DD4-9FA9-B0316DDCE2EB}"/>
          </ac:spMkLst>
        </pc:spChg>
      </pc:sldChg>
      <pc:sldChg chg="modSp add">
        <pc:chgData name="Edouard Paumier" userId="aae6e511fd40814a" providerId="LiveId" clId="{B13E27D6-9BAD-4A96-ACA9-ADAD3B37C8B1}" dt="2018-10-12T08:27:02.114" v="1641" actId="20577"/>
        <pc:sldMkLst>
          <pc:docMk/>
          <pc:sldMk cId="1264532107" sldId="420"/>
        </pc:sldMkLst>
        <pc:spChg chg="mod">
          <ac:chgData name="Edouard Paumier" userId="aae6e511fd40814a" providerId="LiveId" clId="{B13E27D6-9BAD-4A96-ACA9-ADAD3B37C8B1}" dt="2018-10-12T08:25:10.067" v="1382" actId="20577"/>
          <ac:spMkLst>
            <pc:docMk/>
            <pc:sldMk cId="1264532107" sldId="420"/>
            <ac:spMk id="2" creationId="{BDEDE30E-6E17-45D1-9633-8CE0B8BC2B74}"/>
          </ac:spMkLst>
        </pc:spChg>
        <pc:spChg chg="mod">
          <ac:chgData name="Edouard Paumier" userId="aae6e511fd40814a" providerId="LiveId" clId="{B13E27D6-9BAD-4A96-ACA9-ADAD3B37C8B1}" dt="2018-10-12T08:27:02.114" v="1641" actId="20577"/>
          <ac:spMkLst>
            <pc:docMk/>
            <pc:sldMk cId="1264532107" sldId="420"/>
            <ac:spMk id="3" creationId="{F51C1327-52C5-4DD4-9FA9-B0316DDCE2EB}"/>
          </ac:spMkLst>
        </pc:spChg>
      </pc:sldChg>
      <pc:sldChg chg="modSp add del">
        <pc:chgData name="Edouard Paumier" userId="aae6e511fd40814a" providerId="LiveId" clId="{B13E27D6-9BAD-4A96-ACA9-ADAD3B37C8B1}" dt="2018-10-12T08:26:12.477" v="1458" actId="2696"/>
        <pc:sldMkLst>
          <pc:docMk/>
          <pc:sldMk cId="1951790010" sldId="421"/>
        </pc:sldMkLst>
        <pc:spChg chg="mod">
          <ac:chgData name="Edouard Paumier" userId="aae6e511fd40814a" providerId="LiveId" clId="{B13E27D6-9BAD-4A96-ACA9-ADAD3B37C8B1}" dt="2018-10-12T08:26:08.714" v="1457" actId="20577"/>
          <ac:spMkLst>
            <pc:docMk/>
            <pc:sldMk cId="1951790010" sldId="421"/>
            <ac:spMk id="2" creationId="{BDEDE30E-6E17-45D1-9633-8CE0B8BC2B74}"/>
          </ac:spMkLst>
        </pc:spChg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34.599" v="435" actId="2696"/>
      <pc:docMkLst>
        <pc:docMk/>
      </pc:docMkLst>
      <pc:sldChg chg="add">
        <pc:chgData name="Edouard Paumier" userId="aae6e511fd40814a" providerId="LiveId" clId="{3B7E98AC-96C6-401A-A4D9-4F6D6AE1E084}" dt="2018-09-05T20:02:42.656" v="210"/>
        <pc:sldMkLst>
          <pc:docMk/>
          <pc:sldMk cId="2130715291" sldId="303"/>
        </pc:sldMkLst>
      </pc:sldChg>
    </pc:docChg>
  </pc:docChgLst>
  <pc:docChgLst>
    <pc:chgData name="Edouard Paumier" userId="aae6e511fd40814a" providerId="LiveId" clId="{6631E5A1-073A-4265-9224-A6701D2D9C70}"/>
    <pc:docChg chg="modSld">
      <pc:chgData name="Edouard Paumier" userId="aae6e511fd40814a" providerId="LiveId" clId="{6631E5A1-073A-4265-9224-A6701D2D9C70}" dt="2018-10-05T12:12:52.299" v="5" actId="20577"/>
      <pc:docMkLst>
        <pc:docMk/>
      </pc:docMkLst>
      <pc:sldChg chg="modSp">
        <pc:chgData name="Edouard Paumier" userId="aae6e511fd40814a" providerId="LiveId" clId="{6631E5A1-073A-4265-9224-A6701D2D9C70}" dt="2018-10-05T12:12:52.299" v="5" actId="20577"/>
        <pc:sldMkLst>
          <pc:docMk/>
          <pc:sldMk cId="1987474628" sldId="305"/>
        </pc:sldMkLst>
        <pc:spChg chg="mod">
          <ac:chgData name="Edouard Paumier" userId="aae6e511fd40814a" providerId="LiveId" clId="{6631E5A1-073A-4265-9224-A6701D2D9C70}" dt="2018-10-05T12:12:52.299" v="5" actId="20577"/>
          <ac:spMkLst>
            <pc:docMk/>
            <pc:sldMk cId="1987474628" sldId="30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3481B-E77F-42A7-BB98-6ACAF2DF8D18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7AC50-6D6B-4AC3-B08B-20F16C46A4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89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Cancellation</a:t>
            </a:r>
            <a:r>
              <a:rPr lang="fr-FR" baseline="0" dirty="0"/>
              <a:t> </a:t>
            </a:r>
            <a:r>
              <a:rPr lang="fr-FR" baseline="0" dirty="0" err="1"/>
              <a:t>Token</a:t>
            </a:r>
            <a:endParaRPr lang="fr-FR" baseline="0" dirty="0"/>
          </a:p>
          <a:p>
            <a:r>
              <a:rPr lang="fr-FR" dirty="0" err="1"/>
              <a:t>Task</a:t>
            </a:r>
            <a:r>
              <a:rPr lang="fr-FR" dirty="0"/>
              <a:t> </a:t>
            </a:r>
            <a:r>
              <a:rPr lang="fr-FR" dirty="0" err="1"/>
              <a:t>Completion</a:t>
            </a:r>
            <a:r>
              <a:rPr lang="fr-FR" baseline="0" dirty="0"/>
              <a:t> Source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7AC50-6D6B-4AC3-B08B-20F16C46A42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184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7AC50-6D6B-4AC3-B08B-20F16C46A429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73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Asynchronie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7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et buts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Comprendre ce qu’est un délégué</a:t>
            </a:r>
            <a:endParaRPr lang="fr-FR" dirty="0"/>
          </a:p>
          <a:p>
            <a:pPr lvl="1"/>
            <a:r>
              <a:rPr lang="fr-FR" dirty="0" smtClean="0"/>
              <a:t>Savoir faire une Lambda</a:t>
            </a:r>
          </a:p>
          <a:p>
            <a:r>
              <a:rPr lang="fr-FR" dirty="0" smtClean="0"/>
              <a:t>Savoir </a:t>
            </a:r>
            <a:r>
              <a:rPr lang="fr-FR" dirty="0"/>
              <a:t>faire des traitements asynchrones</a:t>
            </a:r>
          </a:p>
          <a:p>
            <a:pPr lvl="1"/>
            <a:r>
              <a:rPr lang="fr-FR" dirty="0"/>
              <a:t>Threads</a:t>
            </a:r>
          </a:p>
          <a:p>
            <a:pPr lvl="1"/>
            <a:r>
              <a:rPr lang="fr-FR" dirty="0" err="1"/>
              <a:t>Tasks</a:t>
            </a:r>
            <a:endParaRPr lang="fr-FR" dirty="0"/>
          </a:p>
          <a:p>
            <a:r>
              <a:rPr lang="fr-FR" dirty="0"/>
              <a:t>Savoir faire du code concurrent</a:t>
            </a:r>
          </a:p>
          <a:p>
            <a:pPr lvl="1"/>
            <a:r>
              <a:rPr lang="fr-FR" dirty="0" err="1"/>
              <a:t>Interlocked</a:t>
            </a:r>
            <a:endParaRPr lang="fr-FR" dirty="0"/>
          </a:p>
          <a:p>
            <a:pPr lvl="1"/>
            <a:r>
              <a:rPr lang="fr-FR" dirty="0" err="1"/>
              <a:t>Concurent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35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T1</a:t>
            </a:r>
          </a:p>
          <a:p>
            <a:pPr lvl="1"/>
            <a:r>
              <a:rPr lang="fr-FR" dirty="0"/>
              <a:t>Séance Q/R : C# &amp; Projet</a:t>
            </a:r>
          </a:p>
          <a:p>
            <a:pPr lvl="1"/>
            <a:r>
              <a:rPr lang="fr-FR" dirty="0" smtClean="0"/>
              <a:t>Délégués</a:t>
            </a:r>
          </a:p>
          <a:p>
            <a:pPr lvl="1"/>
            <a:r>
              <a:rPr lang="fr-FR" dirty="0" smtClean="0"/>
              <a:t>Threads</a:t>
            </a:r>
          </a:p>
          <a:p>
            <a:r>
              <a:rPr lang="fr-FR" dirty="0" smtClean="0"/>
              <a:t>T2</a:t>
            </a:r>
          </a:p>
          <a:p>
            <a:pPr lvl="1"/>
            <a:r>
              <a:rPr lang="fr-FR" dirty="0" err="1"/>
              <a:t>Tasks</a:t>
            </a:r>
            <a:r>
              <a:rPr lang="fr-FR" dirty="0"/>
              <a:t> et TPL</a:t>
            </a:r>
          </a:p>
          <a:p>
            <a:pPr lvl="1"/>
            <a:r>
              <a:rPr lang="fr-FR" dirty="0" err="1"/>
              <a:t>Async</a:t>
            </a:r>
            <a:r>
              <a:rPr lang="fr-FR" dirty="0"/>
              <a:t> et </a:t>
            </a:r>
            <a:r>
              <a:rPr lang="fr-FR" dirty="0" err="1"/>
              <a:t>Await</a:t>
            </a:r>
            <a:endParaRPr lang="fr-FR" dirty="0"/>
          </a:p>
          <a:p>
            <a:r>
              <a:rPr lang="fr-FR" dirty="0" smtClean="0"/>
              <a:t>T3</a:t>
            </a:r>
          </a:p>
          <a:p>
            <a:pPr lvl="1"/>
            <a:r>
              <a:rPr lang="fr-FR" dirty="0" err="1" smtClean="0"/>
              <a:t>Interlocked</a:t>
            </a:r>
            <a:r>
              <a:rPr lang="fr-FR" dirty="0" smtClean="0"/>
              <a:t> </a:t>
            </a:r>
            <a:r>
              <a:rPr lang="fr-FR" dirty="0"/>
              <a:t>et Concurrent</a:t>
            </a:r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4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Délégués, basic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656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Principes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Délégué</a:t>
            </a:r>
          </a:p>
          <a:p>
            <a:pPr lvl="1"/>
            <a:r>
              <a:rPr lang="fr-FR" dirty="0"/>
              <a:t>Pointeur de méthode (statique ou non)</a:t>
            </a:r>
          </a:p>
          <a:p>
            <a:pPr lvl="1"/>
            <a:r>
              <a:rPr lang="fr-FR" dirty="0"/>
              <a:t>Si invoqué, invoque la méthode</a:t>
            </a:r>
          </a:p>
          <a:p>
            <a:r>
              <a:rPr lang="fr-FR" dirty="0"/>
              <a:t>Type délégué</a:t>
            </a:r>
          </a:p>
          <a:p>
            <a:pPr lvl="1"/>
            <a:r>
              <a:rPr lang="fr-FR" dirty="0"/>
              <a:t>Signature de méthode</a:t>
            </a:r>
          </a:p>
          <a:p>
            <a:pPr lvl="2"/>
            <a:r>
              <a:rPr lang="fr-FR" dirty="0"/>
              <a:t>Type de retour</a:t>
            </a:r>
          </a:p>
          <a:p>
            <a:pPr lvl="2"/>
            <a:r>
              <a:rPr lang="fr-FR" dirty="0"/>
              <a:t>Types de paramètres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953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132856"/>
            <a:ext cx="588307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876256" y="2059983"/>
            <a:ext cx="17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Type délégué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588224" y="2996952"/>
            <a:ext cx="205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Méthode d’objet référencée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393453" y="4746577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Délégué (variable)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876256" y="5445224"/>
            <a:ext cx="176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Invocation du délégué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6444208" y="2244649"/>
            <a:ext cx="3600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>
            <a:off x="4932040" y="3212976"/>
            <a:ext cx="165618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H="1">
            <a:off x="3563888" y="4941168"/>
            <a:ext cx="2736304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H="1">
            <a:off x="3779912" y="5661248"/>
            <a:ext cx="309634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43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Anatomie d’un délégué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Comporte une référence de méthode</a:t>
            </a:r>
          </a:p>
          <a:p>
            <a:r>
              <a:rPr lang="fr-FR" dirty="0"/>
              <a:t>Comporte l’objet cible (si non-statique)</a:t>
            </a:r>
          </a:p>
          <a:p>
            <a:endParaRPr lang="fr-FR" dirty="0"/>
          </a:p>
          <a:p>
            <a:r>
              <a:rPr lang="fr-FR" dirty="0"/>
              <a:t>Peut contenir plusieurs couples (objet, méthode)</a:t>
            </a:r>
          </a:p>
          <a:p>
            <a:pPr lvl="1"/>
            <a:r>
              <a:rPr lang="fr-FR" dirty="0"/>
              <a:t>Si invoqué, les invoque tous</a:t>
            </a:r>
          </a:p>
        </p:txBody>
      </p:sp>
    </p:spTree>
    <p:extLst>
      <p:ext uri="{BB962C8B-B14F-4D97-AF65-F5344CB8AC3E}">
        <p14:creationId xmlns:p14="http://schemas.microsoft.com/office/powerpoint/2010/main" val="402586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Assignations de délégué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« = » : Assigne le délégué</a:t>
            </a:r>
          </a:p>
          <a:p>
            <a:pPr lvl="1"/>
            <a:r>
              <a:rPr lang="fr-FR" dirty="0"/>
              <a:t>Peut recevoir une méthode</a:t>
            </a:r>
          </a:p>
          <a:p>
            <a:pPr lvl="2"/>
            <a:r>
              <a:rPr lang="fr-FR" dirty="0"/>
              <a:t>La méthode doit avoir la même signature que le type</a:t>
            </a:r>
          </a:p>
          <a:p>
            <a:pPr lvl="1"/>
            <a:r>
              <a:rPr lang="fr-FR" dirty="0"/>
              <a:t>Peut recevoir un autre délégué de même </a:t>
            </a:r>
            <a:r>
              <a:rPr lang="fr-FR" dirty="0" smtClean="0"/>
              <a:t>type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457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Invocation de délégué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« () » : Invoque le délégué</a:t>
            </a:r>
          </a:p>
          <a:p>
            <a:pPr lvl="1"/>
            <a:r>
              <a:rPr lang="fr-FR" dirty="0"/>
              <a:t>Attend des paramètres selon le type</a:t>
            </a:r>
          </a:p>
          <a:p>
            <a:pPr lvl="1"/>
            <a:r>
              <a:rPr lang="fr-FR" dirty="0"/>
              <a:t>Invoque toutes les méthodes enregistrées</a:t>
            </a:r>
          </a:p>
          <a:p>
            <a:pPr lvl="1"/>
            <a:r>
              <a:rPr lang="fr-FR" dirty="0"/>
              <a:t>Retourne le résultat de la dernière</a:t>
            </a:r>
          </a:p>
          <a:p>
            <a:pPr lvl="1"/>
            <a:r>
              <a:rPr lang="fr-FR" dirty="0" err="1"/>
              <a:t>NullReferenceException</a:t>
            </a:r>
            <a:r>
              <a:rPr lang="fr-FR" dirty="0"/>
              <a:t> si non assigné</a:t>
            </a:r>
          </a:p>
          <a:p>
            <a:r>
              <a:rPr lang="fr-FR" dirty="0"/>
              <a:t>« .</a:t>
            </a:r>
            <a:r>
              <a:rPr lang="fr-FR" dirty="0" err="1"/>
              <a:t>Invoke</a:t>
            </a:r>
            <a:r>
              <a:rPr lang="fr-FR" dirty="0"/>
              <a:t>() » : Similaire</a:t>
            </a:r>
          </a:p>
          <a:p>
            <a:r>
              <a:rPr lang="fr-FR" dirty="0"/>
              <a:t>« ?.</a:t>
            </a:r>
            <a:r>
              <a:rPr lang="fr-FR" dirty="0" err="1"/>
              <a:t>Invoke</a:t>
            </a:r>
            <a:r>
              <a:rPr lang="fr-FR" dirty="0"/>
              <a:t>() » : </a:t>
            </a:r>
          </a:p>
          <a:p>
            <a:pPr lvl="1"/>
            <a:r>
              <a:rPr lang="fr-FR" dirty="0"/>
              <a:t>Invoque le délégué si assigné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383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Compatibilité de types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Soit M une méthode</a:t>
            </a:r>
          </a:p>
          <a:p>
            <a:r>
              <a:rPr lang="fr-FR" dirty="0"/>
              <a:t>Soit D une variable délégué de type T</a:t>
            </a:r>
          </a:p>
          <a:p>
            <a:r>
              <a:rPr lang="fr-FR" dirty="0"/>
              <a:t>M peut être assigné à D si</a:t>
            </a:r>
          </a:p>
          <a:p>
            <a:pPr lvl="1"/>
            <a:r>
              <a:rPr lang="fr-FR" dirty="0"/>
              <a:t>M a autant de paramètres que T</a:t>
            </a:r>
          </a:p>
          <a:p>
            <a:pPr lvl="1"/>
            <a:r>
              <a:rPr lang="fr-FR" dirty="0"/>
              <a:t>Le type des paramètres de M peut être assignés à ceux de T (M identique ou parent)</a:t>
            </a:r>
          </a:p>
          <a:p>
            <a:pPr lvl="2"/>
            <a:r>
              <a:rPr lang="fr-FR" dirty="0" err="1"/>
              <a:t>Contravariance</a:t>
            </a:r>
            <a:r>
              <a:rPr lang="fr-FR" dirty="0"/>
              <a:t>, comme « in »</a:t>
            </a:r>
          </a:p>
          <a:p>
            <a:pPr lvl="1"/>
            <a:r>
              <a:rPr lang="fr-FR" dirty="0"/>
              <a:t>Le type de retour de T peut être assignés à celui de M (M identique ou dérivé)</a:t>
            </a:r>
          </a:p>
          <a:p>
            <a:pPr lvl="2"/>
            <a:r>
              <a:rPr lang="fr-FR" dirty="0"/>
              <a:t>Covariance, comme « out »</a:t>
            </a:r>
          </a:p>
        </p:txBody>
      </p:sp>
    </p:spTree>
    <p:extLst>
      <p:ext uri="{BB962C8B-B14F-4D97-AF65-F5344CB8AC3E}">
        <p14:creationId xmlns:p14="http://schemas.microsoft.com/office/powerpoint/2010/main" val="230727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Délégués multicast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Séance suivante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924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Threads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842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Threads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Var thread = new Thread(() =&gt;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//…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68580" indent="0">
              <a:buNone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thread.Start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68580" indent="0">
              <a:buNone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thread.Join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22570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Thread Pool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ThreadPool.QueueUserWorkItem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//…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r>
              <a:rPr lang="fr-FR" dirty="0"/>
              <a:t>Groupes de threads réutilisables</a:t>
            </a:r>
          </a:p>
          <a:p>
            <a:r>
              <a:rPr lang="fr-FR" dirty="0"/>
              <a:t>Nouveaux créés au besoins</a:t>
            </a:r>
          </a:p>
          <a:p>
            <a:r>
              <a:rPr lang="fr-FR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20956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Synchronisations bloquantes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683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Lock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lock (x) { // Code }</a:t>
            </a:r>
          </a:p>
          <a:p>
            <a:r>
              <a:rPr lang="fr-FR" dirty="0"/>
              <a:t>X doit être un objet</a:t>
            </a:r>
          </a:p>
          <a:p>
            <a:r>
              <a:rPr lang="fr-FR" dirty="0"/>
              <a:t>Seul un thread peut verrouiller un même objet simultanément</a:t>
            </a:r>
          </a:p>
          <a:p>
            <a:r>
              <a:rPr lang="fr-FR" dirty="0"/>
              <a:t>Utilise intérieurement</a:t>
            </a:r>
          </a:p>
          <a:p>
            <a:pPr lvl="1"/>
            <a:r>
              <a:rPr lang="fr-FR" dirty="0" err="1"/>
              <a:t>Monitor.Enter</a:t>
            </a:r>
            <a:r>
              <a:rPr lang="fr-FR" dirty="0"/>
              <a:t>(x)</a:t>
            </a:r>
          </a:p>
          <a:p>
            <a:pPr lvl="1"/>
            <a:r>
              <a:rPr lang="fr-FR" dirty="0" err="1"/>
              <a:t>Monitor.Exit</a:t>
            </a:r>
            <a:r>
              <a:rPr lang="fr-FR" dirty="0"/>
              <a:t>(x)</a:t>
            </a:r>
          </a:p>
          <a:p>
            <a:pPr lvl="1"/>
            <a:r>
              <a:rPr lang="fr-FR" dirty="0" err="1"/>
              <a:t>Try</a:t>
            </a:r>
            <a:r>
              <a:rPr lang="fr-FR" dirty="0"/>
              <a:t>/Catch</a:t>
            </a:r>
          </a:p>
        </p:txBody>
      </p:sp>
    </p:spTree>
    <p:extLst>
      <p:ext uri="{BB962C8B-B14F-4D97-AF65-F5344CB8AC3E}">
        <p14:creationId xmlns:p14="http://schemas.microsoft.com/office/powerpoint/2010/main" val="4030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Monitor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Monitor.Enter</a:t>
            </a:r>
            <a:r>
              <a:rPr lang="fr-FR" dirty="0"/>
              <a:t>(x)</a:t>
            </a:r>
          </a:p>
          <a:p>
            <a:pPr lvl="1"/>
            <a:r>
              <a:rPr lang="fr-FR" dirty="0"/>
              <a:t>Acquiert un verrou</a:t>
            </a:r>
          </a:p>
          <a:p>
            <a:r>
              <a:rPr lang="fr-FR" dirty="0" err="1"/>
              <a:t>Monitor.Exit</a:t>
            </a:r>
            <a:r>
              <a:rPr lang="fr-FR" dirty="0"/>
              <a:t>(x)</a:t>
            </a:r>
          </a:p>
          <a:p>
            <a:pPr lvl="1"/>
            <a:r>
              <a:rPr lang="fr-FR" dirty="0"/>
              <a:t>Libère un verrou</a:t>
            </a:r>
          </a:p>
          <a:p>
            <a:r>
              <a:rPr lang="fr-FR" dirty="0" err="1"/>
              <a:t>Monitor.Wait</a:t>
            </a:r>
            <a:r>
              <a:rPr lang="fr-FR" dirty="0"/>
              <a:t>(x)</a:t>
            </a:r>
          </a:p>
          <a:p>
            <a:pPr lvl="1"/>
            <a:r>
              <a:rPr lang="fr-FR" dirty="0"/>
              <a:t>Libère un verrou</a:t>
            </a:r>
          </a:p>
          <a:p>
            <a:pPr lvl="1"/>
            <a:r>
              <a:rPr lang="fr-FR" dirty="0"/>
              <a:t>Entre en attente de Pulse</a:t>
            </a:r>
          </a:p>
          <a:p>
            <a:pPr lvl="1"/>
            <a:r>
              <a:rPr lang="fr-FR" dirty="0"/>
              <a:t>Reprends le verrou</a:t>
            </a:r>
          </a:p>
          <a:p>
            <a:r>
              <a:rPr lang="fr-FR" dirty="0" err="1"/>
              <a:t>Monitor.Pulse</a:t>
            </a:r>
            <a:r>
              <a:rPr lang="fr-FR" dirty="0"/>
              <a:t>(x) / </a:t>
            </a:r>
            <a:r>
              <a:rPr lang="fr-FR" dirty="0" err="1"/>
              <a:t>Monitor.PulseAll</a:t>
            </a:r>
            <a:r>
              <a:rPr lang="fr-FR" dirty="0"/>
              <a:t>(x)</a:t>
            </a:r>
          </a:p>
        </p:txBody>
      </p:sp>
    </p:spTree>
    <p:extLst>
      <p:ext uri="{BB962C8B-B14F-4D97-AF65-F5344CB8AC3E}">
        <p14:creationId xmlns:p14="http://schemas.microsoft.com/office/powerpoint/2010/main" val="15679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Autres synchronisation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« Locks »</a:t>
            </a:r>
          </a:p>
          <a:p>
            <a:pPr lvl="1"/>
            <a:r>
              <a:rPr lang="fr-FR" dirty="0" err="1"/>
              <a:t>ReaderWriterLock</a:t>
            </a:r>
            <a:r>
              <a:rPr lang="fr-FR" dirty="0"/>
              <a:t> / </a:t>
            </a:r>
            <a:r>
              <a:rPr lang="fr-FR" dirty="0" err="1"/>
              <a:t>ReaderWriterLockSlim</a:t>
            </a:r>
            <a:endParaRPr lang="fr-FR" dirty="0"/>
          </a:p>
          <a:p>
            <a:pPr lvl="1"/>
            <a:r>
              <a:rPr lang="fr-FR" dirty="0" err="1"/>
              <a:t>Mutex</a:t>
            </a:r>
            <a:endParaRPr lang="fr-FR" dirty="0"/>
          </a:p>
          <a:p>
            <a:pPr lvl="1"/>
            <a:r>
              <a:rPr lang="fr-FR" dirty="0" err="1"/>
              <a:t>Semaphore</a:t>
            </a:r>
            <a:r>
              <a:rPr lang="fr-FR" dirty="0"/>
              <a:t>/</a:t>
            </a:r>
            <a:r>
              <a:rPr lang="fr-FR" dirty="0" err="1"/>
              <a:t>SemaphoreSlim</a:t>
            </a:r>
            <a:endParaRPr lang="fr-FR" dirty="0"/>
          </a:p>
          <a:p>
            <a:r>
              <a:rPr lang="fr-FR" dirty="0"/>
              <a:t>« Events »</a:t>
            </a:r>
          </a:p>
          <a:p>
            <a:pPr lvl="1"/>
            <a:r>
              <a:rPr lang="fr-FR" dirty="0" err="1"/>
              <a:t>AutoResetEvent</a:t>
            </a:r>
            <a:endParaRPr lang="fr-FR" dirty="0"/>
          </a:p>
          <a:p>
            <a:pPr lvl="1"/>
            <a:r>
              <a:rPr lang="fr-FR" dirty="0" err="1"/>
              <a:t>ManualResetEvent</a:t>
            </a:r>
            <a:r>
              <a:rPr lang="fr-FR" dirty="0"/>
              <a:t> / </a:t>
            </a:r>
            <a:r>
              <a:rPr lang="fr-FR" dirty="0" err="1"/>
              <a:t>ManualResetEventSlim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878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Coût de </a:t>
            </a:r>
            <a:r>
              <a:rPr lang="fr-FR" dirty="0" err="1"/>
              <a:t>bloquage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Bloquer un Thread coûte cher</a:t>
            </a:r>
          </a:p>
          <a:p>
            <a:pPr lvl="1"/>
            <a:r>
              <a:rPr lang="fr-FR" dirty="0"/>
              <a:t>Temps CPU perdu</a:t>
            </a:r>
          </a:p>
          <a:p>
            <a:pPr lvl="1"/>
            <a:r>
              <a:rPr lang="fr-FR" dirty="0"/>
              <a:t>Temps pour replacer le Thread sur la file</a:t>
            </a:r>
          </a:p>
          <a:p>
            <a:pPr lvl="1"/>
            <a:r>
              <a:rPr lang="fr-FR" dirty="0"/>
              <a:t>Temps de changement de contextes</a:t>
            </a:r>
          </a:p>
          <a:p>
            <a:r>
              <a:rPr lang="fr-FR" dirty="0"/>
              <a:t>Coups d’acquisitions de verrous</a:t>
            </a:r>
          </a:p>
          <a:p>
            <a:r>
              <a:rPr lang="fr-FR" dirty="0" smtClean="0"/>
              <a:t>Trois approches</a:t>
            </a:r>
            <a:endParaRPr lang="fr-FR" dirty="0"/>
          </a:p>
          <a:p>
            <a:pPr lvl="1"/>
            <a:r>
              <a:rPr lang="fr-FR" dirty="0" smtClean="0"/>
              <a:t>Callbacks</a:t>
            </a:r>
          </a:p>
          <a:p>
            <a:pPr lvl="1"/>
            <a:r>
              <a:rPr lang="fr-FR" dirty="0" smtClean="0"/>
              <a:t>Spin</a:t>
            </a:r>
            <a:endParaRPr lang="fr-FR" dirty="0"/>
          </a:p>
          <a:p>
            <a:pPr lvl="1"/>
            <a:r>
              <a:rPr lang="fr-FR" dirty="0"/>
              <a:t>Programmation concurrente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30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Pause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22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FF94C4-C5A6-4335-B262-DB1CE6E09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Task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163E5DB-A861-43B6-9B2F-DF426AEF4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3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EDE30E-6E17-45D1-9633-8CE0B8B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Task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51C1327-52C5-4DD4-9FA9-B0316DDCE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Opération</a:t>
            </a:r>
          </a:p>
          <a:p>
            <a:pPr lvl="1"/>
            <a:r>
              <a:rPr lang="fr-FR" dirty="0"/>
              <a:t>Potentiellement longue</a:t>
            </a:r>
          </a:p>
          <a:p>
            <a:pPr lvl="1"/>
            <a:r>
              <a:rPr lang="fr-FR" dirty="0"/>
              <a:t>Potentiellement asynchrone</a:t>
            </a:r>
          </a:p>
          <a:p>
            <a:pPr lvl="1"/>
            <a:r>
              <a:rPr lang="fr-FR" dirty="0"/>
              <a:t>Renvoyant potentiellement un résultat</a:t>
            </a:r>
          </a:p>
          <a:p>
            <a:r>
              <a:rPr lang="fr-FR" dirty="0"/>
              <a:t>Peut</a:t>
            </a:r>
          </a:p>
          <a:p>
            <a:pPr lvl="1"/>
            <a:r>
              <a:rPr lang="fr-FR" dirty="0"/>
              <a:t>Réussir</a:t>
            </a:r>
          </a:p>
          <a:p>
            <a:pPr lvl="1"/>
            <a:r>
              <a:rPr lang="fr-FR" dirty="0"/>
              <a:t>Être annulée</a:t>
            </a:r>
          </a:p>
          <a:p>
            <a:pPr lvl="1"/>
            <a:r>
              <a:rPr lang="fr-FR" dirty="0"/>
              <a:t>Echouer</a:t>
            </a:r>
          </a:p>
        </p:txBody>
      </p:sp>
    </p:spTree>
    <p:extLst>
      <p:ext uri="{BB962C8B-B14F-4D97-AF65-F5344CB8AC3E}">
        <p14:creationId xmlns:p14="http://schemas.microsoft.com/office/powerpoint/2010/main" val="37365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718AE53-57E4-4480-92B7-6008A2AFB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Lancer une opération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0F12D0C-CA31-480F-9D07-B2B66A21F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var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= new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/* … */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68580" indent="0">
              <a:buNone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task.Start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68580" indent="0">
              <a:buNone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var task2  = </a:t>
            </a:r>
            <a:r>
              <a:rPr lang="fr-FR" dirty="0" err="1"/>
              <a:t>Task.Run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(() =&gt;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/* … */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01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EDE30E-6E17-45D1-9633-8CE0B8B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Task.Run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51C1327-52C5-4DD4-9FA9-B0316DDCE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Se lance généralement sur le </a:t>
            </a:r>
            <a:r>
              <a:rPr lang="fr-FR" dirty="0" err="1"/>
              <a:t>ThreadPool</a:t>
            </a:r>
            <a:endParaRPr lang="fr-FR" dirty="0"/>
          </a:p>
          <a:p>
            <a:r>
              <a:rPr lang="fr-FR" dirty="0"/>
              <a:t>Parfois sur le thread courant</a:t>
            </a:r>
          </a:p>
          <a:p>
            <a:pPr lvl="1"/>
            <a:r>
              <a:rPr lang="fr-FR" dirty="0"/>
              <a:t>Si la tâche n’a pas commencé, et</a:t>
            </a:r>
          </a:p>
          <a:p>
            <a:pPr lvl="1"/>
            <a:r>
              <a:rPr lang="fr-FR" dirty="0"/>
              <a:t>Si le thread courant rentre en attente</a:t>
            </a:r>
          </a:p>
        </p:txBody>
      </p:sp>
    </p:spTree>
    <p:extLst>
      <p:ext uri="{BB962C8B-B14F-4D97-AF65-F5344CB8AC3E}">
        <p14:creationId xmlns:p14="http://schemas.microsoft.com/office/powerpoint/2010/main" val="139031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EDE30E-6E17-45D1-9633-8CE0B8B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Task</a:t>
            </a:r>
            <a:r>
              <a:rPr lang="fr-FR" dirty="0"/>
              <a:t> </a:t>
            </a:r>
            <a:r>
              <a:rPr lang="fr-FR" dirty="0" err="1"/>
              <a:t>members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51C1327-52C5-4DD4-9FA9-B0316DDCE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err="1"/>
              <a:t>Wait</a:t>
            </a:r>
            <a:endParaRPr lang="fr-FR" dirty="0"/>
          </a:p>
          <a:p>
            <a:r>
              <a:rPr lang="fr-FR" dirty="0" err="1"/>
              <a:t>Result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Résultat (si </a:t>
            </a:r>
            <a:r>
              <a:rPr lang="fr-FR" dirty="0" err="1"/>
              <a:t>Task</a:t>
            </a:r>
            <a:r>
              <a:rPr lang="fr-FR" dirty="0"/>
              <a:t>&lt;T&gt;)</a:t>
            </a:r>
          </a:p>
          <a:p>
            <a:pPr lvl="1"/>
            <a:r>
              <a:rPr lang="fr-FR" dirty="0" err="1"/>
              <a:t>Déclanche</a:t>
            </a:r>
            <a:r>
              <a:rPr lang="fr-FR" dirty="0"/>
              <a:t> </a:t>
            </a:r>
            <a:r>
              <a:rPr lang="fr-FR" dirty="0" err="1"/>
              <a:t>Wait</a:t>
            </a:r>
            <a:endParaRPr lang="fr-FR" dirty="0"/>
          </a:p>
          <a:p>
            <a:r>
              <a:rPr lang="fr-FR" dirty="0" err="1"/>
              <a:t>WhenAll</a:t>
            </a:r>
            <a:endParaRPr lang="fr-FR" dirty="0"/>
          </a:p>
          <a:p>
            <a:pPr lvl="1"/>
            <a:r>
              <a:rPr lang="fr-FR" dirty="0"/>
              <a:t>Renvoi une tâche attendant toutes celles listées</a:t>
            </a:r>
          </a:p>
          <a:p>
            <a:r>
              <a:rPr lang="fr-FR" dirty="0" err="1"/>
              <a:t>WhenAny</a:t>
            </a:r>
            <a:endParaRPr lang="fr-FR" dirty="0"/>
          </a:p>
          <a:p>
            <a:pPr lvl="1"/>
            <a:r>
              <a:rPr lang="fr-FR" dirty="0"/>
              <a:t>Renvoi une tâche attendant une de celles listées</a:t>
            </a:r>
          </a:p>
        </p:txBody>
      </p:sp>
    </p:spTree>
    <p:extLst>
      <p:ext uri="{BB962C8B-B14F-4D97-AF65-F5344CB8AC3E}">
        <p14:creationId xmlns:p14="http://schemas.microsoft.com/office/powerpoint/2010/main" val="126453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EDE30E-6E17-45D1-9633-8CE0B8B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Successeurs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51C1327-52C5-4DD4-9FA9-B0316DDCE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task.ContinueWith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previous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=&gt;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/* … */ </a:t>
            </a: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r>
              <a:rPr lang="fr-FR" dirty="0"/>
              <a:t>Déclenche le </a:t>
            </a:r>
            <a:r>
              <a:rPr lang="fr-FR" dirty="0" err="1"/>
              <a:t>délegué</a:t>
            </a:r>
            <a:r>
              <a:rPr lang="fr-FR" dirty="0"/>
              <a:t> quand </a:t>
            </a:r>
            <a:r>
              <a:rPr lang="fr-FR" dirty="0" err="1"/>
              <a:t>task</a:t>
            </a:r>
            <a:r>
              <a:rPr lang="fr-FR" dirty="0"/>
              <a:t> est terminé</a:t>
            </a:r>
          </a:p>
          <a:p>
            <a:r>
              <a:rPr lang="fr-FR" dirty="0" err="1"/>
              <a:t>Renvoit</a:t>
            </a:r>
            <a:r>
              <a:rPr lang="fr-FR" dirty="0"/>
              <a:t> un </a:t>
            </a:r>
            <a:r>
              <a:rPr lang="fr-FR" dirty="0" err="1"/>
              <a:t>task</a:t>
            </a:r>
            <a:r>
              <a:rPr lang="fr-FR" dirty="0"/>
              <a:t> la représentant</a:t>
            </a:r>
          </a:p>
          <a:p>
            <a:r>
              <a:rPr lang="fr-FR" dirty="0"/>
              <a:t>Parfois exécuté par le même thread</a:t>
            </a:r>
          </a:p>
        </p:txBody>
      </p:sp>
    </p:spTree>
    <p:extLst>
      <p:ext uri="{BB962C8B-B14F-4D97-AF65-F5344CB8AC3E}">
        <p14:creationId xmlns:p14="http://schemas.microsoft.com/office/powerpoint/2010/main" val="189404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EDE30E-6E17-45D1-9633-8CE0B8B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Task</a:t>
            </a:r>
            <a:r>
              <a:rPr lang="fr-FR" dirty="0"/>
              <a:t> </a:t>
            </a:r>
            <a:r>
              <a:rPr lang="fr-FR" dirty="0" err="1"/>
              <a:t>Completion</a:t>
            </a:r>
            <a:r>
              <a:rPr lang="fr-FR" dirty="0"/>
              <a:t> Source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51C1327-52C5-4DD4-9FA9-B0316DDCE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Crée une tâche</a:t>
            </a:r>
          </a:p>
          <a:p>
            <a:r>
              <a:rPr lang="fr-FR" dirty="0"/>
              <a:t>N’exécute pas d’action</a:t>
            </a:r>
          </a:p>
          <a:p>
            <a:endParaRPr lang="fr-FR" dirty="0"/>
          </a:p>
          <a:p>
            <a:r>
              <a:rPr lang="fr-FR" dirty="0"/>
              <a:t>Peut recevoir un résultat</a:t>
            </a:r>
          </a:p>
          <a:p>
            <a:r>
              <a:rPr lang="fr-FR" dirty="0"/>
              <a:t>Peut changer d’état</a:t>
            </a:r>
          </a:p>
          <a:p>
            <a:pPr lvl="1"/>
            <a:r>
              <a:rPr lang="fr-FR" dirty="0"/>
              <a:t>Déclenche les successeurs si nécessaires</a:t>
            </a:r>
          </a:p>
          <a:p>
            <a:endParaRPr lang="fr-FR" dirty="0"/>
          </a:p>
          <a:p>
            <a:r>
              <a:rPr lang="fr-FR" dirty="0"/>
              <a:t>Utile pour des événements</a:t>
            </a:r>
          </a:p>
          <a:p>
            <a:pPr lvl="1"/>
            <a:r>
              <a:rPr lang="fr-FR" dirty="0"/>
              <a:t>Ex: Appels I/O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0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EDE30E-6E17-45D1-9633-8CE0B8B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Cancellation</a:t>
            </a:r>
            <a:r>
              <a:rPr lang="fr-FR" dirty="0"/>
              <a:t> </a:t>
            </a:r>
            <a:r>
              <a:rPr lang="fr-FR" dirty="0" err="1"/>
              <a:t>Token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51C1327-52C5-4DD4-9FA9-B0316DDCE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Représente un booléen « stop »</a:t>
            </a:r>
          </a:p>
          <a:p>
            <a:r>
              <a:rPr lang="fr-FR" dirty="0"/>
              <a:t>Produit par </a:t>
            </a:r>
            <a:r>
              <a:rPr lang="fr-FR" dirty="0" err="1"/>
              <a:t>CancellationTokenSource</a:t>
            </a:r>
            <a:endParaRPr lang="fr-FR" dirty="0"/>
          </a:p>
          <a:p>
            <a:r>
              <a:rPr lang="fr-FR" dirty="0"/>
              <a:t>Thread </a:t>
            </a:r>
            <a:r>
              <a:rPr lang="fr-FR" dirty="0" err="1"/>
              <a:t>safe</a:t>
            </a:r>
            <a:endParaRPr lang="fr-FR" dirty="0"/>
          </a:p>
          <a:p>
            <a:r>
              <a:rPr lang="fr-FR" dirty="0"/>
              <a:t>Plusieurs méthodes pratiques</a:t>
            </a:r>
          </a:p>
          <a:p>
            <a:pPr lvl="1"/>
            <a:r>
              <a:rPr lang="fr-FR" dirty="0" err="1"/>
              <a:t>CancelAfter</a:t>
            </a:r>
            <a:r>
              <a:rPr lang="fr-FR" dirty="0"/>
              <a:t>(timeout)</a:t>
            </a:r>
          </a:p>
          <a:p>
            <a:pPr lvl="1"/>
            <a:r>
              <a:rPr lang="fr-FR" dirty="0" err="1"/>
              <a:t>ThrowIfCancellationTokenRequested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133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FF94C4-C5A6-4335-B262-DB1CE6E09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Async</a:t>
            </a:r>
            <a:r>
              <a:rPr lang="fr-FR" dirty="0"/>
              <a:t>/</a:t>
            </a:r>
            <a:r>
              <a:rPr lang="fr-FR" dirty="0" err="1"/>
              <a:t>Await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163E5DB-A861-43B6-9B2F-DF426AEF4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16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EDE30E-6E17-45D1-9633-8CE0B8B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51C1327-52C5-4DD4-9FA9-B0316DDCE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Async</a:t>
            </a:r>
            <a:r>
              <a:rPr lang="fr-FR" dirty="0"/>
              <a:t> déclare une méthode asynchrone</a:t>
            </a:r>
          </a:p>
          <a:p>
            <a:pPr lvl="1"/>
            <a:r>
              <a:rPr lang="fr-FR" dirty="0"/>
              <a:t>Doit renvoyer une </a:t>
            </a:r>
            <a:r>
              <a:rPr lang="fr-FR" dirty="0" err="1"/>
              <a:t>Task</a:t>
            </a:r>
            <a:r>
              <a:rPr lang="fr-FR" dirty="0"/>
              <a:t> ou </a:t>
            </a:r>
            <a:r>
              <a:rPr lang="fr-FR" dirty="0" err="1"/>
              <a:t>Task</a:t>
            </a:r>
            <a:r>
              <a:rPr lang="fr-FR" dirty="0"/>
              <a:t>&lt;T&gt;</a:t>
            </a:r>
          </a:p>
          <a:p>
            <a:pPr lvl="1"/>
            <a:r>
              <a:rPr lang="fr-FR" dirty="0"/>
              <a:t>Peut renvoyer </a:t>
            </a:r>
            <a:r>
              <a:rPr lang="fr-FR" dirty="0" err="1"/>
              <a:t>void</a:t>
            </a:r>
            <a:r>
              <a:rPr lang="fr-FR" dirty="0"/>
              <a:t> : non recommandé</a:t>
            </a:r>
          </a:p>
          <a:p>
            <a:pPr lvl="1"/>
            <a:r>
              <a:rPr lang="fr-FR" dirty="0"/>
              <a:t>Autorise l’usage d’</a:t>
            </a:r>
            <a:r>
              <a:rPr lang="fr-FR" dirty="0" err="1"/>
              <a:t>Await</a:t>
            </a:r>
            <a:endParaRPr lang="fr-FR" dirty="0"/>
          </a:p>
          <a:p>
            <a:r>
              <a:rPr lang="fr-FR" dirty="0" err="1"/>
              <a:t>Await</a:t>
            </a:r>
            <a:r>
              <a:rPr lang="fr-FR" dirty="0"/>
              <a:t> attends le résultat d’une tâche</a:t>
            </a:r>
          </a:p>
          <a:p>
            <a:pPr lvl="1"/>
            <a:r>
              <a:rPr lang="fr-FR" dirty="0"/>
              <a:t>Ne bloque pas ! Différent de </a:t>
            </a:r>
            <a:r>
              <a:rPr lang="fr-FR" dirty="0" err="1"/>
              <a:t>Wait</a:t>
            </a:r>
            <a:r>
              <a:rPr lang="fr-FR" dirty="0"/>
              <a:t>.</a:t>
            </a:r>
          </a:p>
          <a:p>
            <a:pPr lvl="1"/>
            <a:r>
              <a:rPr lang="fr-FR" dirty="0"/>
              <a:t>Compile en un </a:t>
            </a:r>
            <a:r>
              <a:rPr lang="fr-FR" dirty="0" err="1"/>
              <a:t>ContinueWith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826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529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Pause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803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Pause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79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Synchronisation non bloquante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578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Spin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/>
            <a:r>
              <a:rPr lang="fr-FR" dirty="0"/>
              <a:t>Méthode </a:t>
            </a:r>
            <a:r>
              <a:rPr lang="fr-FR" dirty="0" err="1"/>
              <a:t>SpinX</a:t>
            </a:r>
            <a:endParaRPr lang="fr-FR" dirty="0"/>
          </a:p>
          <a:p>
            <a:pPr marL="617220" lvl="2"/>
            <a:r>
              <a:rPr lang="fr-FR" dirty="0" err="1"/>
              <a:t>SpinLock</a:t>
            </a:r>
            <a:endParaRPr lang="fr-FR" dirty="0"/>
          </a:p>
          <a:p>
            <a:pPr marL="617220" lvl="2"/>
            <a:r>
              <a:rPr lang="fr-FR" dirty="0" err="1"/>
              <a:t>SpinWait</a:t>
            </a:r>
            <a:endParaRPr lang="fr-FR" dirty="0"/>
          </a:p>
          <a:p>
            <a:pPr marL="617220" lvl="2"/>
            <a:r>
              <a:rPr lang="fr-FR" dirty="0"/>
              <a:t>…</a:t>
            </a:r>
          </a:p>
          <a:p>
            <a:r>
              <a:rPr lang="fr-FR" dirty="0"/>
              <a:t>Thread entrant en attente</a:t>
            </a:r>
          </a:p>
          <a:p>
            <a:pPr lvl="1"/>
            <a:r>
              <a:rPr lang="fr-FR" dirty="0"/>
              <a:t>Exemple : acquisition de verrou…</a:t>
            </a:r>
          </a:p>
          <a:p>
            <a:pPr lvl="1"/>
            <a:r>
              <a:rPr lang="fr-FR" dirty="0"/>
              <a:t>Fait tourner un peu le thread</a:t>
            </a:r>
          </a:p>
          <a:p>
            <a:pPr lvl="1"/>
            <a:r>
              <a:rPr lang="fr-FR" dirty="0"/>
              <a:t>Au bout d’un certain temps</a:t>
            </a:r>
          </a:p>
          <a:p>
            <a:pPr lvl="2"/>
            <a:r>
              <a:rPr lang="fr-FR" dirty="0"/>
              <a:t>Entrée en attente classique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138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Volatile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132856"/>
            <a:ext cx="6485929" cy="472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80112" y="3212976"/>
            <a:ext cx="2843808" cy="4038600"/>
          </a:xfrm>
        </p:spPr>
        <p:txBody>
          <a:bodyPr>
            <a:normAutofit/>
          </a:bodyPr>
          <a:lstStyle/>
          <a:p>
            <a:pPr marL="68580" indent="0" algn="r">
              <a:buNone/>
            </a:pPr>
            <a:r>
              <a:rPr lang="fr-FR" dirty="0"/>
              <a:t>Sans le mot clé, la boucle peut ne jamais s’arrêter</a:t>
            </a:r>
          </a:p>
        </p:txBody>
      </p:sp>
    </p:spTree>
    <p:extLst>
      <p:ext uri="{BB962C8B-B14F-4D97-AF65-F5344CB8AC3E}">
        <p14:creationId xmlns:p14="http://schemas.microsoft.com/office/powerpoint/2010/main" val="201463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Interlocked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Ensemble d’opérations atomiques</a:t>
            </a:r>
          </a:p>
          <a:p>
            <a:r>
              <a:rPr lang="fr-FR" dirty="0" err="1"/>
              <a:t>Interlocked.Increment</a:t>
            </a:r>
            <a:r>
              <a:rPr lang="fr-FR" dirty="0"/>
              <a:t>(</a:t>
            </a:r>
            <a:r>
              <a:rPr lang="fr-FR" dirty="0" err="1"/>
              <a:t>ref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 location)</a:t>
            </a:r>
          </a:p>
          <a:p>
            <a:pPr lvl="1"/>
            <a:r>
              <a:rPr lang="fr-FR" dirty="0"/>
              <a:t>Incrémente la variable</a:t>
            </a:r>
          </a:p>
          <a:p>
            <a:pPr lvl="1"/>
            <a:r>
              <a:rPr lang="fr-FR" dirty="0"/>
              <a:t>Renvoi la nouvelle valeur</a:t>
            </a:r>
          </a:p>
          <a:p>
            <a:r>
              <a:rPr lang="fr-FR" dirty="0" err="1"/>
              <a:t>Intelocked.Add</a:t>
            </a:r>
            <a:r>
              <a:rPr lang="fr-FR" dirty="0"/>
              <a:t> : similaire</a:t>
            </a:r>
          </a:p>
          <a:p>
            <a:r>
              <a:rPr lang="fr-FR" dirty="0" err="1"/>
              <a:t>Interlocked.Exchange</a:t>
            </a:r>
            <a:r>
              <a:rPr lang="fr-FR" dirty="0"/>
              <a:t>(</a:t>
            </a:r>
            <a:r>
              <a:rPr lang="fr-FR" dirty="0" err="1"/>
              <a:t>ref</a:t>
            </a:r>
            <a:r>
              <a:rPr lang="fr-FR" dirty="0"/>
              <a:t> T location, T val)</a:t>
            </a:r>
          </a:p>
          <a:p>
            <a:pPr lvl="1"/>
            <a:r>
              <a:rPr lang="fr-FR" dirty="0"/>
              <a:t>Assigne val à location</a:t>
            </a:r>
          </a:p>
          <a:p>
            <a:pPr lvl="1"/>
            <a:r>
              <a:rPr lang="fr-FR" dirty="0"/>
              <a:t>Renvoi l’ancienne Valeur</a:t>
            </a:r>
          </a:p>
        </p:txBody>
      </p:sp>
    </p:spTree>
    <p:extLst>
      <p:ext uri="{BB962C8B-B14F-4D97-AF65-F5344CB8AC3E}">
        <p14:creationId xmlns:p14="http://schemas.microsoft.com/office/powerpoint/2010/main" val="200401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Interlocked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Interlocked.Exchange</a:t>
            </a:r>
            <a:r>
              <a:rPr lang="fr-FR" dirty="0"/>
              <a:t>(</a:t>
            </a:r>
            <a:r>
              <a:rPr lang="fr-FR" dirty="0" err="1"/>
              <a:t>ref</a:t>
            </a:r>
            <a:r>
              <a:rPr lang="fr-FR" dirty="0"/>
              <a:t> T location, T val)</a:t>
            </a:r>
          </a:p>
          <a:p>
            <a:pPr lvl="1"/>
            <a:r>
              <a:rPr lang="fr-FR" dirty="0"/>
              <a:t>Assigne val à location</a:t>
            </a:r>
          </a:p>
          <a:p>
            <a:pPr lvl="1"/>
            <a:r>
              <a:rPr lang="fr-FR" dirty="0"/>
              <a:t>Renvoi l’ancienne Valeur</a:t>
            </a:r>
          </a:p>
          <a:p>
            <a:r>
              <a:rPr lang="fr-FR" dirty="0" err="1"/>
              <a:t>Interlocked.CompareExchange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    (</a:t>
            </a:r>
            <a:r>
              <a:rPr lang="fr-FR" dirty="0" err="1"/>
              <a:t>ref</a:t>
            </a:r>
            <a:r>
              <a:rPr lang="fr-FR" dirty="0"/>
              <a:t> T location, T value, T </a:t>
            </a:r>
            <a:r>
              <a:rPr lang="fr-FR" dirty="0" err="1"/>
              <a:t>expected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Si location est égal à </a:t>
            </a:r>
            <a:r>
              <a:rPr lang="fr-FR" dirty="0" err="1"/>
              <a:t>expected</a:t>
            </a:r>
            <a:endParaRPr lang="fr-FR" dirty="0"/>
          </a:p>
          <a:p>
            <a:pPr lvl="2"/>
            <a:r>
              <a:rPr lang="fr-FR" dirty="0"/>
              <a:t>Assigne value à location</a:t>
            </a:r>
          </a:p>
          <a:p>
            <a:pPr lvl="1"/>
            <a:r>
              <a:rPr lang="fr-FR" dirty="0"/>
              <a:t>Renvoi l’ancienne Valeur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819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Collections concurrentes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System.Collections.Concurrent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905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ConcurrentDictionnary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TryAdd</a:t>
            </a:r>
            <a:endParaRPr lang="fr-FR" dirty="0"/>
          </a:p>
          <a:p>
            <a:pPr lvl="1"/>
            <a:r>
              <a:rPr lang="fr-FR" dirty="0"/>
              <a:t>Assigne et renvoi vrai si nouvelle clef</a:t>
            </a:r>
          </a:p>
          <a:p>
            <a:pPr lvl="1"/>
            <a:r>
              <a:rPr lang="fr-FR" dirty="0"/>
              <a:t>Ignore et renvoi faux si déjà présente</a:t>
            </a:r>
          </a:p>
          <a:p>
            <a:r>
              <a:rPr lang="fr-FR" dirty="0" err="1"/>
              <a:t>TryUpdate</a:t>
            </a:r>
            <a:r>
              <a:rPr lang="fr-FR" dirty="0"/>
              <a:t>(key, </a:t>
            </a:r>
            <a:r>
              <a:rPr lang="fr-FR" dirty="0" err="1"/>
              <a:t>newValue</a:t>
            </a:r>
            <a:r>
              <a:rPr lang="fr-FR" dirty="0"/>
              <a:t>, </a:t>
            </a:r>
            <a:r>
              <a:rPr lang="fr-FR" dirty="0" err="1"/>
              <a:t>expected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Comme </a:t>
            </a:r>
            <a:r>
              <a:rPr lang="fr-FR" dirty="0" err="1"/>
              <a:t>CompareExchange</a:t>
            </a:r>
            <a:endParaRPr lang="fr-FR" dirty="0"/>
          </a:p>
          <a:p>
            <a:pPr lvl="1"/>
            <a:r>
              <a:rPr lang="fr-FR" dirty="0"/>
              <a:t>Renvoi vrai succès</a:t>
            </a:r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338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ConcurrentDictionnary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GetOrAdd</a:t>
            </a:r>
            <a:r>
              <a:rPr lang="fr-FR" dirty="0"/>
              <a:t>(</a:t>
            </a:r>
            <a:r>
              <a:rPr lang="fr-FR" dirty="0" err="1"/>
              <a:t>TKey</a:t>
            </a:r>
            <a:r>
              <a:rPr lang="fr-FR" dirty="0"/>
              <a:t>, </a:t>
            </a:r>
            <a:r>
              <a:rPr lang="fr-FR" dirty="0" err="1"/>
              <a:t>Func</a:t>
            </a:r>
            <a:r>
              <a:rPr lang="fr-FR" dirty="0"/>
              <a:t>&lt;</a:t>
            </a:r>
            <a:r>
              <a:rPr lang="fr-FR" dirty="0" err="1"/>
              <a:t>TKey,TValue</a:t>
            </a:r>
            <a:r>
              <a:rPr lang="fr-FR" dirty="0"/>
              <a:t>&gt;)</a:t>
            </a:r>
          </a:p>
          <a:p>
            <a:pPr lvl="1"/>
            <a:r>
              <a:rPr lang="fr-FR" dirty="0"/>
              <a:t>Renvoi la valeur si elle existe</a:t>
            </a:r>
          </a:p>
          <a:p>
            <a:pPr lvl="1"/>
            <a:r>
              <a:rPr lang="fr-FR" dirty="0"/>
              <a:t>Invoque la lambda et assigne la valeur sinon</a:t>
            </a:r>
          </a:p>
          <a:p>
            <a:pPr lvl="1"/>
            <a:r>
              <a:rPr lang="fr-FR" dirty="0"/>
              <a:t>Peut appeler la lambda « pour rien »</a:t>
            </a:r>
          </a:p>
          <a:p>
            <a:pPr marL="6858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cache.GetOrAdd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6858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userName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6858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() =&gt;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database.GetProfile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username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02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ConcurrentDictionnary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AddOrUpdate</a:t>
            </a:r>
            <a:r>
              <a:rPr lang="fr-FR" dirty="0"/>
              <a:t>(</a:t>
            </a:r>
            <a:r>
              <a:rPr lang="fr-FR" dirty="0" err="1"/>
              <a:t>Tkey</a:t>
            </a:r>
            <a:r>
              <a:rPr lang="fr-FR" dirty="0"/>
              <a:t> key , </a:t>
            </a:r>
            <a:br>
              <a:rPr lang="fr-FR" dirty="0"/>
            </a:br>
            <a:r>
              <a:rPr lang="fr-FR" dirty="0"/>
              <a:t>    </a:t>
            </a:r>
            <a:r>
              <a:rPr lang="fr-FR" dirty="0" err="1"/>
              <a:t>Func</a:t>
            </a:r>
            <a:r>
              <a:rPr lang="fr-FR" dirty="0"/>
              <a:t>&lt;</a:t>
            </a:r>
            <a:r>
              <a:rPr lang="fr-FR" dirty="0" err="1"/>
              <a:t>TKey,TValue</a:t>
            </a:r>
            <a:r>
              <a:rPr lang="fr-FR" dirty="0"/>
              <a:t>&gt; </a:t>
            </a:r>
            <a:r>
              <a:rPr lang="fr-FR" dirty="0" err="1"/>
              <a:t>addFactory</a:t>
            </a:r>
            <a:r>
              <a:rPr lang="fr-FR" dirty="0"/>
              <a:t> , </a:t>
            </a:r>
            <a:br>
              <a:rPr lang="fr-FR" dirty="0"/>
            </a:br>
            <a:r>
              <a:rPr lang="fr-FR" dirty="0"/>
              <a:t>    </a:t>
            </a:r>
            <a:r>
              <a:rPr lang="fr-FR" dirty="0" err="1"/>
              <a:t>Func</a:t>
            </a:r>
            <a:r>
              <a:rPr lang="fr-FR" dirty="0"/>
              <a:t>&lt;</a:t>
            </a:r>
            <a:r>
              <a:rPr lang="fr-FR" dirty="0" err="1"/>
              <a:t>TKey</a:t>
            </a:r>
            <a:r>
              <a:rPr lang="fr-FR" dirty="0"/>
              <a:t>, </a:t>
            </a:r>
            <a:r>
              <a:rPr lang="fr-FR" dirty="0" err="1"/>
              <a:t>Tvalue,TValue</a:t>
            </a:r>
            <a:r>
              <a:rPr lang="fr-FR" dirty="0"/>
              <a:t>&gt; </a:t>
            </a:r>
            <a:r>
              <a:rPr lang="fr-FR" dirty="0" err="1"/>
              <a:t>updateFactory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Appelle le premier délégué si clef absente</a:t>
            </a:r>
          </a:p>
          <a:p>
            <a:pPr lvl="1"/>
            <a:r>
              <a:rPr lang="fr-FR" dirty="0"/>
              <a:t>Appelle le second délégué si clef présente</a:t>
            </a:r>
          </a:p>
          <a:p>
            <a:pPr lvl="2"/>
            <a:r>
              <a:rPr lang="fr-FR" dirty="0"/>
              <a:t>Lui passe la clé et la valeur actuelle</a:t>
            </a:r>
          </a:p>
          <a:p>
            <a:pPr lvl="1"/>
            <a:r>
              <a:rPr lang="fr-FR" dirty="0"/>
              <a:t>Assigne le résultat dans la collection</a:t>
            </a:r>
          </a:p>
          <a:p>
            <a:pPr lvl="1"/>
            <a:r>
              <a:rPr lang="fr-FR" dirty="0"/>
              <a:t>Peut appeler des </a:t>
            </a:r>
            <a:r>
              <a:rPr lang="fr-FR" dirty="0" err="1"/>
              <a:t>lambdas</a:t>
            </a:r>
            <a:r>
              <a:rPr lang="fr-FR" dirty="0"/>
              <a:t> « pour rien »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827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Autres collections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ConcurrentStack</a:t>
            </a:r>
            <a:endParaRPr lang="fr-FR" dirty="0"/>
          </a:p>
          <a:p>
            <a:r>
              <a:rPr lang="fr-FR" dirty="0" err="1"/>
              <a:t>ConcurrentQueue</a:t>
            </a:r>
            <a:endParaRPr lang="fr-FR" dirty="0"/>
          </a:p>
          <a:p>
            <a:r>
              <a:rPr lang="fr-FR" dirty="0" err="1"/>
              <a:t>ConcurrentBag</a:t>
            </a:r>
            <a:endParaRPr lang="fr-FR" dirty="0"/>
          </a:p>
          <a:p>
            <a:pPr lvl="1"/>
            <a:r>
              <a:rPr lang="fr-FR" dirty="0"/>
              <a:t>Comme un </a:t>
            </a:r>
            <a:r>
              <a:rPr lang="fr-FR" dirty="0" err="1"/>
              <a:t>HashSet</a:t>
            </a:r>
            <a:endParaRPr lang="fr-FR" dirty="0"/>
          </a:p>
          <a:p>
            <a:pPr lvl="1"/>
            <a:r>
              <a:rPr lang="fr-FR" dirty="0"/>
              <a:t>Supporte les doublons</a:t>
            </a:r>
          </a:p>
          <a:p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21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0EA9DA-7AEF-41A7-9992-F0A9F61FFED8}"/>
</file>

<file path=customXml/itemProps2.xml><?xml version="1.0" encoding="utf-8"?>
<ds:datastoreItem xmlns:ds="http://schemas.openxmlformats.org/officeDocument/2006/customXml" ds:itemID="{A34DCC67-BA6A-4233-9CB9-BB7BEF2997C1}"/>
</file>

<file path=customXml/itemProps3.xml><?xml version="1.0" encoding="utf-8"?>
<ds:datastoreItem xmlns:ds="http://schemas.openxmlformats.org/officeDocument/2006/customXml" ds:itemID="{BC4DCC29-9370-4414-B156-7315A094D941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1111</TotalTime>
  <Words>706</Words>
  <Application>Microsoft Office PowerPoint</Application>
  <PresentationFormat>Affichage à l'écran (4:3)</PresentationFormat>
  <Paragraphs>259</Paragraphs>
  <Slides>44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5" baseType="lpstr">
      <vt:lpstr>Austin</vt:lpstr>
      <vt:lpstr>C# / .Net</vt:lpstr>
      <vt:lpstr>Planning du cours</vt:lpstr>
      <vt:lpstr>Objectifs et buts</vt:lpstr>
      <vt:lpstr>Déroulé</vt:lpstr>
      <vt:lpstr>Délégués, basic</vt:lpstr>
      <vt:lpstr>Principes</vt:lpstr>
      <vt:lpstr>Exemple</vt:lpstr>
      <vt:lpstr>Anatomie d’un délégué</vt:lpstr>
      <vt:lpstr>Assignations de délégué</vt:lpstr>
      <vt:lpstr>Invocation de délégué</vt:lpstr>
      <vt:lpstr>Compatibilité de types</vt:lpstr>
      <vt:lpstr>Délégués multicast</vt:lpstr>
      <vt:lpstr>Threads</vt:lpstr>
      <vt:lpstr>Threads</vt:lpstr>
      <vt:lpstr>Thread Pool</vt:lpstr>
      <vt:lpstr>Synchronisations bloquantes</vt:lpstr>
      <vt:lpstr>Lock</vt:lpstr>
      <vt:lpstr>Monitor</vt:lpstr>
      <vt:lpstr>Autres synchronisation</vt:lpstr>
      <vt:lpstr>Coût de bloquage</vt:lpstr>
      <vt:lpstr>Pause</vt:lpstr>
      <vt:lpstr>Task</vt:lpstr>
      <vt:lpstr>Task</vt:lpstr>
      <vt:lpstr>Lancer une opération</vt:lpstr>
      <vt:lpstr>Task.Run</vt:lpstr>
      <vt:lpstr>Task members</vt:lpstr>
      <vt:lpstr>Successeurs</vt:lpstr>
      <vt:lpstr>Task Completion Source</vt:lpstr>
      <vt:lpstr>Cancellation Token</vt:lpstr>
      <vt:lpstr>Async/Await</vt:lpstr>
      <vt:lpstr>Principe</vt:lpstr>
      <vt:lpstr>Exemple</vt:lpstr>
      <vt:lpstr>Pause</vt:lpstr>
      <vt:lpstr>Pause</vt:lpstr>
      <vt:lpstr>Synchronisation non bloquante</vt:lpstr>
      <vt:lpstr>Spin</vt:lpstr>
      <vt:lpstr>Volatile</vt:lpstr>
      <vt:lpstr>Interlocked</vt:lpstr>
      <vt:lpstr>Interlocked</vt:lpstr>
      <vt:lpstr>Collections concurrentes</vt:lpstr>
      <vt:lpstr>ConcurrentDictionnary</vt:lpstr>
      <vt:lpstr>ConcurrentDictionnary</vt:lpstr>
      <vt:lpstr>ConcurrentDictionnary</vt:lpstr>
      <vt:lpstr>Autres collections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207</cp:revision>
  <dcterms:created xsi:type="dcterms:W3CDTF">2014-09-14T16:55:33Z</dcterms:created>
  <dcterms:modified xsi:type="dcterms:W3CDTF">2019-10-03T21:17:36Z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