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8"/>
  </p:notesMasterIdLst>
  <p:sldIdLst>
    <p:sldId id="256" r:id="rId5"/>
    <p:sldId id="257" r:id="rId6"/>
    <p:sldId id="258" r:id="rId7"/>
    <p:sldId id="259" r:id="rId8"/>
    <p:sldId id="260" r:id="rId9"/>
    <p:sldId id="261" r:id="rId10"/>
    <p:sldId id="299" r:id="rId11"/>
    <p:sldId id="300" r:id="rId12"/>
    <p:sldId id="262" r:id="rId13"/>
    <p:sldId id="330" r:id="rId14"/>
    <p:sldId id="263" r:id="rId15"/>
    <p:sldId id="264" r:id="rId16"/>
    <p:sldId id="265" r:id="rId17"/>
    <p:sldId id="302" r:id="rId18"/>
    <p:sldId id="303" r:id="rId19"/>
    <p:sldId id="266" r:id="rId20"/>
    <p:sldId id="331" r:id="rId21"/>
    <p:sldId id="267" r:id="rId22"/>
    <p:sldId id="268" r:id="rId23"/>
    <p:sldId id="269" r:id="rId24"/>
    <p:sldId id="270" r:id="rId25"/>
    <p:sldId id="271" r:id="rId26"/>
    <p:sldId id="272" r:id="rId27"/>
    <p:sldId id="273" r:id="rId28"/>
    <p:sldId id="274" r:id="rId29"/>
    <p:sldId id="334" r:id="rId30"/>
    <p:sldId id="335" r:id="rId31"/>
    <p:sldId id="336" r:id="rId32"/>
    <p:sldId id="337" r:id="rId33"/>
    <p:sldId id="275" r:id="rId34"/>
    <p:sldId id="276" r:id="rId35"/>
    <p:sldId id="277" r:id="rId36"/>
    <p:sldId id="278" r:id="rId37"/>
    <p:sldId id="279" r:id="rId38"/>
    <p:sldId id="315" r:id="rId39"/>
    <p:sldId id="316" r:id="rId40"/>
    <p:sldId id="282" r:id="rId41"/>
    <p:sldId id="304" r:id="rId42"/>
    <p:sldId id="332" r:id="rId43"/>
    <p:sldId id="283" r:id="rId44"/>
    <p:sldId id="333" r:id="rId45"/>
    <p:sldId id="320" r:id="rId46"/>
    <p:sldId id="318" r:id="rId47"/>
    <p:sldId id="301" r:id="rId48"/>
    <p:sldId id="319" r:id="rId49"/>
    <p:sldId id="321" r:id="rId50"/>
    <p:sldId id="322" r:id="rId51"/>
    <p:sldId id="291" r:id="rId52"/>
    <p:sldId id="323" r:id="rId53"/>
    <p:sldId id="324" r:id="rId54"/>
    <p:sldId id="325" r:id="rId55"/>
    <p:sldId id="326" r:id="rId56"/>
    <p:sldId id="327" r:id="rId57"/>
    <p:sldId id="328" r:id="rId58"/>
    <p:sldId id="329" r:id="rId59"/>
    <p:sldId id="309" r:id="rId60"/>
    <p:sldId id="305" r:id="rId61"/>
    <p:sldId id="306" r:id="rId62"/>
    <p:sldId id="307" r:id="rId63"/>
    <p:sldId id="314" r:id="rId64"/>
    <p:sldId id="308" r:id="rId65"/>
    <p:sldId id="311" r:id="rId66"/>
    <p:sldId id="312" r:id="rId6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194668-7D80-48C6-B07B-00D6502CE384}" v="1" dt="2020-09-16T07:12:27.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34" autoAdjust="0"/>
    <p:restoredTop sz="80708" autoAdjust="0"/>
  </p:normalViewPr>
  <p:slideViewPr>
    <p:cSldViewPr>
      <p:cViewPr varScale="1">
        <p:scale>
          <a:sx n="55" d="100"/>
          <a:sy n="55" d="100"/>
        </p:scale>
        <p:origin x="-1864" y="-68"/>
      </p:cViewPr>
      <p:guideLst>
        <p:guide orient="horz" pos="2160"/>
        <p:guide pos="2880"/>
      </p:guideLst>
    </p:cSldViewPr>
  </p:slideViewPr>
  <p:notesTextViewPr>
    <p:cViewPr>
      <p:scale>
        <a:sx n="1" d="1"/>
        <a:sy n="1" d="1"/>
      </p:scale>
      <p:origin x="0" y="0"/>
    </p:cViewPr>
  </p:notesTextViewPr>
  <p:sorterViewPr>
    <p:cViewPr>
      <p:scale>
        <a:sx n="170" d="100"/>
        <a:sy n="170" d="100"/>
      </p:scale>
      <p:origin x="0" y="0"/>
    </p:cViewPr>
  </p:sorterViewPr>
  <p:notesViewPr>
    <p:cSldViewPr>
      <p:cViewPr varScale="1">
        <p:scale>
          <a:sx n="83" d="100"/>
          <a:sy n="83" d="100"/>
        </p:scale>
        <p:origin x="-199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microsoft.com/office/2015/10/relationships/revisionInfo" Target="revisionInfo.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hadji Malick GAYE" userId="S::elhadji.malick.gaye@intervenants.efrei.net::6e3fb027-972c-49ff-9e97-8df27e59464b" providerId="AD" clId="Web-{43194668-7D80-48C6-B07B-00D6502CE384}"/>
    <pc:docChg chg="modSld">
      <pc:chgData name="Elhadji Malick GAYE" userId="S::elhadji.malick.gaye@intervenants.efrei.net::6e3fb027-972c-49ff-9e97-8df27e59464b" providerId="AD" clId="Web-{43194668-7D80-48C6-B07B-00D6502CE384}" dt="2020-09-16T07:12:27.715" v="0" actId="1076"/>
      <pc:docMkLst>
        <pc:docMk/>
      </pc:docMkLst>
      <pc:sldChg chg="modSp">
        <pc:chgData name="Elhadji Malick GAYE" userId="S::elhadji.malick.gaye@intervenants.efrei.net::6e3fb027-972c-49ff-9e97-8df27e59464b" providerId="AD" clId="Web-{43194668-7D80-48C6-B07B-00D6502CE384}" dt="2020-09-16T07:12:27.715" v="0" actId="1076"/>
        <pc:sldMkLst>
          <pc:docMk/>
          <pc:sldMk cId="1233827252" sldId="256"/>
        </pc:sldMkLst>
        <pc:picChg chg="mod">
          <ac:chgData name="Elhadji Malick GAYE" userId="S::elhadji.malick.gaye@intervenants.efrei.net::6e3fb027-972c-49ff-9e97-8df27e59464b" providerId="AD" clId="Web-{43194668-7D80-48C6-B07B-00D6502CE384}" dt="2020-09-16T07:12:27.715" v="0" actId="1076"/>
          <ac:picMkLst>
            <pc:docMk/>
            <pc:sldMk cId="1233827252" sldId="256"/>
            <ac:picMk id="2052" creationId="{00000000-0000-0000-0000-000000000000}"/>
          </ac:picMkLst>
        </pc:picChg>
      </pc:sldChg>
    </pc:docChg>
  </pc:docChgLst>
</pc:chgInfo>
</file>

<file path=ppt/drawings/_rels/vmlDrawing1.v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image" Target="../media/image31.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image" Target="../media/image33.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image" Target="../media/image35.png"/></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image" Target="../media/image37.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8D51AB-9649-4B13-96D4-124C0F856A1A}" type="datetimeFigureOut">
              <a:rPr lang="fr-FR" smtClean="0"/>
              <a:pPr/>
              <a:t>16/09/2020</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D72908-643B-4E04-B49E-70CD6603F29F}" type="slidenum">
              <a:rPr lang="fr-FR" smtClean="0"/>
              <a:pPr/>
              <a:t>‹N°›</a:t>
            </a:fld>
            <a:endParaRPr lang="fr-FR"/>
          </a:p>
        </p:txBody>
      </p:sp>
    </p:spTree>
    <p:extLst>
      <p:ext uri="{BB962C8B-B14F-4D97-AF65-F5344CB8AC3E}">
        <p14:creationId xmlns:p14="http://schemas.microsoft.com/office/powerpoint/2010/main" val="1706795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fr.wikipedia.org/wiki/Commutateur"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6D72908-643B-4E04-B49E-70CD6603F29F}" type="slidenum">
              <a:rPr lang="fr-FR" smtClean="0"/>
              <a:pPr/>
              <a:t>1</a:t>
            </a:fld>
            <a:endParaRPr lang="fr-FR"/>
          </a:p>
        </p:txBody>
      </p:sp>
    </p:spTree>
    <p:extLst>
      <p:ext uri="{BB962C8B-B14F-4D97-AF65-F5344CB8AC3E}">
        <p14:creationId xmlns:p14="http://schemas.microsoft.com/office/powerpoint/2010/main" val="4053366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6D72908-643B-4E04-B49E-70CD6603F29F}" type="slidenum">
              <a:rPr lang="fr-FR" smtClean="0"/>
              <a:pPr/>
              <a:t>2</a:t>
            </a:fld>
            <a:endParaRPr lang="fr-FR"/>
          </a:p>
        </p:txBody>
      </p:sp>
    </p:spTree>
    <p:extLst>
      <p:ext uri="{BB962C8B-B14F-4D97-AF65-F5344CB8AC3E}">
        <p14:creationId xmlns:p14="http://schemas.microsoft.com/office/powerpoint/2010/main" val="1042927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6D72908-643B-4E04-B49E-70CD6603F29F}" type="slidenum">
              <a:rPr lang="fr-FR" smtClean="0"/>
              <a:pPr/>
              <a:t>3</a:t>
            </a:fld>
            <a:endParaRPr lang="fr-FR"/>
          </a:p>
        </p:txBody>
      </p:sp>
    </p:spTree>
    <p:extLst>
      <p:ext uri="{BB962C8B-B14F-4D97-AF65-F5344CB8AC3E}">
        <p14:creationId xmlns:p14="http://schemas.microsoft.com/office/powerpoint/2010/main" val="2321391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bwMode="auto">
          <a:xfrm>
            <a:off x="685187" y="4342939"/>
            <a:ext cx="5487626" cy="41145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bwMode="auto">
          <a:xfrm>
            <a:off x="685187" y="4342939"/>
            <a:ext cx="5487626" cy="41145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Cut </a:t>
            </a:r>
            <a:r>
              <a:rPr lang="fr-FR" dirty="0" err="1"/>
              <a:t>Through</a:t>
            </a:r>
            <a:r>
              <a:rPr lang="fr-FR" dirty="0"/>
              <a:t>: </a:t>
            </a:r>
          </a:p>
          <a:p>
            <a:r>
              <a:rPr lang="fr-FR" sz="1200" b="0" i="0" kern="1200" dirty="0">
                <a:solidFill>
                  <a:schemeClr val="tx1"/>
                </a:solidFill>
                <a:effectLst/>
                <a:latin typeface="+mn-lt"/>
                <a:ea typeface="+mn-ea"/>
                <a:cs typeface="+mn-cs"/>
              </a:rPr>
              <a:t>Dans le mode direct ou </a:t>
            </a:r>
            <a:r>
              <a:rPr lang="fr-FR" sz="1200" b="1" i="0" kern="1200" dirty="0">
                <a:solidFill>
                  <a:schemeClr val="tx1"/>
                </a:solidFill>
                <a:effectLst/>
                <a:latin typeface="+mn-lt"/>
                <a:ea typeface="+mn-ea"/>
                <a:cs typeface="+mn-cs"/>
              </a:rPr>
              <a:t>Cut-</a:t>
            </a:r>
            <a:r>
              <a:rPr lang="fr-FR" sz="1200" b="1" i="0" kern="1200" dirty="0" err="1">
                <a:solidFill>
                  <a:schemeClr val="tx1"/>
                </a:solidFill>
                <a:effectLst/>
                <a:latin typeface="+mn-lt"/>
                <a:ea typeface="+mn-ea"/>
                <a:cs typeface="+mn-cs"/>
              </a:rPr>
              <a:t>Through</a:t>
            </a:r>
            <a:r>
              <a:rPr lang="fr-FR" sz="1200" b="0" i="0" kern="1200" dirty="0">
                <a:solidFill>
                  <a:schemeClr val="tx1"/>
                </a:solidFill>
                <a:effectLst/>
                <a:latin typeface="+mn-lt"/>
                <a:ea typeface="+mn-ea"/>
                <a:cs typeface="+mn-cs"/>
              </a:rPr>
              <a:t>, un </a:t>
            </a:r>
            <a:r>
              <a:rPr lang="fr-FR" sz="1200" b="0" i="0" u="none" strike="noStrike" kern="1200" dirty="0">
                <a:solidFill>
                  <a:schemeClr val="tx1"/>
                </a:solidFill>
                <a:effectLst/>
                <a:latin typeface="+mn-lt"/>
                <a:ea typeface="+mn-ea"/>
                <a:cs typeface="+mn-cs"/>
                <a:hlinkClick r:id="rId3" tooltip="Commutateur"/>
              </a:rPr>
              <a:t>commutateur</a:t>
            </a:r>
            <a:r>
              <a:rPr lang="fr-FR" sz="1200" b="0" i="0" kern="1200" dirty="0">
                <a:solidFill>
                  <a:schemeClr val="tx1"/>
                </a:solidFill>
                <a:effectLst/>
                <a:latin typeface="+mn-lt"/>
                <a:ea typeface="+mn-ea"/>
                <a:cs typeface="+mn-cs"/>
              </a:rPr>
              <a:t> peut commencer l'envoi d'une trame sur un port de sortie dès le début de la réception de la trame sur un de ses ports d'entrées.</a:t>
            </a:r>
          </a:p>
          <a:p>
            <a:r>
              <a:rPr lang="fr-FR" sz="1200" b="0" i="0" kern="1200" dirty="0">
                <a:solidFill>
                  <a:schemeClr val="tx1"/>
                </a:solidFill>
                <a:effectLst/>
                <a:latin typeface="+mn-lt"/>
                <a:ea typeface="+mn-ea"/>
                <a:cs typeface="+mn-cs"/>
              </a:rPr>
              <a:t>Ce mode évite les délais de commutation et on n'a pas besoin de mettre la trame complète en mémoire. En revanche, il ne permet pas d'analyser complètement le paquet avant de le retransmettre et ne peut donc pas garantir l'intégrité ni l'arrivée complète du paquet.</a:t>
            </a:r>
          </a:p>
          <a:p>
            <a:endParaRPr lang="fr-FR" dirty="0"/>
          </a:p>
        </p:txBody>
      </p:sp>
      <p:sp>
        <p:nvSpPr>
          <p:cNvPr id="4" name="Espace réservé du numéro de diapositive 3"/>
          <p:cNvSpPr>
            <a:spLocks noGrp="1"/>
          </p:cNvSpPr>
          <p:nvPr>
            <p:ph type="sldNum" sz="quarter" idx="10"/>
          </p:nvPr>
        </p:nvSpPr>
        <p:spPr/>
        <p:txBody>
          <a:bodyPr/>
          <a:lstStyle/>
          <a:p>
            <a:fld id="{76D72908-643B-4E04-B49E-70CD6603F29F}" type="slidenum">
              <a:rPr lang="fr-FR" smtClean="0"/>
              <a:pPr/>
              <a:t>9</a:t>
            </a:fld>
            <a:endParaRPr lang="fr-FR"/>
          </a:p>
        </p:txBody>
      </p:sp>
    </p:spTree>
    <p:extLst>
      <p:ext uri="{BB962C8B-B14F-4D97-AF65-F5344CB8AC3E}">
        <p14:creationId xmlns:p14="http://schemas.microsoft.com/office/powerpoint/2010/main" val="825903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6D72908-643B-4E04-B49E-70CD6603F29F}" type="slidenum">
              <a:rPr lang="fr-FR" smtClean="0"/>
              <a:pPr/>
              <a:t>10</a:t>
            </a:fld>
            <a:endParaRPr lang="fr-FR"/>
          </a:p>
        </p:txBody>
      </p:sp>
    </p:spTree>
    <p:extLst>
      <p:ext uri="{BB962C8B-B14F-4D97-AF65-F5344CB8AC3E}">
        <p14:creationId xmlns:p14="http://schemas.microsoft.com/office/powerpoint/2010/main" val="1042927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De</a:t>
            </a:r>
            <a:r>
              <a:rPr lang="fr-FR" baseline="0" dirty="0"/>
              <a:t> </a:t>
            </a:r>
            <a:r>
              <a:rPr lang="fr-FR" baseline="0" dirty="0" err="1"/>
              <a:t>broadcast</a:t>
            </a:r>
            <a:r>
              <a:rPr lang="fr-FR" baseline="0" dirty="0"/>
              <a:t> ou de collision?</a:t>
            </a:r>
            <a:endParaRPr lang="fr-FR" dirty="0"/>
          </a:p>
        </p:txBody>
      </p:sp>
      <p:sp>
        <p:nvSpPr>
          <p:cNvPr id="4" name="Espace réservé du numéro de diapositive 3"/>
          <p:cNvSpPr>
            <a:spLocks noGrp="1"/>
          </p:cNvSpPr>
          <p:nvPr>
            <p:ph type="sldNum" sz="quarter" idx="10"/>
          </p:nvPr>
        </p:nvSpPr>
        <p:spPr/>
        <p:txBody>
          <a:bodyPr/>
          <a:lstStyle/>
          <a:p>
            <a:fld id="{76D72908-643B-4E04-B49E-70CD6603F29F}" type="slidenum">
              <a:rPr lang="fr-FR" smtClean="0"/>
              <a:pPr/>
              <a:t>11</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Vlan raccordés au</a:t>
            </a:r>
            <a:r>
              <a:rPr lang="fr-FR" baseline="0" dirty="0"/>
              <a:t> routeur: inter vlan</a:t>
            </a:r>
            <a:endParaRPr lang="fr-FR" dirty="0"/>
          </a:p>
        </p:txBody>
      </p:sp>
      <p:sp>
        <p:nvSpPr>
          <p:cNvPr id="4" name="Espace réservé du numéro de diapositive 3"/>
          <p:cNvSpPr>
            <a:spLocks noGrp="1"/>
          </p:cNvSpPr>
          <p:nvPr>
            <p:ph type="sldNum" sz="quarter" idx="10"/>
          </p:nvPr>
        </p:nvSpPr>
        <p:spPr/>
        <p:txBody>
          <a:bodyPr/>
          <a:lstStyle/>
          <a:p>
            <a:fld id="{76D72908-643B-4E04-B49E-70CD6603F29F}" type="slidenum">
              <a:rPr lang="fr-FR" smtClean="0"/>
              <a:pPr/>
              <a:t>12</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bwMode="auto">
          <a:xfrm>
            <a:off x="685187" y="4342939"/>
            <a:ext cx="5487626" cy="41145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e l'image des diapositives 1"/>
          <p:cNvSpPr>
            <a:spLocks noGrp="1" noRot="1" noChangeAspect="1" noTextEdit="1"/>
          </p:cNvSpPr>
          <p:nvPr>
            <p:ph type="sldImg"/>
          </p:nvPr>
        </p:nvSpPr>
        <p:spPr>
          <a:ln/>
        </p:spPr>
      </p:sp>
      <p:sp>
        <p:nvSpPr>
          <p:cNvPr id="26627" name="Espace réservé des commentaires 2"/>
          <p:cNvSpPr>
            <a:spLocks noGrp="1"/>
          </p:cNvSpPr>
          <p:nvPr>
            <p:ph type="body" idx="1"/>
          </p:nvPr>
        </p:nvSpPr>
        <p:spPr bwMode="auto">
          <a:xfrm>
            <a:off x="685187" y="4342939"/>
            <a:ext cx="5487626" cy="41145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6D72908-643B-4E04-B49E-70CD6603F29F}" type="slidenum">
              <a:rPr lang="fr-FR" smtClean="0"/>
              <a:pPr/>
              <a:t>17</a:t>
            </a:fld>
            <a:endParaRPr lang="fr-FR"/>
          </a:p>
        </p:txBody>
      </p:sp>
    </p:spTree>
    <p:extLst>
      <p:ext uri="{BB962C8B-B14F-4D97-AF65-F5344CB8AC3E}">
        <p14:creationId xmlns:p14="http://schemas.microsoft.com/office/powerpoint/2010/main" val="1042927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Pourtant existe pour la </a:t>
            </a:r>
            <a:r>
              <a:rPr lang="fr-FR" dirty="0" err="1"/>
              <a:t>voip</a:t>
            </a:r>
            <a:endParaRPr lang="fr-FR" dirty="0"/>
          </a:p>
        </p:txBody>
      </p:sp>
      <p:sp>
        <p:nvSpPr>
          <p:cNvPr id="4" name="Espace réservé du numéro de diapositive 3"/>
          <p:cNvSpPr>
            <a:spLocks noGrp="1"/>
          </p:cNvSpPr>
          <p:nvPr>
            <p:ph type="sldNum" sz="quarter" idx="10"/>
          </p:nvPr>
        </p:nvSpPr>
        <p:spPr/>
        <p:txBody>
          <a:bodyPr/>
          <a:lstStyle/>
          <a:p>
            <a:fld id="{76D72908-643B-4E04-B49E-70CD6603F29F}" type="slidenum">
              <a:rPr lang="fr-FR" smtClean="0"/>
              <a:pPr/>
              <a:t>20</a:t>
            </a:fld>
            <a:endParaRPr lang="fr-FR"/>
          </a:p>
        </p:txBody>
      </p:sp>
    </p:spTree>
    <p:extLst>
      <p:ext uri="{BB962C8B-B14F-4D97-AF65-F5344CB8AC3E}">
        <p14:creationId xmlns:p14="http://schemas.microsoft.com/office/powerpoint/2010/main" val="2890536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F115A4-66D9-4F63-A348-7F11BF7A5C0F}" type="slidenum">
              <a:rPr lang="fr-FR"/>
              <a:pPr/>
              <a:t>26</a:t>
            </a:fld>
            <a:endParaRPr lang="fr-FR"/>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4E8EB6-E1D4-420F-B5CE-39EA9D7E0098}" type="slidenum">
              <a:rPr lang="fr-FR"/>
              <a:pPr/>
              <a:t>27</a:t>
            </a:fld>
            <a:endParaRPr lang="fr-FR"/>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5A0F72-611B-4E1A-BB0F-E1D39D4C285A}" type="slidenum">
              <a:rPr lang="fr-FR"/>
              <a:pPr/>
              <a:t>28</a:t>
            </a:fld>
            <a:endParaRPr lang="fr-F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ADEC9B-282C-4821-876B-89C0B4BB72DC}" type="slidenum">
              <a:rPr lang="fr-FR"/>
              <a:pPr/>
              <a:t>29</a:t>
            </a:fld>
            <a:endParaRPr lang="fr-FR"/>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Donnez des exemples</a:t>
            </a:r>
          </a:p>
          <a:p>
            <a:pPr>
              <a:buFontTx/>
              <a:buChar char="-"/>
            </a:pPr>
            <a:r>
              <a:rPr lang="fr-FR" dirty="0"/>
              <a:t>Avec routeurs</a:t>
            </a:r>
          </a:p>
          <a:p>
            <a:pPr>
              <a:buFontTx/>
              <a:buChar char="-"/>
            </a:pPr>
            <a:r>
              <a:rPr lang="fr-FR" dirty="0"/>
              <a:t>Sans routeur</a:t>
            </a:r>
          </a:p>
        </p:txBody>
      </p:sp>
      <p:sp>
        <p:nvSpPr>
          <p:cNvPr id="4" name="Espace réservé du numéro de diapositive 3"/>
          <p:cNvSpPr>
            <a:spLocks noGrp="1"/>
          </p:cNvSpPr>
          <p:nvPr>
            <p:ph type="sldNum" sz="quarter" idx="10"/>
          </p:nvPr>
        </p:nvSpPr>
        <p:spPr/>
        <p:txBody>
          <a:bodyPr/>
          <a:lstStyle/>
          <a:p>
            <a:fld id="{76D72908-643B-4E04-B49E-70CD6603F29F}" type="slidenum">
              <a:rPr lang="fr-FR" smtClean="0"/>
              <a:pPr/>
              <a:t>33</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bwMode="auto">
          <a:xfrm>
            <a:off x="685187" y="4342939"/>
            <a:ext cx="5487626" cy="41145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dirty="0"/>
              <a:t>Remarque sur le mode « </a:t>
            </a:r>
            <a:r>
              <a:rPr lang="fr-FR" altLang="fr-FR" dirty="0" err="1"/>
              <a:t>trunk</a:t>
            </a:r>
            <a:r>
              <a:rPr lang="fr-FR" altLang="fr-FR" dirty="0"/>
              <a:t>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6D72908-643B-4E04-B49E-70CD6603F29F}" type="slidenum">
              <a:rPr lang="fr-FR" smtClean="0"/>
              <a:pPr/>
              <a:t>39</a:t>
            </a:fld>
            <a:endParaRPr lang="fr-FR"/>
          </a:p>
        </p:txBody>
      </p:sp>
    </p:spTree>
    <p:extLst>
      <p:ext uri="{BB962C8B-B14F-4D97-AF65-F5344CB8AC3E}">
        <p14:creationId xmlns:p14="http://schemas.microsoft.com/office/powerpoint/2010/main" val="10429275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bwMode="auto">
          <a:xfrm>
            <a:off x="685187" y="4342939"/>
            <a:ext cx="5487626" cy="41145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Différence</a:t>
            </a:r>
            <a:r>
              <a:rPr lang="fr-FR" baseline="0" dirty="0"/>
              <a:t> unicast et broadcast</a:t>
            </a:r>
          </a:p>
          <a:p>
            <a:r>
              <a:rPr lang="fr-FR" baseline="0" dirty="0"/>
              <a:t>Voir document Protocole 802.1D exercice</a:t>
            </a:r>
            <a:endParaRPr lang="fr-FR" dirty="0"/>
          </a:p>
          <a:p>
            <a:endParaRPr lang="fr-FR" dirty="0"/>
          </a:p>
        </p:txBody>
      </p:sp>
      <p:sp>
        <p:nvSpPr>
          <p:cNvPr id="4" name="Espace réservé du numéro de diapositive 3"/>
          <p:cNvSpPr>
            <a:spLocks noGrp="1"/>
          </p:cNvSpPr>
          <p:nvPr>
            <p:ph type="sldNum" sz="quarter" idx="10"/>
          </p:nvPr>
        </p:nvSpPr>
        <p:spPr/>
        <p:txBody>
          <a:bodyPr/>
          <a:lstStyle/>
          <a:p>
            <a:fld id="{76D72908-643B-4E04-B49E-70CD6603F29F}" type="slidenum">
              <a:rPr lang="fr-FR" smtClean="0"/>
              <a:pPr/>
              <a:t>46</a:t>
            </a:fld>
            <a:endParaRPr lang="fr-FR"/>
          </a:p>
        </p:txBody>
      </p:sp>
    </p:spTree>
    <p:extLst>
      <p:ext uri="{BB962C8B-B14F-4D97-AF65-F5344CB8AC3E}">
        <p14:creationId xmlns:p14="http://schemas.microsoft.com/office/powerpoint/2010/main" val="3065775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523A68B9-D702-4EA2-A0AD-FC0457ECBB31}" type="datetime1">
              <a:rPr lang="fr-FR" smtClean="0"/>
              <a:pPr/>
              <a:t>16/09/2020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A7DD6CD-BF5D-4F28-A81A-9F7F25E28E62}" type="slidenum">
              <a:rPr lang="fr-FR" smtClean="0"/>
              <a:pPr/>
              <a:t>‹N°›</a:t>
            </a:fld>
            <a:endParaRPr lang="fr-FR"/>
          </a:p>
        </p:txBody>
      </p:sp>
    </p:spTree>
    <p:extLst>
      <p:ext uri="{BB962C8B-B14F-4D97-AF65-F5344CB8AC3E}">
        <p14:creationId xmlns:p14="http://schemas.microsoft.com/office/powerpoint/2010/main" val="3843142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7662333-47B7-4138-83AF-E8FFE1749E33}" type="datetime1">
              <a:rPr lang="fr-FR" smtClean="0"/>
              <a:pPr/>
              <a:t>16/09/2020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A7DD6CD-BF5D-4F28-A81A-9F7F25E28E62}" type="slidenum">
              <a:rPr lang="fr-FR" smtClean="0"/>
              <a:pPr/>
              <a:t>‹N°›</a:t>
            </a:fld>
            <a:endParaRPr lang="fr-FR"/>
          </a:p>
        </p:txBody>
      </p:sp>
    </p:spTree>
    <p:extLst>
      <p:ext uri="{BB962C8B-B14F-4D97-AF65-F5344CB8AC3E}">
        <p14:creationId xmlns:p14="http://schemas.microsoft.com/office/powerpoint/2010/main" val="1512367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341C1010-6320-4E26-9C99-A00D7B799F73}" type="datetime1">
              <a:rPr lang="fr-FR" smtClean="0"/>
              <a:pPr/>
              <a:t>16/09/2020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A7DD6CD-BF5D-4F28-A81A-9F7F25E28E62}" type="slidenum">
              <a:rPr lang="fr-FR" smtClean="0"/>
              <a:pPr/>
              <a:t>‹N°›</a:t>
            </a:fld>
            <a:endParaRPr lang="fr-FR"/>
          </a:p>
        </p:txBody>
      </p:sp>
    </p:spTree>
    <p:extLst>
      <p:ext uri="{BB962C8B-B14F-4D97-AF65-F5344CB8AC3E}">
        <p14:creationId xmlns:p14="http://schemas.microsoft.com/office/powerpoint/2010/main" val="916960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708CEB2C-AC0C-4734-97AB-29D1E74BB335}" type="datetime1">
              <a:rPr lang="fr-FR" smtClean="0"/>
              <a:pPr/>
              <a:t>16/09/2020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A7DD6CD-BF5D-4F28-A81A-9F7F25E28E62}" type="slidenum">
              <a:rPr lang="fr-FR" smtClean="0"/>
              <a:pPr/>
              <a:t>‹N°›</a:t>
            </a:fld>
            <a:endParaRPr lang="fr-FR"/>
          </a:p>
        </p:txBody>
      </p:sp>
    </p:spTree>
    <p:extLst>
      <p:ext uri="{BB962C8B-B14F-4D97-AF65-F5344CB8AC3E}">
        <p14:creationId xmlns:p14="http://schemas.microsoft.com/office/powerpoint/2010/main" val="769390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737EF39D-7C7D-477E-981D-F5452EE10771}" type="datetime1">
              <a:rPr lang="fr-FR" smtClean="0"/>
              <a:pPr/>
              <a:t>16/09/2020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A7DD6CD-BF5D-4F28-A81A-9F7F25E28E62}" type="slidenum">
              <a:rPr lang="fr-FR" smtClean="0"/>
              <a:pPr/>
              <a:t>‹N°›</a:t>
            </a:fld>
            <a:endParaRPr lang="fr-FR"/>
          </a:p>
        </p:txBody>
      </p:sp>
    </p:spTree>
    <p:extLst>
      <p:ext uri="{BB962C8B-B14F-4D97-AF65-F5344CB8AC3E}">
        <p14:creationId xmlns:p14="http://schemas.microsoft.com/office/powerpoint/2010/main" val="3713381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FF81C39B-90C6-4298-B1AA-00B08C3E5363}" type="datetime1">
              <a:rPr lang="fr-FR" smtClean="0"/>
              <a:pPr/>
              <a:t>16/09/2020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‹N°›</a:t>
            </a:fld>
            <a:endParaRPr lang="fr-FR"/>
          </a:p>
        </p:txBody>
      </p:sp>
    </p:spTree>
    <p:extLst>
      <p:ext uri="{BB962C8B-B14F-4D97-AF65-F5344CB8AC3E}">
        <p14:creationId xmlns:p14="http://schemas.microsoft.com/office/powerpoint/2010/main" val="3020194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E2E0F92-708A-4956-9012-7A695E3C5C77}" type="datetime1">
              <a:rPr lang="fr-FR" smtClean="0"/>
              <a:pPr/>
              <a:t>16/09/2020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A7DD6CD-BF5D-4F28-A81A-9F7F25E28E62}" type="slidenum">
              <a:rPr lang="fr-FR" smtClean="0"/>
              <a:pPr/>
              <a:t>‹N°›</a:t>
            </a:fld>
            <a:endParaRPr lang="fr-FR"/>
          </a:p>
        </p:txBody>
      </p:sp>
    </p:spTree>
    <p:extLst>
      <p:ext uri="{BB962C8B-B14F-4D97-AF65-F5344CB8AC3E}">
        <p14:creationId xmlns:p14="http://schemas.microsoft.com/office/powerpoint/2010/main" val="1493001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CAD90B6C-1DAA-4142-ACB6-621D45477DAD}" type="datetime1">
              <a:rPr lang="fr-FR" smtClean="0"/>
              <a:pPr/>
              <a:t>16/09/2020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A7DD6CD-BF5D-4F28-A81A-9F7F25E28E62}" type="slidenum">
              <a:rPr lang="fr-FR" smtClean="0"/>
              <a:pPr/>
              <a:t>‹N°›</a:t>
            </a:fld>
            <a:endParaRPr lang="fr-FR"/>
          </a:p>
        </p:txBody>
      </p:sp>
    </p:spTree>
    <p:extLst>
      <p:ext uri="{BB962C8B-B14F-4D97-AF65-F5344CB8AC3E}">
        <p14:creationId xmlns:p14="http://schemas.microsoft.com/office/powerpoint/2010/main" val="1597756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53743289-5A5A-436B-8F6B-2DE69A370153}" type="datetime1">
              <a:rPr lang="fr-FR" smtClean="0"/>
              <a:pPr/>
              <a:t>16/09/2020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A7DD6CD-BF5D-4F28-A81A-9F7F25E28E62}" type="slidenum">
              <a:rPr lang="fr-FR" smtClean="0"/>
              <a:pPr/>
              <a:t>‹N°›</a:t>
            </a:fld>
            <a:endParaRPr lang="fr-FR"/>
          </a:p>
        </p:txBody>
      </p:sp>
    </p:spTree>
    <p:extLst>
      <p:ext uri="{BB962C8B-B14F-4D97-AF65-F5344CB8AC3E}">
        <p14:creationId xmlns:p14="http://schemas.microsoft.com/office/powerpoint/2010/main" val="1595056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40F398A-0F9D-4FD4-A587-7B68AE6BA542}" type="datetime1">
              <a:rPr lang="fr-FR" smtClean="0"/>
              <a:pPr/>
              <a:t>16/09/2020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A7DD6CD-BF5D-4F28-A81A-9F7F25E28E62}" type="slidenum">
              <a:rPr lang="fr-FR" smtClean="0"/>
              <a:pPr/>
              <a:t>‹N°›</a:t>
            </a:fld>
            <a:endParaRPr lang="fr-FR"/>
          </a:p>
        </p:txBody>
      </p:sp>
    </p:spTree>
    <p:extLst>
      <p:ext uri="{BB962C8B-B14F-4D97-AF65-F5344CB8AC3E}">
        <p14:creationId xmlns:p14="http://schemas.microsoft.com/office/powerpoint/2010/main" val="4207841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F9DE536-0AB2-43C1-9874-7BC58AEE96A1}" type="datetime1">
              <a:rPr lang="fr-FR" smtClean="0"/>
              <a:pPr/>
              <a:t>16/09/2020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A7DD6CD-BF5D-4F28-A81A-9F7F25E28E62}" type="slidenum">
              <a:rPr lang="fr-FR" smtClean="0"/>
              <a:pPr/>
              <a:t>‹N°›</a:t>
            </a:fld>
            <a:endParaRPr lang="fr-FR"/>
          </a:p>
        </p:txBody>
      </p:sp>
    </p:spTree>
    <p:extLst>
      <p:ext uri="{BB962C8B-B14F-4D97-AF65-F5344CB8AC3E}">
        <p14:creationId xmlns:p14="http://schemas.microsoft.com/office/powerpoint/2010/main" val="2243923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re et contenu sur texte">
    <p:spTree>
      <p:nvGrpSpPr>
        <p:cNvPr id="1" name=""/>
        <p:cNvGrpSpPr/>
        <p:nvPr/>
      </p:nvGrpSpPr>
      <p:grpSpPr>
        <a:xfrm>
          <a:off x="0" y="0"/>
          <a:ext cx="0" cy="0"/>
          <a:chOff x="0" y="0"/>
          <a:chExt cx="0" cy="0"/>
        </a:xfrm>
      </p:grpSpPr>
      <p:sp>
        <p:nvSpPr>
          <p:cNvPr id="2" name="Titre 1"/>
          <p:cNvSpPr>
            <a:spLocks noGrp="1"/>
          </p:cNvSpPr>
          <p:nvPr>
            <p:ph type="title"/>
          </p:nvPr>
        </p:nvSpPr>
        <p:spPr>
          <a:xfrm>
            <a:off x="457200" y="58738"/>
            <a:ext cx="8229600" cy="633412"/>
          </a:xfrm>
        </p:spPr>
        <p:txBody>
          <a:bodyPr/>
          <a:lstStyle/>
          <a:p>
            <a:r>
              <a:rPr lang="fr-FR"/>
              <a:t>Cliquez pour modifier le style du titre</a:t>
            </a:r>
          </a:p>
        </p:txBody>
      </p:sp>
      <p:sp>
        <p:nvSpPr>
          <p:cNvPr id="3" name="Espace réservé du contenu 2"/>
          <p:cNvSpPr>
            <a:spLocks noGrp="1"/>
          </p:cNvSpPr>
          <p:nvPr>
            <p:ph sz="half" idx="1"/>
          </p:nvPr>
        </p:nvSpPr>
        <p:spPr>
          <a:xfrm>
            <a:off x="457200" y="1196975"/>
            <a:ext cx="8229600" cy="23876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3736975"/>
            <a:ext cx="8229600" cy="23891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p:cNvSpPr>
            <a:spLocks noGrp="1" noChangeArrowheads="1"/>
          </p:cNvSpPr>
          <p:nvPr>
            <p:ph type="dt" sz="half" idx="10"/>
          </p:nvPr>
        </p:nvSpPr>
        <p:spPr>
          <a:ln/>
        </p:spPr>
        <p:txBody>
          <a:bodyPr/>
          <a:lstStyle>
            <a:lvl1pPr>
              <a:defRPr/>
            </a:lvl1pPr>
          </a:lstStyle>
          <a:p>
            <a:pPr>
              <a:defRPr/>
            </a:pPr>
            <a:fld id="{1A0DF381-EDEE-499E-B818-4724C91CE31E}" type="datetime1">
              <a:rPr lang="fr-FR" smtClean="0"/>
              <a:pPr>
                <a:defRPr/>
              </a:pPr>
              <a:t>16/09/2020</a:t>
            </a:fld>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Tree>
    <p:extLst>
      <p:ext uri="{BB962C8B-B14F-4D97-AF65-F5344CB8AC3E}">
        <p14:creationId xmlns:p14="http://schemas.microsoft.com/office/powerpoint/2010/main" val="41575155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457200" y="277813"/>
            <a:ext cx="8229600" cy="585311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Espace réservé du pied de page 2"/>
          <p:cNvSpPr>
            <a:spLocks noGrp="1"/>
          </p:cNvSpPr>
          <p:nvPr>
            <p:ph type="ftr" sz="quarter" idx="10"/>
          </p:nvPr>
        </p:nvSpPr>
        <p:spPr>
          <a:xfrm>
            <a:off x="3124200" y="6248400"/>
            <a:ext cx="2895600" cy="457200"/>
          </a:xfrm>
        </p:spPr>
        <p:txBody>
          <a:bodyPr/>
          <a:lstStyle>
            <a:lvl1pPr>
              <a:defRPr/>
            </a:lvl1pPr>
          </a:lstStyle>
          <a:p>
            <a:endParaRPr lang="fr-FR"/>
          </a:p>
        </p:txBody>
      </p:sp>
      <p:sp>
        <p:nvSpPr>
          <p:cNvPr id="4" name="Espace réservé du numéro de diapositive 3"/>
          <p:cNvSpPr>
            <a:spLocks noGrp="1"/>
          </p:cNvSpPr>
          <p:nvPr>
            <p:ph type="sldNum" sz="quarter" idx="11"/>
          </p:nvPr>
        </p:nvSpPr>
        <p:spPr>
          <a:xfrm>
            <a:off x="6553200" y="6243638"/>
            <a:ext cx="2133600" cy="457200"/>
          </a:xfrm>
        </p:spPr>
        <p:txBody>
          <a:bodyPr/>
          <a:lstStyle>
            <a:lvl1pPr>
              <a:defRPr/>
            </a:lvl1pPr>
          </a:lstStyle>
          <a:p>
            <a:fld id="{883B4B97-F5F5-4FB2-9527-15B07149C699}" type="slidenum">
              <a:rPr lang="fr-FR"/>
              <a:pPr/>
              <a:t>‹N°›</a:t>
            </a:fld>
            <a:endParaRPr lang="fr-FR"/>
          </a:p>
        </p:txBody>
      </p:sp>
      <p:sp>
        <p:nvSpPr>
          <p:cNvPr id="5" name="Espace réservé de la date 4"/>
          <p:cNvSpPr>
            <a:spLocks noGrp="1"/>
          </p:cNvSpPr>
          <p:nvPr>
            <p:ph type="dt" sz="half" idx="12"/>
          </p:nvPr>
        </p:nvSpPr>
        <p:spPr>
          <a:xfrm>
            <a:off x="457200" y="6248400"/>
            <a:ext cx="2133600" cy="457200"/>
          </a:xfrm>
        </p:spPr>
        <p:txBody>
          <a:bodyPr/>
          <a:lstStyle>
            <a:lvl1pPr>
              <a:defRPr/>
            </a:lvl1pPr>
          </a:lstStyle>
          <a:p>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47DB37-36AC-4A5D-8622-E54BABED7889}" type="datetime1">
              <a:rPr lang="fr-FR" smtClean="0"/>
              <a:pPr/>
              <a:t>16/09/2020</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7DD6CD-BF5D-4F28-A81A-9F7F25E28E62}" type="slidenum">
              <a:rPr lang="fr-FR" smtClean="0"/>
              <a:pPr/>
              <a:t>‹N°›</a:t>
            </a:fld>
            <a:endParaRPr lang="fr-FR"/>
          </a:p>
        </p:txBody>
      </p:sp>
    </p:spTree>
    <p:extLst>
      <p:ext uri="{BB962C8B-B14F-4D97-AF65-F5344CB8AC3E}">
        <p14:creationId xmlns:p14="http://schemas.microsoft.com/office/powerpoint/2010/main" val="37241935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emf"/><Relationship Id="rId7" Type="http://schemas.openxmlformats.org/officeDocument/2006/relationships/image" Target="../media/image13.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32.png"/><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31.png"/><Relationship Id="rId4" Type="http://schemas.openxmlformats.org/officeDocument/2006/relationships/oleObject" Target="../embeddings/oleObject1.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34.png"/><Relationship Id="rId2" Type="http://schemas.openxmlformats.org/officeDocument/2006/relationships/slideLayout" Target="../slideLayouts/slideLayout13.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33.png"/><Relationship Id="rId4" Type="http://schemas.openxmlformats.org/officeDocument/2006/relationships/oleObject" Target="../embeddings/oleObject3.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36.png"/><Relationship Id="rId2" Type="http://schemas.openxmlformats.org/officeDocument/2006/relationships/slideLayout" Target="../slideLayouts/slideLayout13.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image" Target="../media/image35.png"/><Relationship Id="rId4" Type="http://schemas.openxmlformats.org/officeDocument/2006/relationships/oleObject" Target="../embeddings/oleObject5.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38.png"/><Relationship Id="rId2" Type="http://schemas.openxmlformats.org/officeDocument/2006/relationships/slideLayout" Target="../slideLayouts/slideLayout13.xml"/><Relationship Id="rId1" Type="http://schemas.openxmlformats.org/officeDocument/2006/relationships/vmlDrawing" Target="../drawings/vmlDrawing4.vml"/><Relationship Id="rId6" Type="http://schemas.openxmlformats.org/officeDocument/2006/relationships/oleObject" Target="../embeddings/oleObject8.bin"/><Relationship Id="rId5" Type="http://schemas.openxmlformats.org/officeDocument/2006/relationships/image" Target="../media/image37.png"/><Relationship Id="rId4" Type="http://schemas.openxmlformats.org/officeDocument/2006/relationships/oleObject" Target="../embeddings/oleObject7.bin"/></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emf"/><Relationship Id="rId7" Type="http://schemas.openxmlformats.org/officeDocument/2006/relationships/image" Target="../media/image13.emf"/><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slides/_rels/slide4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4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9.bin"/><Relationship Id="rId7"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11.bin"/><Relationship Id="rId5" Type="http://schemas.openxmlformats.org/officeDocument/2006/relationships/oleObject" Target="../embeddings/oleObject10.bin"/><Relationship Id="rId4" Type="http://schemas.openxmlformats.org/officeDocument/2006/relationships/image" Target="../media/image7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702" y="491049"/>
            <a:ext cx="8515350" cy="5904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Espace réservé de la date 3"/>
          <p:cNvSpPr>
            <a:spLocks noGrp="1"/>
          </p:cNvSpPr>
          <p:nvPr>
            <p:ph type="dt" sz="half" idx="10"/>
          </p:nvPr>
        </p:nvSpPr>
        <p:spPr/>
        <p:txBody>
          <a:bodyPr/>
          <a:lstStyle/>
          <a:p>
            <a:fld id="{C2D8DE9B-A068-42FE-AE5D-83DC18022942}"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1</a:t>
            </a:fld>
            <a:endParaRPr lang="fr-FR"/>
          </a:p>
        </p:txBody>
      </p:sp>
    </p:spTree>
    <p:extLst>
      <p:ext uri="{BB962C8B-B14F-4D97-AF65-F5344CB8AC3E}">
        <p14:creationId xmlns:p14="http://schemas.microsoft.com/office/powerpoint/2010/main" val="1233827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05745" y="4453136"/>
            <a:ext cx="8131022" cy="1784176"/>
          </a:xfrm>
          <a:solidFill>
            <a:schemeClr val="tx1"/>
          </a:solidFill>
        </p:spPr>
        <p:txBody>
          <a:bodyPr>
            <a:normAutofit/>
          </a:bodyPr>
          <a:lstStyle/>
          <a:p>
            <a:r>
              <a:rPr lang="fr-FR" sz="2800" dirty="0" err="1">
                <a:solidFill>
                  <a:schemeClr val="bg1"/>
                </a:solidFill>
              </a:rPr>
              <a:t>Spanning</a:t>
            </a:r>
            <a:r>
              <a:rPr lang="fr-FR" sz="2800" dirty="0">
                <a:solidFill>
                  <a:schemeClr val="bg1"/>
                </a:solidFill>
              </a:rPr>
              <a:t> </a:t>
            </a:r>
            <a:r>
              <a:rPr lang="fr-FR" sz="2800" dirty="0" err="1">
                <a:solidFill>
                  <a:schemeClr val="bg1"/>
                </a:solidFill>
              </a:rPr>
              <a:t>Tree</a:t>
            </a:r>
            <a:r>
              <a:rPr lang="fr-FR" sz="2800" dirty="0">
                <a:solidFill>
                  <a:schemeClr val="bg1"/>
                </a:solidFill>
              </a:rPr>
              <a:t> Protocol (STP)</a:t>
            </a:r>
          </a:p>
          <a:p>
            <a:r>
              <a:rPr lang="fr-FR" sz="2800" dirty="0">
                <a:solidFill>
                  <a:schemeClr val="bg1"/>
                </a:solidFill>
              </a:rPr>
              <a:t>Configuration vlan/STP </a:t>
            </a:r>
            <a:r>
              <a:rPr lang="fr-FR" sz="2800" dirty="0" err="1">
                <a:solidFill>
                  <a:schemeClr val="bg1"/>
                </a:solidFill>
              </a:rPr>
              <a:t>cisco</a:t>
            </a:r>
            <a:r>
              <a:rPr lang="fr-FR" sz="2800" dirty="0">
                <a:solidFill>
                  <a:schemeClr val="bg1"/>
                </a:solidFill>
              </a:rPr>
              <a:t> Switch Routeur</a:t>
            </a:r>
          </a:p>
        </p:txBody>
      </p:sp>
      <p:sp>
        <p:nvSpPr>
          <p:cNvPr id="4" name="Espace réservé de la date 3"/>
          <p:cNvSpPr>
            <a:spLocks noGrp="1"/>
          </p:cNvSpPr>
          <p:nvPr>
            <p:ph type="dt" sz="half" idx="10"/>
          </p:nvPr>
        </p:nvSpPr>
        <p:spPr/>
        <p:txBody>
          <a:bodyPr/>
          <a:lstStyle/>
          <a:p>
            <a:fld id="{1F7434B3-6FF9-433B-A6E6-E4C5B7BADC6B}" type="datetime1">
              <a:rPr lang="fr-FR" smtClean="0"/>
              <a:pPr/>
              <a:t>16/09/2020</a:t>
            </a:fld>
            <a:endParaRPr lang="fr-FR"/>
          </a:p>
        </p:txBody>
      </p:sp>
      <p:sp>
        <p:nvSpPr>
          <p:cNvPr id="6" name="Espace réservé du numéro de diapositive 5"/>
          <p:cNvSpPr>
            <a:spLocks noGrp="1"/>
          </p:cNvSpPr>
          <p:nvPr>
            <p:ph type="sldNum" sz="quarter" idx="12"/>
          </p:nvPr>
        </p:nvSpPr>
        <p:spPr/>
        <p:txBody>
          <a:bodyPr/>
          <a:lstStyle/>
          <a:p>
            <a:fld id="{1A7DD6CD-BF5D-4F28-A81A-9F7F25E28E62}" type="slidenum">
              <a:rPr lang="fr-FR" smtClean="0"/>
              <a:pPr/>
              <a:t>2</a:t>
            </a:fld>
            <a:endParaRPr lang="fr-F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9863" y="764704"/>
            <a:ext cx="8136904" cy="3744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721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dirty="0"/>
          </a:p>
        </p:txBody>
      </p:sp>
      <p:sp>
        <p:nvSpPr>
          <p:cNvPr id="4" name="Espace réservé de la date 3"/>
          <p:cNvSpPr>
            <a:spLocks noGrp="1"/>
          </p:cNvSpPr>
          <p:nvPr>
            <p:ph type="dt" sz="half" idx="10"/>
          </p:nvPr>
        </p:nvSpPr>
        <p:spPr/>
        <p:txBody>
          <a:bodyPr/>
          <a:lstStyle/>
          <a:p>
            <a:fld id="{20C13414-1B8E-4F8A-9616-FA3BFD943A81}"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3</a:t>
            </a:fld>
            <a:endParaRPr lang="fr-F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60648"/>
            <a:ext cx="8424936" cy="5904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3481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Espace réservé de la date 3"/>
          <p:cNvSpPr>
            <a:spLocks noGrp="1"/>
          </p:cNvSpPr>
          <p:nvPr>
            <p:ph type="dt" sz="half" idx="10"/>
          </p:nvPr>
        </p:nvSpPr>
        <p:spPr/>
        <p:txBody>
          <a:bodyPr/>
          <a:lstStyle/>
          <a:p>
            <a:fld id="{526651DB-AC87-4703-A3CC-0DD7CC6A59C3}"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4</a:t>
            </a:fld>
            <a:endParaRPr lang="fr-F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0538" y="260648"/>
            <a:ext cx="8162925" cy="5904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82216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Espace réservé de la date 3"/>
          <p:cNvSpPr>
            <a:spLocks noGrp="1"/>
          </p:cNvSpPr>
          <p:nvPr>
            <p:ph type="dt" sz="half" idx="10"/>
          </p:nvPr>
        </p:nvSpPr>
        <p:spPr/>
        <p:txBody>
          <a:bodyPr/>
          <a:lstStyle/>
          <a:p>
            <a:fld id="{6B519E1A-3B75-4377-A45E-EE35B921D0AB}"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5</a:t>
            </a:fld>
            <a:endParaRPr lang="fr-F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9113" y="260648"/>
            <a:ext cx="8105775" cy="59046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6875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dirty="0"/>
          </a:p>
        </p:txBody>
      </p:sp>
      <p:sp>
        <p:nvSpPr>
          <p:cNvPr id="4" name="Espace réservé de la date 3"/>
          <p:cNvSpPr>
            <a:spLocks noGrp="1"/>
          </p:cNvSpPr>
          <p:nvPr>
            <p:ph type="dt" sz="half" idx="10"/>
          </p:nvPr>
        </p:nvSpPr>
        <p:spPr/>
        <p:txBody>
          <a:bodyPr/>
          <a:lstStyle/>
          <a:p>
            <a:fld id="{EAFAF6C0-6461-4156-A5B8-3555D741CA16}"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6</a:t>
            </a:fld>
            <a:endParaRPr lang="fr-F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0050" y="260648"/>
            <a:ext cx="8343900" cy="5904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5219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normAutofit fontScale="90000"/>
          </a:bodyPr>
          <a:lstStyle/>
          <a:p>
            <a:pPr eaLnBrk="1" hangingPunct="1"/>
            <a:r>
              <a:rPr lang="fr-FR" altLang="fr-FR"/>
              <a:t>Extention par répéteurs</a:t>
            </a:r>
          </a:p>
        </p:txBody>
      </p:sp>
      <p:sp>
        <p:nvSpPr>
          <p:cNvPr id="3075" name="Rectangle 3"/>
          <p:cNvSpPr>
            <a:spLocks noGrp="1" noChangeArrowheads="1"/>
          </p:cNvSpPr>
          <p:nvPr>
            <p:ph type="body" sz="half" idx="2"/>
          </p:nvPr>
        </p:nvSpPr>
        <p:spPr>
          <a:xfrm>
            <a:off x="468313" y="4221163"/>
            <a:ext cx="8229600" cy="2160165"/>
          </a:xfrm>
        </p:spPr>
        <p:txBody>
          <a:bodyPr/>
          <a:lstStyle/>
          <a:p>
            <a:pPr eaLnBrk="1" hangingPunct="1">
              <a:lnSpc>
                <a:spcPct val="80000"/>
              </a:lnSpc>
            </a:pPr>
            <a:r>
              <a:rPr lang="fr-FR" altLang="fr-FR" sz="1600" dirty="0"/>
              <a:t>Les répéteurs sont des équipements de couche 1 qui régénère le signal avant de le retransmettre</a:t>
            </a:r>
            <a:br>
              <a:rPr lang="fr-FR" altLang="fr-FR" sz="1600" dirty="0"/>
            </a:br>
            <a:endParaRPr lang="fr-FR" altLang="fr-FR" sz="1600" dirty="0"/>
          </a:p>
          <a:p>
            <a:pPr eaLnBrk="1" hangingPunct="1">
              <a:lnSpc>
                <a:spcPct val="80000"/>
              </a:lnSpc>
            </a:pPr>
            <a:r>
              <a:rPr lang="fr-FR" altLang="fr-FR" sz="1600" dirty="0"/>
              <a:t>Les répéteurs augmentent les distances de bout en bout, le nombre de machine connectée, retaille le signal.</a:t>
            </a:r>
          </a:p>
          <a:p>
            <a:pPr eaLnBrk="1" hangingPunct="1">
              <a:lnSpc>
                <a:spcPct val="80000"/>
              </a:lnSpc>
            </a:pPr>
            <a:endParaRPr lang="fr-FR" altLang="fr-FR" sz="1600" dirty="0"/>
          </a:p>
          <a:p>
            <a:pPr eaLnBrk="1" hangingPunct="1">
              <a:lnSpc>
                <a:spcPct val="80000"/>
              </a:lnSpc>
            </a:pPr>
            <a:r>
              <a:rPr lang="fr-FR" altLang="fr-FR" sz="1600" dirty="0"/>
              <a:t>Les répéteurs augmentent la taille du domaine de broadcast</a:t>
            </a:r>
            <a:br>
              <a:rPr lang="fr-FR" altLang="fr-FR" sz="1600" dirty="0"/>
            </a:br>
            <a:endParaRPr lang="fr-FR" altLang="fr-FR" sz="1600" dirty="0"/>
          </a:p>
          <a:p>
            <a:pPr eaLnBrk="1" hangingPunct="1">
              <a:lnSpc>
                <a:spcPct val="80000"/>
              </a:lnSpc>
            </a:pPr>
            <a:r>
              <a:rPr lang="fr-FR" altLang="fr-FR" sz="1600" dirty="0"/>
              <a:t>Les répéteurs augmentent la taille du domaine de collision</a:t>
            </a:r>
          </a:p>
          <a:p>
            <a:pPr eaLnBrk="1" hangingPunct="1">
              <a:lnSpc>
                <a:spcPct val="80000"/>
              </a:lnSpc>
            </a:pPr>
            <a:endParaRPr lang="fr-FR" altLang="fr-FR" sz="1800" dirty="0"/>
          </a:p>
        </p:txBody>
      </p:sp>
      <p:sp>
        <p:nvSpPr>
          <p:cNvPr id="3076" name="Line 5"/>
          <p:cNvSpPr>
            <a:spLocks noChangeShapeType="1"/>
          </p:cNvSpPr>
          <p:nvPr/>
        </p:nvSpPr>
        <p:spPr bwMode="auto">
          <a:xfrm flipH="1" flipV="1">
            <a:off x="2187575" y="2933700"/>
            <a:ext cx="358775" cy="360363"/>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3077" name="Text Box 6"/>
          <p:cNvSpPr txBox="1">
            <a:spLocks noChangeArrowheads="1"/>
          </p:cNvSpPr>
          <p:nvPr/>
        </p:nvSpPr>
        <p:spPr bwMode="auto">
          <a:xfrm>
            <a:off x="2187575" y="2643188"/>
            <a:ext cx="8842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r>
              <a:rPr lang="fr-FR" altLang="fr-FR" sz="1200">
                <a:latin typeface="Arial" charset="0"/>
              </a:rPr>
              <a:t>Répéteurs</a:t>
            </a:r>
          </a:p>
        </p:txBody>
      </p:sp>
      <p:sp>
        <p:nvSpPr>
          <p:cNvPr id="3078" name="Line 7"/>
          <p:cNvSpPr>
            <a:spLocks noChangeShapeType="1"/>
          </p:cNvSpPr>
          <p:nvPr/>
        </p:nvSpPr>
        <p:spPr bwMode="auto">
          <a:xfrm rot="5400000" flipH="1" flipV="1">
            <a:off x="2691606" y="2934495"/>
            <a:ext cx="358775" cy="36036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3079" name="Line 8"/>
          <p:cNvSpPr>
            <a:spLocks noChangeShapeType="1"/>
          </p:cNvSpPr>
          <p:nvPr/>
        </p:nvSpPr>
        <p:spPr bwMode="auto">
          <a:xfrm>
            <a:off x="962025" y="3767138"/>
            <a:ext cx="3529013" cy="0"/>
          </a:xfrm>
          <a:prstGeom prst="line">
            <a:avLst/>
          </a:prstGeom>
          <a:noFill/>
          <a:ln w="76200">
            <a:solidFill>
              <a:srgbClr val="FF99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3080" name="Text Box 9"/>
          <p:cNvSpPr txBox="1">
            <a:spLocks noChangeArrowheads="1"/>
          </p:cNvSpPr>
          <p:nvPr/>
        </p:nvSpPr>
        <p:spPr bwMode="auto">
          <a:xfrm>
            <a:off x="1292225" y="3429000"/>
            <a:ext cx="25463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r>
              <a:rPr lang="fr-FR" altLang="fr-FR" sz="1200">
                <a:latin typeface="Arial" charset="0"/>
              </a:rPr>
              <a:t>Domaine de collision, de broadcast</a:t>
            </a:r>
          </a:p>
        </p:txBody>
      </p:sp>
      <p:pic>
        <p:nvPicPr>
          <p:cNvPr id="3081" name="Image 10" descr="Sans-titre-8.gi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57813" y="1357313"/>
            <a:ext cx="360045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2" name="Image 13" descr="Sans-titre-9.gif"/>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1388" y="1468438"/>
            <a:ext cx="344805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3" name="Explosion 2 10"/>
          <p:cNvSpPr>
            <a:spLocks noChangeArrowheads="1"/>
          </p:cNvSpPr>
          <p:nvPr/>
        </p:nvSpPr>
        <p:spPr bwMode="auto">
          <a:xfrm>
            <a:off x="7215188" y="2071688"/>
            <a:ext cx="500062" cy="500062"/>
          </a:xfrm>
          <a:prstGeom prst="irregularSeal2">
            <a:avLst/>
          </a:prstGeom>
          <a:solidFill>
            <a:srgbClr val="FF9900"/>
          </a:solidFill>
          <a:ln w="12700" algn="ctr">
            <a:solidFill>
              <a:schemeClr val="tx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2" name="Espace réservé de la date 1"/>
          <p:cNvSpPr>
            <a:spLocks noGrp="1"/>
          </p:cNvSpPr>
          <p:nvPr>
            <p:ph type="dt" sz="half" idx="10"/>
          </p:nvPr>
        </p:nvSpPr>
        <p:spPr/>
        <p:txBody>
          <a:bodyPr/>
          <a:lstStyle/>
          <a:p>
            <a:pPr>
              <a:defRPr/>
            </a:pPr>
            <a:fld id="{433E188C-9DA9-4889-B98A-6383EEF78C36}" type="datetime1">
              <a:rPr lang="fr-FR" smtClean="0"/>
              <a:pPr>
                <a:defRPr/>
              </a:pPr>
              <a:t>16/09/2020</a:t>
            </a:fld>
            <a:endParaRPr lang="fr-FR"/>
          </a:p>
        </p:txBody>
      </p:sp>
    </p:spTree>
    <p:extLst>
      <p:ext uri="{BB962C8B-B14F-4D97-AF65-F5344CB8AC3E}">
        <p14:creationId xmlns:p14="http://schemas.microsoft.com/office/powerpoint/2010/main" val="549388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98" name="Connecteur droit 743"/>
          <p:cNvCxnSpPr>
            <a:cxnSpLocks noChangeShapeType="1"/>
          </p:cNvCxnSpPr>
          <p:nvPr/>
        </p:nvCxnSpPr>
        <p:spPr bwMode="auto">
          <a:xfrm rot="5400000" flipH="1" flipV="1">
            <a:off x="322263" y="3822700"/>
            <a:ext cx="3071812" cy="1588"/>
          </a:xfrm>
          <a:prstGeom prst="line">
            <a:avLst/>
          </a:prstGeom>
          <a:noFill/>
          <a:ln w="50800" algn="ctr">
            <a:solidFill>
              <a:schemeClr val="tx1"/>
            </a:solidFill>
            <a:round/>
            <a:headEnd/>
            <a:tailEnd/>
          </a:ln>
          <a:extLst>
            <a:ext uri="{909E8E84-426E-40DD-AFC4-6F175D3DCCD1}">
              <a14:hiddenFill xmlns:a14="http://schemas.microsoft.com/office/drawing/2010/main">
                <a:noFill/>
              </a14:hiddenFill>
            </a:ext>
          </a:extLst>
        </p:spPr>
      </p:cxnSp>
      <p:cxnSp>
        <p:nvCxnSpPr>
          <p:cNvPr id="4099" name="Connecteur droit 747"/>
          <p:cNvCxnSpPr>
            <a:cxnSpLocks noChangeShapeType="1"/>
          </p:cNvCxnSpPr>
          <p:nvPr/>
        </p:nvCxnSpPr>
        <p:spPr bwMode="auto">
          <a:xfrm>
            <a:off x="1857375" y="5000625"/>
            <a:ext cx="928688" cy="1588"/>
          </a:xfrm>
          <a:prstGeom prst="line">
            <a:avLst/>
          </a:prstGeom>
          <a:noFill/>
          <a:ln w="50800" algn="ctr">
            <a:solidFill>
              <a:schemeClr val="tx1"/>
            </a:solidFill>
            <a:round/>
            <a:headEnd/>
            <a:tailEnd/>
          </a:ln>
          <a:extLst>
            <a:ext uri="{909E8E84-426E-40DD-AFC4-6F175D3DCCD1}">
              <a14:hiddenFill xmlns:a14="http://schemas.microsoft.com/office/drawing/2010/main">
                <a:noFill/>
              </a14:hiddenFill>
            </a:ext>
          </a:extLst>
        </p:spPr>
      </p:cxnSp>
      <p:cxnSp>
        <p:nvCxnSpPr>
          <p:cNvPr id="4100" name="Connecteur droit 746"/>
          <p:cNvCxnSpPr>
            <a:cxnSpLocks noChangeShapeType="1"/>
          </p:cNvCxnSpPr>
          <p:nvPr/>
        </p:nvCxnSpPr>
        <p:spPr bwMode="auto">
          <a:xfrm>
            <a:off x="1857375" y="4498975"/>
            <a:ext cx="928688" cy="1588"/>
          </a:xfrm>
          <a:prstGeom prst="line">
            <a:avLst/>
          </a:prstGeom>
          <a:noFill/>
          <a:ln w="50800" algn="ctr">
            <a:solidFill>
              <a:schemeClr val="tx1"/>
            </a:solidFill>
            <a:round/>
            <a:headEnd/>
            <a:tailEnd/>
          </a:ln>
          <a:extLst>
            <a:ext uri="{909E8E84-426E-40DD-AFC4-6F175D3DCCD1}">
              <a14:hiddenFill xmlns:a14="http://schemas.microsoft.com/office/drawing/2010/main">
                <a:noFill/>
              </a14:hiddenFill>
            </a:ext>
          </a:extLst>
        </p:spPr>
      </p:cxnSp>
      <p:cxnSp>
        <p:nvCxnSpPr>
          <p:cNvPr id="4101" name="Connecteur droit 744"/>
          <p:cNvCxnSpPr>
            <a:cxnSpLocks noChangeShapeType="1"/>
          </p:cNvCxnSpPr>
          <p:nvPr/>
        </p:nvCxnSpPr>
        <p:spPr bwMode="auto">
          <a:xfrm>
            <a:off x="1857375" y="3998913"/>
            <a:ext cx="928688" cy="1587"/>
          </a:xfrm>
          <a:prstGeom prst="line">
            <a:avLst/>
          </a:prstGeom>
          <a:noFill/>
          <a:ln w="50800" algn="ctr">
            <a:solidFill>
              <a:schemeClr val="tx1"/>
            </a:solidFill>
            <a:round/>
            <a:headEnd/>
            <a:tailEnd/>
          </a:ln>
          <a:extLst>
            <a:ext uri="{909E8E84-426E-40DD-AFC4-6F175D3DCCD1}">
              <a14:hiddenFill xmlns:a14="http://schemas.microsoft.com/office/drawing/2010/main">
                <a:noFill/>
              </a14:hiddenFill>
            </a:ext>
          </a:extLst>
        </p:spPr>
      </p:cxnSp>
      <p:cxnSp>
        <p:nvCxnSpPr>
          <p:cNvPr id="4102" name="Connecteur droit 745"/>
          <p:cNvCxnSpPr>
            <a:cxnSpLocks noChangeShapeType="1"/>
          </p:cNvCxnSpPr>
          <p:nvPr/>
        </p:nvCxnSpPr>
        <p:spPr bwMode="auto">
          <a:xfrm>
            <a:off x="1857375" y="3498850"/>
            <a:ext cx="928688" cy="1588"/>
          </a:xfrm>
          <a:prstGeom prst="line">
            <a:avLst/>
          </a:prstGeom>
          <a:noFill/>
          <a:ln w="50800" algn="ctr">
            <a:solidFill>
              <a:schemeClr val="tx1"/>
            </a:solidFill>
            <a:round/>
            <a:headEnd/>
            <a:tailEnd/>
          </a:ln>
          <a:extLst>
            <a:ext uri="{909E8E84-426E-40DD-AFC4-6F175D3DCCD1}">
              <a14:hiddenFill xmlns:a14="http://schemas.microsoft.com/office/drawing/2010/main">
                <a:noFill/>
              </a14:hiddenFill>
            </a:ext>
          </a:extLst>
        </p:spPr>
      </p:cxnSp>
      <p:cxnSp>
        <p:nvCxnSpPr>
          <p:cNvPr id="4103" name="Connecteur droit 742"/>
          <p:cNvCxnSpPr>
            <a:cxnSpLocks noChangeShapeType="1"/>
          </p:cNvCxnSpPr>
          <p:nvPr/>
        </p:nvCxnSpPr>
        <p:spPr bwMode="auto">
          <a:xfrm>
            <a:off x="1857375" y="2998788"/>
            <a:ext cx="928688" cy="1587"/>
          </a:xfrm>
          <a:prstGeom prst="line">
            <a:avLst/>
          </a:prstGeom>
          <a:noFill/>
          <a:ln w="50800" algn="ctr">
            <a:solidFill>
              <a:schemeClr val="tx1"/>
            </a:solidFill>
            <a:round/>
            <a:headEnd/>
            <a:tailEnd/>
          </a:ln>
          <a:extLst>
            <a:ext uri="{909E8E84-426E-40DD-AFC4-6F175D3DCCD1}">
              <a14:hiddenFill xmlns:a14="http://schemas.microsoft.com/office/drawing/2010/main">
                <a:noFill/>
              </a14:hiddenFill>
            </a:ext>
          </a:extLst>
        </p:spPr>
      </p:cxnSp>
      <p:cxnSp>
        <p:nvCxnSpPr>
          <p:cNvPr id="4104" name="Connecteur droit 741"/>
          <p:cNvCxnSpPr>
            <a:cxnSpLocks noChangeShapeType="1"/>
          </p:cNvCxnSpPr>
          <p:nvPr/>
        </p:nvCxnSpPr>
        <p:spPr bwMode="auto">
          <a:xfrm>
            <a:off x="1857375" y="2500313"/>
            <a:ext cx="928688" cy="1587"/>
          </a:xfrm>
          <a:prstGeom prst="line">
            <a:avLst/>
          </a:prstGeom>
          <a:noFill/>
          <a:ln w="50800" algn="ctr">
            <a:solidFill>
              <a:schemeClr val="tx1"/>
            </a:solidFill>
            <a:round/>
            <a:headEnd/>
            <a:tailEnd/>
          </a:ln>
          <a:extLst>
            <a:ext uri="{909E8E84-426E-40DD-AFC4-6F175D3DCCD1}">
              <a14:hiddenFill xmlns:a14="http://schemas.microsoft.com/office/drawing/2010/main">
                <a:noFill/>
              </a14:hiddenFill>
            </a:ext>
          </a:extLst>
        </p:spPr>
      </p:cxnSp>
      <p:sp>
        <p:nvSpPr>
          <p:cNvPr id="4105" name="Rectangle 2"/>
          <p:cNvSpPr>
            <a:spLocks noGrp="1" noChangeArrowheads="1"/>
          </p:cNvSpPr>
          <p:nvPr>
            <p:ph type="title"/>
          </p:nvPr>
        </p:nvSpPr>
        <p:spPr/>
        <p:txBody>
          <a:bodyPr/>
          <a:lstStyle/>
          <a:p>
            <a:pPr eaLnBrk="1" hangingPunct="1"/>
            <a:r>
              <a:rPr lang="fr-FR" altLang="fr-FR"/>
              <a:t>La microsegmentation du réseau</a:t>
            </a:r>
          </a:p>
        </p:txBody>
      </p:sp>
      <p:sp>
        <p:nvSpPr>
          <p:cNvPr id="4106" name="Parenthèse fermante 21"/>
          <p:cNvSpPr>
            <a:spLocks/>
          </p:cNvSpPr>
          <p:nvPr/>
        </p:nvSpPr>
        <p:spPr bwMode="auto">
          <a:xfrm rot="10800000">
            <a:off x="5500688" y="2428875"/>
            <a:ext cx="857250" cy="2643188"/>
          </a:xfrm>
          <a:prstGeom prst="rightBracket">
            <a:avLst>
              <a:gd name="adj" fmla="val 8336"/>
            </a:avLst>
          </a:prstGeom>
          <a:solidFill>
            <a:schemeClr val="bg1"/>
          </a:solidFill>
          <a:ln w="50800" algn="ctr">
            <a:solidFill>
              <a:schemeClr val="tx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07" name="Parenthèse fermante 22"/>
          <p:cNvSpPr>
            <a:spLocks/>
          </p:cNvSpPr>
          <p:nvPr/>
        </p:nvSpPr>
        <p:spPr bwMode="auto">
          <a:xfrm rot="10800000">
            <a:off x="5643563" y="2786063"/>
            <a:ext cx="857250" cy="633412"/>
          </a:xfrm>
          <a:prstGeom prst="rightBracket">
            <a:avLst>
              <a:gd name="adj" fmla="val 8333"/>
            </a:avLst>
          </a:prstGeom>
          <a:solidFill>
            <a:schemeClr val="bg1"/>
          </a:solidFill>
          <a:ln w="50800" algn="ctr">
            <a:solidFill>
              <a:schemeClr val="tx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08" name="Parenthèse fermante 24"/>
          <p:cNvSpPr>
            <a:spLocks/>
          </p:cNvSpPr>
          <p:nvPr/>
        </p:nvSpPr>
        <p:spPr bwMode="auto">
          <a:xfrm rot="10800000">
            <a:off x="5857875" y="3929063"/>
            <a:ext cx="857250" cy="633412"/>
          </a:xfrm>
          <a:prstGeom prst="rightBracket">
            <a:avLst>
              <a:gd name="adj" fmla="val 8333"/>
            </a:avLst>
          </a:prstGeom>
          <a:solidFill>
            <a:schemeClr val="bg1"/>
          </a:solidFill>
          <a:ln w="50800" algn="ctr">
            <a:solidFill>
              <a:schemeClr val="tx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09" name="Rectangle à coins arrondis 25"/>
          <p:cNvSpPr>
            <a:spLocks noChangeArrowheads="1"/>
          </p:cNvSpPr>
          <p:nvPr/>
        </p:nvSpPr>
        <p:spPr bwMode="auto">
          <a:xfrm>
            <a:off x="5000625" y="1714500"/>
            <a:ext cx="1143000" cy="3786188"/>
          </a:xfrm>
          <a:prstGeom prst="roundRect">
            <a:avLst>
              <a:gd name="adj" fmla="val 16667"/>
            </a:avLst>
          </a:prstGeom>
          <a:solidFill>
            <a:srgbClr val="9AB599">
              <a:alpha val="59999"/>
            </a:srgbClr>
          </a:solidFill>
          <a:ln w="12700" algn="ctr">
            <a:solidFill>
              <a:schemeClr val="tx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10" name="Rectangle à coins arrondis 30"/>
          <p:cNvSpPr>
            <a:spLocks noChangeArrowheads="1"/>
          </p:cNvSpPr>
          <p:nvPr/>
        </p:nvSpPr>
        <p:spPr bwMode="auto">
          <a:xfrm>
            <a:off x="1071563" y="1714500"/>
            <a:ext cx="1143000" cy="3786188"/>
          </a:xfrm>
          <a:prstGeom prst="roundRect">
            <a:avLst>
              <a:gd name="adj" fmla="val 16667"/>
            </a:avLst>
          </a:prstGeom>
          <a:solidFill>
            <a:srgbClr val="9AB599">
              <a:alpha val="59999"/>
            </a:srgbClr>
          </a:solidFill>
          <a:ln w="12700" algn="ctr">
            <a:solidFill>
              <a:schemeClr val="tx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grpSp>
        <p:nvGrpSpPr>
          <p:cNvPr id="4111" name="Groupe 283"/>
          <p:cNvGrpSpPr>
            <a:grpSpLocks/>
          </p:cNvGrpSpPr>
          <p:nvPr/>
        </p:nvGrpSpPr>
        <p:grpSpPr bwMode="auto">
          <a:xfrm>
            <a:off x="6429375" y="4786313"/>
            <a:ext cx="457200" cy="420687"/>
            <a:chOff x="6758006" y="4437073"/>
            <a:chExt cx="457200" cy="420687"/>
          </a:xfrm>
        </p:grpSpPr>
        <p:sp>
          <p:nvSpPr>
            <p:cNvPr id="4761" name="Freeform 1123"/>
            <p:cNvSpPr>
              <a:spLocks/>
            </p:cNvSpPr>
            <p:nvPr/>
          </p:nvSpPr>
          <p:spPr bwMode="auto">
            <a:xfrm>
              <a:off x="6983431" y="4691073"/>
              <a:ext cx="231775" cy="158750"/>
            </a:xfrm>
            <a:custGeom>
              <a:avLst/>
              <a:gdLst>
                <a:gd name="T0" fmla="*/ 0 w 423"/>
                <a:gd name="T1" fmla="*/ 0 h 290"/>
                <a:gd name="T2" fmla="*/ 0 w 423"/>
                <a:gd name="T3" fmla="*/ 0 h 290"/>
                <a:gd name="T4" fmla="*/ 0 w 423"/>
                <a:gd name="T5" fmla="*/ 0 h 290"/>
                <a:gd name="T6" fmla="*/ 0 w 423"/>
                <a:gd name="T7" fmla="*/ 0 h 290"/>
                <a:gd name="T8" fmla="*/ 0 w 423"/>
                <a:gd name="T9" fmla="*/ 0 h 290"/>
                <a:gd name="T10" fmla="*/ 0 w 423"/>
                <a:gd name="T11" fmla="*/ 0 h 290"/>
                <a:gd name="T12" fmla="*/ 0 w 423"/>
                <a:gd name="T13" fmla="*/ 0 h 290"/>
                <a:gd name="T14" fmla="*/ 0 60000 65536"/>
                <a:gd name="T15" fmla="*/ 0 60000 65536"/>
                <a:gd name="T16" fmla="*/ 0 60000 65536"/>
                <a:gd name="T17" fmla="*/ 0 60000 65536"/>
                <a:gd name="T18" fmla="*/ 0 60000 65536"/>
                <a:gd name="T19" fmla="*/ 0 60000 65536"/>
                <a:gd name="T20" fmla="*/ 0 60000 65536"/>
                <a:gd name="T21" fmla="*/ 0 w 423"/>
                <a:gd name="T22" fmla="*/ 0 h 290"/>
                <a:gd name="T23" fmla="*/ 423 w 423"/>
                <a:gd name="T24" fmla="*/ 290 h 2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3" h="290">
                  <a:moveTo>
                    <a:pt x="148" y="290"/>
                  </a:moveTo>
                  <a:cubicBezTo>
                    <a:pt x="246" y="281"/>
                    <a:pt x="335" y="232"/>
                    <a:pt x="397" y="154"/>
                  </a:cubicBezTo>
                  <a:cubicBezTo>
                    <a:pt x="423" y="103"/>
                    <a:pt x="403" y="39"/>
                    <a:pt x="353" y="13"/>
                  </a:cubicBezTo>
                  <a:cubicBezTo>
                    <a:pt x="337" y="4"/>
                    <a:pt x="319" y="0"/>
                    <a:pt x="301" y="1"/>
                  </a:cubicBezTo>
                  <a:lnTo>
                    <a:pt x="0" y="290"/>
                  </a:lnTo>
                  <a:lnTo>
                    <a:pt x="148" y="290"/>
                  </a:lnTo>
                  <a:close/>
                </a:path>
              </a:pathLst>
            </a:custGeom>
            <a:solidFill>
              <a:srgbClr val="DDDDDD"/>
            </a:solidFill>
            <a:ln w="0">
              <a:solidFill>
                <a:srgbClr val="000000"/>
              </a:solidFill>
              <a:round/>
              <a:headEnd/>
              <a:tailEnd/>
            </a:ln>
          </p:spPr>
          <p:txBody>
            <a:bodyPr/>
            <a:lstStyle/>
            <a:p>
              <a:endParaRPr lang="fr-FR"/>
            </a:p>
          </p:txBody>
        </p:sp>
        <p:pic>
          <p:nvPicPr>
            <p:cNvPr id="4762" name="Picture 11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63" name="Picture 112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64" name="Freeform 1126"/>
            <p:cNvSpPr>
              <a:spLocks/>
            </p:cNvSpPr>
            <p:nvPr/>
          </p:nvSpPr>
          <p:spPr bwMode="auto">
            <a:xfrm>
              <a:off x="6983431" y="4729173"/>
              <a:ext cx="153988" cy="120650"/>
            </a:xfrm>
            <a:custGeom>
              <a:avLst/>
              <a:gdLst>
                <a:gd name="T0" fmla="*/ 0 w 97"/>
                <a:gd name="T1" fmla="*/ 2147483647 h 76"/>
                <a:gd name="T2" fmla="*/ 2147483647 w 97"/>
                <a:gd name="T3" fmla="*/ 0 h 76"/>
                <a:gd name="T4" fmla="*/ 2147483647 w 97"/>
                <a:gd name="T5" fmla="*/ 2147483647 h 76"/>
                <a:gd name="T6" fmla="*/ 0 w 97"/>
                <a:gd name="T7" fmla="*/ 2147483647 h 76"/>
                <a:gd name="T8" fmla="*/ 0 w 97"/>
                <a:gd name="T9" fmla="*/ 2147483647 h 76"/>
                <a:gd name="T10" fmla="*/ 0 60000 65536"/>
                <a:gd name="T11" fmla="*/ 0 60000 65536"/>
                <a:gd name="T12" fmla="*/ 0 60000 65536"/>
                <a:gd name="T13" fmla="*/ 0 60000 65536"/>
                <a:gd name="T14" fmla="*/ 0 60000 65536"/>
                <a:gd name="T15" fmla="*/ 0 w 97"/>
                <a:gd name="T16" fmla="*/ 0 h 76"/>
                <a:gd name="T17" fmla="*/ 97 w 97"/>
                <a:gd name="T18" fmla="*/ 76 h 76"/>
              </a:gdLst>
              <a:ahLst/>
              <a:cxnLst>
                <a:cxn ang="T10">
                  <a:pos x="T0" y="T1"/>
                </a:cxn>
                <a:cxn ang="T11">
                  <a:pos x="T2" y="T3"/>
                </a:cxn>
                <a:cxn ang="T12">
                  <a:pos x="T4" y="T5"/>
                </a:cxn>
                <a:cxn ang="T13">
                  <a:pos x="T6" y="T7"/>
                </a:cxn>
                <a:cxn ang="T14">
                  <a:pos x="T8" y="T9"/>
                </a:cxn>
              </a:cxnLst>
              <a:rect l="T15" t="T16" r="T17" b="T18"/>
              <a:pathLst>
                <a:path w="97" h="76">
                  <a:moveTo>
                    <a:pt x="0" y="56"/>
                  </a:moveTo>
                  <a:lnTo>
                    <a:pt x="97" y="0"/>
                  </a:lnTo>
                  <a:lnTo>
                    <a:pt x="90" y="24"/>
                  </a:lnTo>
                  <a:lnTo>
                    <a:pt x="0" y="76"/>
                  </a:lnTo>
                  <a:lnTo>
                    <a:pt x="0" y="56"/>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4765" name="Picture 112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66" name="Picture 112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67" name="Freeform 1129"/>
            <p:cNvSpPr>
              <a:spLocks/>
            </p:cNvSpPr>
            <p:nvPr/>
          </p:nvSpPr>
          <p:spPr bwMode="auto">
            <a:xfrm>
              <a:off x="7116781" y="4572010"/>
              <a:ext cx="68263" cy="169862"/>
            </a:xfrm>
            <a:custGeom>
              <a:avLst/>
              <a:gdLst>
                <a:gd name="T0" fmla="*/ 0 w 43"/>
                <a:gd name="T1" fmla="*/ 2147483647 h 107"/>
                <a:gd name="T2" fmla="*/ 2147483647 w 43"/>
                <a:gd name="T3" fmla="*/ 0 h 107"/>
                <a:gd name="T4" fmla="*/ 2147483647 w 43"/>
                <a:gd name="T5" fmla="*/ 0 h 107"/>
                <a:gd name="T6" fmla="*/ 2147483647 w 43"/>
                <a:gd name="T7" fmla="*/ 2147483647 h 107"/>
                <a:gd name="T8" fmla="*/ 0 w 43"/>
                <a:gd name="T9" fmla="*/ 2147483647 h 107"/>
                <a:gd name="T10" fmla="*/ 0 60000 65536"/>
                <a:gd name="T11" fmla="*/ 0 60000 65536"/>
                <a:gd name="T12" fmla="*/ 0 60000 65536"/>
                <a:gd name="T13" fmla="*/ 0 60000 65536"/>
                <a:gd name="T14" fmla="*/ 0 60000 65536"/>
                <a:gd name="T15" fmla="*/ 0 w 43"/>
                <a:gd name="T16" fmla="*/ 0 h 107"/>
                <a:gd name="T17" fmla="*/ 43 w 43"/>
                <a:gd name="T18" fmla="*/ 107 h 107"/>
              </a:gdLst>
              <a:ahLst/>
              <a:cxnLst>
                <a:cxn ang="T10">
                  <a:pos x="T0" y="T1"/>
                </a:cxn>
                <a:cxn ang="T11">
                  <a:pos x="T2" y="T3"/>
                </a:cxn>
                <a:cxn ang="T12">
                  <a:pos x="T4" y="T5"/>
                </a:cxn>
                <a:cxn ang="T13">
                  <a:pos x="T6" y="T7"/>
                </a:cxn>
                <a:cxn ang="T14">
                  <a:pos x="T8" y="T9"/>
                </a:cxn>
              </a:cxnLst>
              <a:rect l="T15" t="T16" r="T17" b="T18"/>
              <a:pathLst>
                <a:path w="43" h="107">
                  <a:moveTo>
                    <a:pt x="0" y="107"/>
                  </a:moveTo>
                  <a:lnTo>
                    <a:pt x="31" y="0"/>
                  </a:lnTo>
                  <a:lnTo>
                    <a:pt x="43" y="0"/>
                  </a:lnTo>
                  <a:lnTo>
                    <a:pt x="13" y="99"/>
                  </a:lnTo>
                  <a:lnTo>
                    <a:pt x="0" y="107"/>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768" name="Rectangle 1130"/>
            <p:cNvSpPr>
              <a:spLocks noChangeArrowheads="1"/>
            </p:cNvSpPr>
            <p:nvPr/>
          </p:nvSpPr>
          <p:spPr bwMode="auto">
            <a:xfrm>
              <a:off x="6942156" y="4437073"/>
              <a:ext cx="2540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69" name="Rectangle 1131"/>
            <p:cNvSpPr>
              <a:spLocks noChangeArrowheads="1"/>
            </p:cNvSpPr>
            <p:nvPr/>
          </p:nvSpPr>
          <p:spPr bwMode="auto">
            <a:xfrm>
              <a:off x="6942156" y="4445010"/>
              <a:ext cx="254000" cy="952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70" name="Rectangle 1132"/>
            <p:cNvSpPr>
              <a:spLocks noChangeArrowheads="1"/>
            </p:cNvSpPr>
            <p:nvPr/>
          </p:nvSpPr>
          <p:spPr bwMode="auto">
            <a:xfrm>
              <a:off x="6942156" y="4454535"/>
              <a:ext cx="2540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71" name="Rectangle 1133"/>
            <p:cNvSpPr>
              <a:spLocks noChangeArrowheads="1"/>
            </p:cNvSpPr>
            <p:nvPr/>
          </p:nvSpPr>
          <p:spPr bwMode="auto">
            <a:xfrm>
              <a:off x="6942156" y="4462473"/>
              <a:ext cx="254000" cy="9525"/>
            </a:xfrm>
            <a:prstGeom prst="rect">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72" name="Rectangle 1134"/>
            <p:cNvSpPr>
              <a:spLocks noChangeArrowheads="1"/>
            </p:cNvSpPr>
            <p:nvPr/>
          </p:nvSpPr>
          <p:spPr bwMode="auto">
            <a:xfrm>
              <a:off x="6942156" y="4471998"/>
              <a:ext cx="2540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73" name="Rectangle 1135"/>
            <p:cNvSpPr>
              <a:spLocks noChangeArrowheads="1"/>
            </p:cNvSpPr>
            <p:nvPr/>
          </p:nvSpPr>
          <p:spPr bwMode="auto">
            <a:xfrm>
              <a:off x="6942156" y="4481523"/>
              <a:ext cx="254000" cy="7937"/>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74" name="Rectangle 1136"/>
            <p:cNvSpPr>
              <a:spLocks noChangeArrowheads="1"/>
            </p:cNvSpPr>
            <p:nvPr/>
          </p:nvSpPr>
          <p:spPr bwMode="auto">
            <a:xfrm>
              <a:off x="6942156" y="4489460"/>
              <a:ext cx="254000" cy="9525"/>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75" name="Rectangle 1137"/>
            <p:cNvSpPr>
              <a:spLocks noChangeArrowheads="1"/>
            </p:cNvSpPr>
            <p:nvPr/>
          </p:nvSpPr>
          <p:spPr bwMode="auto">
            <a:xfrm>
              <a:off x="6942156" y="4498985"/>
              <a:ext cx="2540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76" name="Rectangle 1138"/>
            <p:cNvSpPr>
              <a:spLocks noChangeArrowheads="1"/>
            </p:cNvSpPr>
            <p:nvPr/>
          </p:nvSpPr>
          <p:spPr bwMode="auto">
            <a:xfrm>
              <a:off x="6942156" y="4506923"/>
              <a:ext cx="2540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77" name="Rectangle 1139"/>
            <p:cNvSpPr>
              <a:spLocks noChangeArrowheads="1"/>
            </p:cNvSpPr>
            <p:nvPr/>
          </p:nvSpPr>
          <p:spPr bwMode="auto">
            <a:xfrm>
              <a:off x="6942156" y="4516448"/>
              <a:ext cx="254000" cy="7937"/>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78" name="Rectangle 1140"/>
            <p:cNvSpPr>
              <a:spLocks noChangeArrowheads="1"/>
            </p:cNvSpPr>
            <p:nvPr/>
          </p:nvSpPr>
          <p:spPr bwMode="auto">
            <a:xfrm>
              <a:off x="6942156" y="4524385"/>
              <a:ext cx="254000" cy="952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79" name="Rectangle 1141"/>
            <p:cNvSpPr>
              <a:spLocks noChangeArrowheads="1"/>
            </p:cNvSpPr>
            <p:nvPr/>
          </p:nvSpPr>
          <p:spPr bwMode="auto">
            <a:xfrm>
              <a:off x="6942156" y="4533910"/>
              <a:ext cx="254000" cy="7937"/>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80" name="Rectangle 1142"/>
            <p:cNvSpPr>
              <a:spLocks noChangeArrowheads="1"/>
            </p:cNvSpPr>
            <p:nvPr/>
          </p:nvSpPr>
          <p:spPr bwMode="auto">
            <a:xfrm>
              <a:off x="6942156" y="4541848"/>
              <a:ext cx="254000" cy="9525"/>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81" name="Rectangle 1143"/>
            <p:cNvSpPr>
              <a:spLocks noChangeArrowheads="1"/>
            </p:cNvSpPr>
            <p:nvPr/>
          </p:nvSpPr>
          <p:spPr bwMode="auto">
            <a:xfrm>
              <a:off x="6942156" y="4551373"/>
              <a:ext cx="2540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82" name="Rectangle 1144"/>
            <p:cNvSpPr>
              <a:spLocks noChangeArrowheads="1"/>
            </p:cNvSpPr>
            <p:nvPr/>
          </p:nvSpPr>
          <p:spPr bwMode="auto">
            <a:xfrm>
              <a:off x="6942156" y="4559310"/>
              <a:ext cx="254000" cy="952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83" name="Rectangle 1145"/>
            <p:cNvSpPr>
              <a:spLocks noChangeArrowheads="1"/>
            </p:cNvSpPr>
            <p:nvPr/>
          </p:nvSpPr>
          <p:spPr bwMode="auto">
            <a:xfrm>
              <a:off x="6942156" y="4568835"/>
              <a:ext cx="254000" cy="7937"/>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84" name="Freeform 1146"/>
            <p:cNvSpPr>
              <a:spLocks/>
            </p:cNvSpPr>
            <p:nvPr/>
          </p:nvSpPr>
          <p:spPr bwMode="auto">
            <a:xfrm>
              <a:off x="6953269" y="4448185"/>
              <a:ext cx="231775" cy="123825"/>
            </a:xfrm>
            <a:custGeom>
              <a:avLst/>
              <a:gdLst>
                <a:gd name="T0" fmla="*/ 0 w 422"/>
                <a:gd name="T1" fmla="*/ 0 h 224"/>
                <a:gd name="T2" fmla="*/ 0 w 422"/>
                <a:gd name="T3" fmla="*/ 0 h 224"/>
                <a:gd name="T4" fmla="*/ 0 w 422"/>
                <a:gd name="T5" fmla="*/ 0 h 224"/>
                <a:gd name="T6" fmla="*/ 0 w 422"/>
                <a:gd name="T7" fmla="*/ 0 h 224"/>
                <a:gd name="T8" fmla="*/ 0 w 422"/>
                <a:gd name="T9" fmla="*/ 0 h 224"/>
                <a:gd name="T10" fmla="*/ 0 w 422"/>
                <a:gd name="T11" fmla="*/ 0 h 224"/>
                <a:gd name="T12" fmla="*/ 0 60000 65536"/>
                <a:gd name="T13" fmla="*/ 0 60000 65536"/>
                <a:gd name="T14" fmla="*/ 0 60000 65536"/>
                <a:gd name="T15" fmla="*/ 0 60000 65536"/>
                <a:gd name="T16" fmla="*/ 0 60000 65536"/>
                <a:gd name="T17" fmla="*/ 0 60000 65536"/>
                <a:gd name="T18" fmla="*/ 0 w 422"/>
                <a:gd name="T19" fmla="*/ 0 h 224"/>
                <a:gd name="T20" fmla="*/ 422 w 422"/>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422" h="224">
                  <a:moveTo>
                    <a:pt x="0" y="2"/>
                  </a:moveTo>
                  <a:lnTo>
                    <a:pt x="34" y="0"/>
                  </a:lnTo>
                  <a:lnTo>
                    <a:pt x="304" y="143"/>
                  </a:lnTo>
                  <a:lnTo>
                    <a:pt x="422" y="224"/>
                  </a:lnTo>
                  <a:lnTo>
                    <a:pt x="388" y="224"/>
                  </a:lnTo>
                  <a:cubicBezTo>
                    <a:pt x="258" y="152"/>
                    <a:pt x="128" y="78"/>
                    <a:pt x="0" y="2"/>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785" name="Rectangle 1147"/>
            <p:cNvSpPr>
              <a:spLocks noChangeArrowheads="1"/>
            </p:cNvSpPr>
            <p:nvPr/>
          </p:nvSpPr>
          <p:spPr bwMode="auto">
            <a:xfrm>
              <a:off x="6758006" y="4603760"/>
              <a:ext cx="3683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86" name="Rectangle 1148"/>
            <p:cNvSpPr>
              <a:spLocks noChangeArrowheads="1"/>
            </p:cNvSpPr>
            <p:nvPr/>
          </p:nvSpPr>
          <p:spPr bwMode="auto">
            <a:xfrm>
              <a:off x="6758006" y="4611698"/>
              <a:ext cx="368300" cy="9525"/>
            </a:xfrm>
            <a:prstGeom prst="rect">
              <a:avLst/>
            </a:prstGeom>
            <a:solidFill>
              <a:srgbClr val="DFDF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87" name="Rectangle 1149"/>
            <p:cNvSpPr>
              <a:spLocks noChangeArrowheads="1"/>
            </p:cNvSpPr>
            <p:nvPr/>
          </p:nvSpPr>
          <p:spPr bwMode="auto">
            <a:xfrm>
              <a:off x="6758006" y="4621223"/>
              <a:ext cx="368300" cy="9525"/>
            </a:xfrm>
            <a:prstGeom prst="rect">
              <a:avLst/>
            </a:prstGeom>
            <a:solidFill>
              <a:srgbClr val="E1E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88" name="Rectangle 1150"/>
            <p:cNvSpPr>
              <a:spLocks noChangeArrowheads="1"/>
            </p:cNvSpPr>
            <p:nvPr/>
          </p:nvSpPr>
          <p:spPr bwMode="auto">
            <a:xfrm>
              <a:off x="6758006" y="4630748"/>
              <a:ext cx="3683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89" name="Rectangle 1151"/>
            <p:cNvSpPr>
              <a:spLocks noChangeArrowheads="1"/>
            </p:cNvSpPr>
            <p:nvPr/>
          </p:nvSpPr>
          <p:spPr bwMode="auto">
            <a:xfrm>
              <a:off x="6758006" y="4638685"/>
              <a:ext cx="368300" cy="95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90" name="Rectangle 1152"/>
            <p:cNvSpPr>
              <a:spLocks noChangeArrowheads="1"/>
            </p:cNvSpPr>
            <p:nvPr/>
          </p:nvSpPr>
          <p:spPr bwMode="auto">
            <a:xfrm>
              <a:off x="6758006" y="4648210"/>
              <a:ext cx="368300" cy="7937"/>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91" name="Rectangle 1153"/>
            <p:cNvSpPr>
              <a:spLocks noChangeArrowheads="1"/>
            </p:cNvSpPr>
            <p:nvPr/>
          </p:nvSpPr>
          <p:spPr bwMode="auto">
            <a:xfrm>
              <a:off x="6758006" y="4656148"/>
              <a:ext cx="3683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92" name="Rectangle 1154"/>
            <p:cNvSpPr>
              <a:spLocks noChangeArrowheads="1"/>
            </p:cNvSpPr>
            <p:nvPr/>
          </p:nvSpPr>
          <p:spPr bwMode="auto">
            <a:xfrm>
              <a:off x="6758006" y="4665673"/>
              <a:ext cx="368300" cy="7937"/>
            </a:xfrm>
            <a:prstGeom prst="rect">
              <a:avLst/>
            </a:prstGeom>
            <a:solidFill>
              <a:srgbClr val="E7E7E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93" name="Rectangle 1155"/>
            <p:cNvSpPr>
              <a:spLocks noChangeArrowheads="1"/>
            </p:cNvSpPr>
            <p:nvPr/>
          </p:nvSpPr>
          <p:spPr bwMode="auto">
            <a:xfrm>
              <a:off x="6758006" y="4673610"/>
              <a:ext cx="368300" cy="9525"/>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94" name="Rectangle 1156"/>
            <p:cNvSpPr>
              <a:spLocks noChangeArrowheads="1"/>
            </p:cNvSpPr>
            <p:nvPr/>
          </p:nvSpPr>
          <p:spPr bwMode="auto">
            <a:xfrm>
              <a:off x="6758006" y="4683135"/>
              <a:ext cx="368300" cy="7937"/>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95" name="Rectangle 1157"/>
            <p:cNvSpPr>
              <a:spLocks noChangeArrowheads="1"/>
            </p:cNvSpPr>
            <p:nvPr/>
          </p:nvSpPr>
          <p:spPr bwMode="auto">
            <a:xfrm>
              <a:off x="6758006" y="4691073"/>
              <a:ext cx="368300" cy="9525"/>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96" name="Rectangle 1158"/>
            <p:cNvSpPr>
              <a:spLocks noChangeArrowheads="1"/>
            </p:cNvSpPr>
            <p:nvPr/>
          </p:nvSpPr>
          <p:spPr bwMode="auto">
            <a:xfrm>
              <a:off x="6758006" y="4700598"/>
              <a:ext cx="3683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97" name="Rectangle 1159"/>
            <p:cNvSpPr>
              <a:spLocks noChangeArrowheads="1"/>
            </p:cNvSpPr>
            <p:nvPr/>
          </p:nvSpPr>
          <p:spPr bwMode="auto">
            <a:xfrm>
              <a:off x="6758006" y="4708535"/>
              <a:ext cx="3683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98" name="Rectangle 1160"/>
            <p:cNvSpPr>
              <a:spLocks noChangeArrowheads="1"/>
            </p:cNvSpPr>
            <p:nvPr/>
          </p:nvSpPr>
          <p:spPr bwMode="auto">
            <a:xfrm>
              <a:off x="6758006" y="4718060"/>
              <a:ext cx="368300" cy="7937"/>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99" name="Rectangle 1161"/>
            <p:cNvSpPr>
              <a:spLocks noChangeArrowheads="1"/>
            </p:cNvSpPr>
            <p:nvPr/>
          </p:nvSpPr>
          <p:spPr bwMode="auto">
            <a:xfrm>
              <a:off x="6758006" y="4725998"/>
              <a:ext cx="368300" cy="9525"/>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800" name="Rectangle 1162"/>
            <p:cNvSpPr>
              <a:spLocks noChangeArrowheads="1"/>
            </p:cNvSpPr>
            <p:nvPr/>
          </p:nvSpPr>
          <p:spPr bwMode="auto">
            <a:xfrm>
              <a:off x="6758006" y="4735523"/>
              <a:ext cx="368300" cy="7937"/>
            </a:xfrm>
            <a:prstGeom prst="rect">
              <a:avLst/>
            </a:prstGeom>
            <a:solidFill>
              <a:srgbClr val="F1F1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801" name="Rectangle 1163"/>
            <p:cNvSpPr>
              <a:spLocks noChangeArrowheads="1"/>
            </p:cNvSpPr>
            <p:nvPr/>
          </p:nvSpPr>
          <p:spPr bwMode="auto">
            <a:xfrm>
              <a:off x="6758006" y="4743460"/>
              <a:ext cx="368300" cy="9525"/>
            </a:xfrm>
            <a:prstGeom prst="rect">
              <a:avLst/>
            </a:prstGeom>
            <a:solidFill>
              <a:srgbClr val="F3F3F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802" name="Rectangle 1164"/>
            <p:cNvSpPr>
              <a:spLocks noChangeArrowheads="1"/>
            </p:cNvSpPr>
            <p:nvPr/>
          </p:nvSpPr>
          <p:spPr bwMode="auto">
            <a:xfrm>
              <a:off x="6758006" y="4752985"/>
              <a:ext cx="368300" cy="9525"/>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803" name="Rectangle 1165"/>
            <p:cNvSpPr>
              <a:spLocks noChangeArrowheads="1"/>
            </p:cNvSpPr>
            <p:nvPr/>
          </p:nvSpPr>
          <p:spPr bwMode="auto">
            <a:xfrm>
              <a:off x="6758006" y="4762510"/>
              <a:ext cx="368300" cy="7937"/>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804" name="Rectangle 1166"/>
            <p:cNvSpPr>
              <a:spLocks noChangeArrowheads="1"/>
            </p:cNvSpPr>
            <p:nvPr/>
          </p:nvSpPr>
          <p:spPr bwMode="auto">
            <a:xfrm>
              <a:off x="6758006" y="4770448"/>
              <a:ext cx="368300" cy="9525"/>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805" name="Rectangle 1167"/>
            <p:cNvSpPr>
              <a:spLocks noChangeArrowheads="1"/>
            </p:cNvSpPr>
            <p:nvPr/>
          </p:nvSpPr>
          <p:spPr bwMode="auto">
            <a:xfrm>
              <a:off x="6758006" y="4779973"/>
              <a:ext cx="3683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806" name="Rectangle 1168"/>
            <p:cNvSpPr>
              <a:spLocks noChangeArrowheads="1"/>
            </p:cNvSpPr>
            <p:nvPr/>
          </p:nvSpPr>
          <p:spPr bwMode="auto">
            <a:xfrm>
              <a:off x="6758006" y="4787910"/>
              <a:ext cx="368300" cy="9525"/>
            </a:xfrm>
            <a:prstGeom prst="rect">
              <a:avLst/>
            </a:prstGeom>
            <a:solidFill>
              <a:srgbClr val="F9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807" name="Rectangle 1169"/>
            <p:cNvSpPr>
              <a:spLocks noChangeArrowheads="1"/>
            </p:cNvSpPr>
            <p:nvPr/>
          </p:nvSpPr>
          <p:spPr bwMode="auto">
            <a:xfrm>
              <a:off x="6758006" y="4797435"/>
              <a:ext cx="368300" cy="7937"/>
            </a:xfrm>
            <a:prstGeom prst="rect">
              <a:avLst/>
            </a:prstGeom>
            <a:solidFill>
              <a:srgbClr val="FBFB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808" name="Rectangle 1170"/>
            <p:cNvSpPr>
              <a:spLocks noChangeArrowheads="1"/>
            </p:cNvSpPr>
            <p:nvPr/>
          </p:nvSpPr>
          <p:spPr bwMode="auto">
            <a:xfrm>
              <a:off x="6758006" y="4805373"/>
              <a:ext cx="368300" cy="9525"/>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809" name="Rectangle 1171"/>
            <p:cNvSpPr>
              <a:spLocks noChangeArrowheads="1"/>
            </p:cNvSpPr>
            <p:nvPr/>
          </p:nvSpPr>
          <p:spPr bwMode="auto">
            <a:xfrm>
              <a:off x="6758006" y="4814898"/>
              <a:ext cx="368300" cy="7937"/>
            </a:xfrm>
            <a:prstGeom prst="rect">
              <a:avLst/>
            </a:prstGeom>
            <a:solidFill>
              <a:srgbClr val="FDFDF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810" name="Freeform 1172"/>
            <p:cNvSpPr>
              <a:spLocks/>
            </p:cNvSpPr>
            <p:nvPr/>
          </p:nvSpPr>
          <p:spPr bwMode="auto">
            <a:xfrm>
              <a:off x="6770706" y="4619635"/>
              <a:ext cx="346075" cy="198437"/>
            </a:xfrm>
            <a:custGeom>
              <a:avLst/>
              <a:gdLst>
                <a:gd name="T0" fmla="*/ 0 w 631"/>
                <a:gd name="T1" fmla="*/ 0 h 364"/>
                <a:gd name="T2" fmla="*/ 0 w 631"/>
                <a:gd name="T3" fmla="*/ 0 h 364"/>
                <a:gd name="T4" fmla="*/ 0 w 631"/>
                <a:gd name="T5" fmla="*/ 0 h 364"/>
                <a:gd name="T6" fmla="*/ 0 w 631"/>
                <a:gd name="T7" fmla="*/ 0 h 364"/>
                <a:gd name="T8" fmla="*/ 0 w 631"/>
                <a:gd name="T9" fmla="*/ 0 h 364"/>
                <a:gd name="T10" fmla="*/ 0 60000 65536"/>
                <a:gd name="T11" fmla="*/ 0 60000 65536"/>
                <a:gd name="T12" fmla="*/ 0 60000 65536"/>
                <a:gd name="T13" fmla="*/ 0 60000 65536"/>
                <a:gd name="T14" fmla="*/ 0 60000 65536"/>
                <a:gd name="T15" fmla="*/ 0 w 631"/>
                <a:gd name="T16" fmla="*/ 0 h 364"/>
                <a:gd name="T17" fmla="*/ 631 w 631"/>
                <a:gd name="T18" fmla="*/ 364 h 364"/>
              </a:gdLst>
              <a:ahLst/>
              <a:cxnLst>
                <a:cxn ang="T10">
                  <a:pos x="T0" y="T1"/>
                </a:cxn>
                <a:cxn ang="T11">
                  <a:pos x="T2" y="T3"/>
                </a:cxn>
                <a:cxn ang="T12">
                  <a:pos x="T4" y="T5"/>
                </a:cxn>
                <a:cxn ang="T13">
                  <a:pos x="T6" y="T7"/>
                </a:cxn>
                <a:cxn ang="T14">
                  <a:pos x="T8" y="T9"/>
                </a:cxn>
              </a:cxnLst>
              <a:rect l="T15" t="T16" r="T17" b="T18"/>
              <a:pathLst>
                <a:path w="631" h="364">
                  <a:moveTo>
                    <a:pt x="0" y="141"/>
                  </a:moveTo>
                  <a:lnTo>
                    <a:pt x="243" y="0"/>
                  </a:lnTo>
                  <a:lnTo>
                    <a:pt x="631" y="224"/>
                  </a:lnTo>
                  <a:lnTo>
                    <a:pt x="389" y="364"/>
                  </a:lnTo>
                  <a:cubicBezTo>
                    <a:pt x="245" y="318"/>
                    <a:pt x="113" y="242"/>
                    <a:pt x="0" y="141"/>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4811" name="Picture 117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89769" y="4437073"/>
              <a:ext cx="280988"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2" name="Picture 117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58006" y="4683135"/>
              <a:ext cx="236538"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 name="Freeform 1177"/>
            <p:cNvSpPr>
              <a:spLocks/>
            </p:cNvSpPr>
            <p:nvPr/>
          </p:nvSpPr>
          <p:spPr bwMode="auto">
            <a:xfrm>
              <a:off x="6770706" y="4695835"/>
              <a:ext cx="212725" cy="153987"/>
            </a:xfrm>
            <a:custGeom>
              <a:avLst/>
              <a:gdLst>
                <a:gd name="T0" fmla="*/ 0 w 389"/>
                <a:gd name="T1" fmla="*/ 0 h 279"/>
                <a:gd name="T2" fmla="*/ 0 w 389"/>
                <a:gd name="T3" fmla="*/ 0 h 279"/>
                <a:gd name="T4" fmla="*/ 0 w 389"/>
                <a:gd name="T5" fmla="*/ 0 h 279"/>
                <a:gd name="T6" fmla="*/ 0 w 389"/>
                <a:gd name="T7" fmla="*/ 0 h 279"/>
                <a:gd name="T8" fmla="*/ 0 w 389"/>
                <a:gd name="T9" fmla="*/ 0 h 279"/>
                <a:gd name="T10" fmla="*/ 0 w 389"/>
                <a:gd name="T11" fmla="*/ 0 h 279"/>
                <a:gd name="T12" fmla="*/ 0 w 389"/>
                <a:gd name="T13" fmla="*/ 0 h 279"/>
                <a:gd name="T14" fmla="*/ 0 60000 65536"/>
                <a:gd name="T15" fmla="*/ 0 60000 65536"/>
                <a:gd name="T16" fmla="*/ 0 60000 65536"/>
                <a:gd name="T17" fmla="*/ 0 60000 65536"/>
                <a:gd name="T18" fmla="*/ 0 60000 65536"/>
                <a:gd name="T19" fmla="*/ 0 60000 65536"/>
                <a:gd name="T20" fmla="*/ 0 60000 65536"/>
                <a:gd name="T21" fmla="*/ 0 w 389"/>
                <a:gd name="T22" fmla="*/ 0 h 279"/>
                <a:gd name="T23" fmla="*/ 389 w 389"/>
                <a:gd name="T24" fmla="*/ 279 h 2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 h="279">
                  <a:moveTo>
                    <a:pt x="0" y="53"/>
                  </a:moveTo>
                  <a:cubicBezTo>
                    <a:pt x="109" y="160"/>
                    <a:pt x="242" y="238"/>
                    <a:pt x="389" y="279"/>
                  </a:cubicBezTo>
                  <a:lnTo>
                    <a:pt x="389" y="223"/>
                  </a:lnTo>
                  <a:cubicBezTo>
                    <a:pt x="243" y="183"/>
                    <a:pt x="109" y="106"/>
                    <a:pt x="0" y="0"/>
                  </a:cubicBezTo>
                  <a:lnTo>
                    <a:pt x="0" y="53"/>
                  </a:lnTo>
                  <a:close/>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814" name="Freeform 1178"/>
            <p:cNvSpPr>
              <a:spLocks/>
            </p:cNvSpPr>
            <p:nvPr/>
          </p:nvSpPr>
          <p:spPr bwMode="auto">
            <a:xfrm>
              <a:off x="6770706" y="4448185"/>
              <a:ext cx="414338" cy="401637"/>
            </a:xfrm>
            <a:custGeom>
              <a:avLst/>
              <a:gdLst>
                <a:gd name="T0" fmla="*/ 0 w 756"/>
                <a:gd name="T1" fmla="*/ 0 h 730"/>
                <a:gd name="T2" fmla="*/ 0 w 756"/>
                <a:gd name="T3" fmla="*/ 0 h 730"/>
                <a:gd name="T4" fmla="*/ 0 w 756"/>
                <a:gd name="T5" fmla="*/ 0 h 730"/>
                <a:gd name="T6" fmla="*/ 0 w 756"/>
                <a:gd name="T7" fmla="*/ 0 h 730"/>
                <a:gd name="T8" fmla="*/ 0 w 756"/>
                <a:gd name="T9" fmla="*/ 0 h 730"/>
                <a:gd name="T10" fmla="*/ 0 w 756"/>
                <a:gd name="T11" fmla="*/ 0 h 730"/>
                <a:gd name="T12" fmla="*/ 0 w 756"/>
                <a:gd name="T13" fmla="*/ 0 h 730"/>
                <a:gd name="T14" fmla="*/ 0 w 756"/>
                <a:gd name="T15" fmla="*/ 0 h 730"/>
                <a:gd name="T16" fmla="*/ 0 w 756"/>
                <a:gd name="T17" fmla="*/ 0 h 7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56"/>
                <a:gd name="T28" fmla="*/ 0 h 730"/>
                <a:gd name="T29" fmla="*/ 756 w 756"/>
                <a:gd name="T30" fmla="*/ 730 h 7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56" h="730">
                  <a:moveTo>
                    <a:pt x="389" y="730"/>
                  </a:moveTo>
                  <a:lnTo>
                    <a:pt x="650" y="579"/>
                  </a:lnTo>
                  <a:lnTo>
                    <a:pt x="756" y="224"/>
                  </a:lnTo>
                  <a:lnTo>
                    <a:pt x="368" y="0"/>
                  </a:lnTo>
                  <a:lnTo>
                    <a:pt x="335" y="0"/>
                  </a:lnTo>
                  <a:lnTo>
                    <a:pt x="243" y="310"/>
                  </a:lnTo>
                  <a:lnTo>
                    <a:pt x="0" y="451"/>
                  </a:lnTo>
                  <a:lnTo>
                    <a:pt x="0" y="504"/>
                  </a:lnTo>
                  <a:cubicBezTo>
                    <a:pt x="109" y="611"/>
                    <a:pt x="243" y="689"/>
                    <a:pt x="389" y="730"/>
                  </a:cubicBezTo>
                  <a:close/>
                </a:path>
              </a:pathLst>
            </a:custGeom>
            <a:noFill/>
            <a:ln w="1746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815" name="Freeform 1179"/>
            <p:cNvSpPr>
              <a:spLocks/>
            </p:cNvSpPr>
            <p:nvPr/>
          </p:nvSpPr>
          <p:spPr bwMode="auto">
            <a:xfrm>
              <a:off x="6919931" y="4468823"/>
              <a:ext cx="187325" cy="255587"/>
            </a:xfrm>
            <a:custGeom>
              <a:avLst/>
              <a:gdLst>
                <a:gd name="T0" fmla="*/ 2147483647 w 118"/>
                <a:gd name="T1" fmla="*/ 0 h 161"/>
                <a:gd name="T2" fmla="*/ 0 w 118"/>
                <a:gd name="T3" fmla="*/ 2147483647 h 161"/>
                <a:gd name="T4" fmla="*/ 2147483647 w 118"/>
                <a:gd name="T5" fmla="*/ 2147483647 h 161"/>
                <a:gd name="T6" fmla="*/ 0 60000 65536"/>
                <a:gd name="T7" fmla="*/ 0 60000 65536"/>
                <a:gd name="T8" fmla="*/ 0 60000 65536"/>
                <a:gd name="T9" fmla="*/ 0 w 118"/>
                <a:gd name="T10" fmla="*/ 0 h 161"/>
                <a:gd name="T11" fmla="*/ 118 w 118"/>
                <a:gd name="T12" fmla="*/ 161 h 161"/>
              </a:gdLst>
              <a:ahLst/>
              <a:cxnLst>
                <a:cxn ang="T6">
                  <a:pos x="T0" y="T1"/>
                </a:cxn>
                <a:cxn ang="T7">
                  <a:pos x="T2" y="T3"/>
                </a:cxn>
                <a:cxn ang="T8">
                  <a:pos x="T4" y="T5"/>
                </a:cxn>
              </a:cxnLst>
              <a:rect l="T9" t="T10" r="T11" b="T12"/>
              <a:pathLst>
                <a:path w="118" h="161">
                  <a:moveTo>
                    <a:pt x="27" y="0"/>
                  </a:moveTo>
                  <a:lnTo>
                    <a:pt x="0" y="93"/>
                  </a:lnTo>
                  <a:lnTo>
                    <a:pt x="118" y="161"/>
                  </a:lnTo>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816" name="Freeform 1180"/>
            <p:cNvSpPr>
              <a:spLocks/>
            </p:cNvSpPr>
            <p:nvPr/>
          </p:nvSpPr>
          <p:spPr bwMode="auto">
            <a:xfrm>
              <a:off x="6996131" y="4770448"/>
              <a:ext cx="90488" cy="71437"/>
            </a:xfrm>
            <a:custGeom>
              <a:avLst/>
              <a:gdLst>
                <a:gd name="T0" fmla="*/ 2147483647 w 57"/>
                <a:gd name="T1" fmla="*/ 0 h 45"/>
                <a:gd name="T2" fmla="*/ 0 w 57"/>
                <a:gd name="T3" fmla="*/ 2147483647 h 45"/>
                <a:gd name="T4" fmla="*/ 0 w 57"/>
                <a:gd name="T5" fmla="*/ 2147483647 h 45"/>
                <a:gd name="T6" fmla="*/ 0 60000 65536"/>
                <a:gd name="T7" fmla="*/ 0 60000 65536"/>
                <a:gd name="T8" fmla="*/ 0 60000 65536"/>
                <a:gd name="T9" fmla="*/ 0 w 57"/>
                <a:gd name="T10" fmla="*/ 0 h 45"/>
                <a:gd name="T11" fmla="*/ 57 w 57"/>
                <a:gd name="T12" fmla="*/ 45 h 45"/>
              </a:gdLst>
              <a:ahLst/>
              <a:cxnLst>
                <a:cxn ang="T6">
                  <a:pos x="T0" y="T1"/>
                </a:cxn>
                <a:cxn ang="T7">
                  <a:pos x="T2" y="T3"/>
                </a:cxn>
                <a:cxn ang="T8">
                  <a:pos x="T4" y="T5"/>
                </a:cxn>
              </a:cxnLst>
              <a:rect l="T9" t="T10" r="T11" b="T12"/>
              <a:pathLst>
                <a:path w="57" h="45">
                  <a:moveTo>
                    <a:pt x="57" y="0"/>
                  </a:moveTo>
                  <a:lnTo>
                    <a:pt x="0" y="34"/>
                  </a:lnTo>
                  <a:lnTo>
                    <a:pt x="0" y="45"/>
                  </a:lnTo>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817" name="Freeform 1184"/>
            <p:cNvSpPr>
              <a:spLocks noEditPoints="1"/>
            </p:cNvSpPr>
            <p:nvPr/>
          </p:nvSpPr>
          <p:spPr bwMode="auto">
            <a:xfrm>
              <a:off x="6800869" y="4633923"/>
              <a:ext cx="290513" cy="166687"/>
            </a:xfrm>
            <a:custGeom>
              <a:avLst/>
              <a:gdLst>
                <a:gd name="T0" fmla="*/ 2147483647 w 183"/>
                <a:gd name="T1" fmla="*/ 2147483647 h 105"/>
                <a:gd name="T2" fmla="*/ 2147483647 w 183"/>
                <a:gd name="T3" fmla="*/ 2147483647 h 105"/>
                <a:gd name="T4" fmla="*/ 2147483647 w 183"/>
                <a:gd name="T5" fmla="*/ 2147483647 h 105"/>
                <a:gd name="T6" fmla="*/ 2147483647 w 183"/>
                <a:gd name="T7" fmla="*/ 2147483647 h 105"/>
                <a:gd name="T8" fmla="*/ 2147483647 w 183"/>
                <a:gd name="T9" fmla="*/ 2147483647 h 105"/>
                <a:gd name="T10" fmla="*/ 2147483647 w 183"/>
                <a:gd name="T11" fmla="*/ 2147483647 h 105"/>
                <a:gd name="T12" fmla="*/ 2147483647 w 183"/>
                <a:gd name="T13" fmla="*/ 2147483647 h 105"/>
                <a:gd name="T14" fmla="*/ 2147483647 w 183"/>
                <a:gd name="T15" fmla="*/ 2147483647 h 105"/>
                <a:gd name="T16" fmla="*/ 2147483647 w 183"/>
                <a:gd name="T17" fmla="*/ 2147483647 h 105"/>
                <a:gd name="T18" fmla="*/ 2147483647 w 183"/>
                <a:gd name="T19" fmla="*/ 2147483647 h 105"/>
                <a:gd name="T20" fmla="*/ 2147483647 w 183"/>
                <a:gd name="T21" fmla="*/ 2147483647 h 105"/>
                <a:gd name="T22" fmla="*/ 2147483647 w 183"/>
                <a:gd name="T23" fmla="*/ 2147483647 h 105"/>
                <a:gd name="T24" fmla="*/ 2147483647 w 183"/>
                <a:gd name="T25" fmla="*/ 2147483647 h 105"/>
                <a:gd name="T26" fmla="*/ 2147483647 w 183"/>
                <a:gd name="T27" fmla="*/ 2147483647 h 105"/>
                <a:gd name="T28" fmla="*/ 2147483647 w 183"/>
                <a:gd name="T29" fmla="*/ 2147483647 h 105"/>
                <a:gd name="T30" fmla="*/ 2147483647 w 183"/>
                <a:gd name="T31" fmla="*/ 2147483647 h 105"/>
                <a:gd name="T32" fmla="*/ 2147483647 w 183"/>
                <a:gd name="T33" fmla="*/ 2147483647 h 105"/>
                <a:gd name="T34" fmla="*/ 2147483647 w 183"/>
                <a:gd name="T35" fmla="*/ 2147483647 h 105"/>
                <a:gd name="T36" fmla="*/ 2147483647 w 183"/>
                <a:gd name="T37" fmla="*/ 2147483647 h 105"/>
                <a:gd name="T38" fmla="*/ 2147483647 w 183"/>
                <a:gd name="T39" fmla="*/ 2147483647 h 105"/>
                <a:gd name="T40" fmla="*/ 2147483647 w 183"/>
                <a:gd name="T41" fmla="*/ 2147483647 h 105"/>
                <a:gd name="T42" fmla="*/ 2147483647 w 183"/>
                <a:gd name="T43" fmla="*/ 2147483647 h 105"/>
                <a:gd name="T44" fmla="*/ 2147483647 w 183"/>
                <a:gd name="T45" fmla="*/ 2147483647 h 105"/>
                <a:gd name="T46" fmla="*/ 2147483647 w 183"/>
                <a:gd name="T47" fmla="*/ 2147483647 h 105"/>
                <a:gd name="T48" fmla="*/ 2147483647 w 183"/>
                <a:gd name="T49" fmla="*/ 2147483647 h 105"/>
                <a:gd name="T50" fmla="*/ 2147483647 w 183"/>
                <a:gd name="T51" fmla="*/ 2147483647 h 105"/>
                <a:gd name="T52" fmla="*/ 2147483647 w 183"/>
                <a:gd name="T53" fmla="*/ 2147483647 h 105"/>
                <a:gd name="T54" fmla="*/ 2147483647 w 183"/>
                <a:gd name="T55" fmla="*/ 2147483647 h 105"/>
                <a:gd name="T56" fmla="*/ 2147483647 w 183"/>
                <a:gd name="T57" fmla="*/ 2147483647 h 105"/>
                <a:gd name="T58" fmla="*/ 2147483647 w 183"/>
                <a:gd name="T59" fmla="*/ 2147483647 h 105"/>
                <a:gd name="T60" fmla="*/ 2147483647 w 183"/>
                <a:gd name="T61" fmla="*/ 2147483647 h 105"/>
                <a:gd name="T62" fmla="*/ 2147483647 w 183"/>
                <a:gd name="T63" fmla="*/ 2147483647 h 105"/>
                <a:gd name="T64" fmla="*/ 2147483647 w 183"/>
                <a:gd name="T65" fmla="*/ 2147483647 h 105"/>
                <a:gd name="T66" fmla="*/ 2147483647 w 183"/>
                <a:gd name="T67" fmla="*/ 2147483647 h 105"/>
                <a:gd name="T68" fmla="*/ 2147483647 w 183"/>
                <a:gd name="T69" fmla="*/ 2147483647 h 105"/>
                <a:gd name="T70" fmla="*/ 2147483647 w 183"/>
                <a:gd name="T71" fmla="*/ 2147483647 h 105"/>
                <a:gd name="T72" fmla="*/ 2147483647 w 183"/>
                <a:gd name="T73" fmla="*/ 2147483647 h 105"/>
                <a:gd name="T74" fmla="*/ 2147483647 w 183"/>
                <a:gd name="T75" fmla="*/ 2147483647 h 105"/>
                <a:gd name="T76" fmla="*/ 2147483647 w 183"/>
                <a:gd name="T77" fmla="*/ 2147483647 h 105"/>
                <a:gd name="T78" fmla="*/ 2147483647 w 183"/>
                <a:gd name="T79" fmla="*/ 2147483647 h 105"/>
                <a:gd name="T80" fmla="*/ 2147483647 w 183"/>
                <a:gd name="T81" fmla="*/ 2147483647 h 105"/>
                <a:gd name="T82" fmla="*/ 2147483647 w 183"/>
                <a:gd name="T83" fmla="*/ 2147483647 h 105"/>
                <a:gd name="T84" fmla="*/ 2147483647 w 183"/>
                <a:gd name="T85" fmla="*/ 2147483647 h 1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05"/>
                <a:gd name="T131" fmla="*/ 183 w 183"/>
                <a:gd name="T132" fmla="*/ 105 h 1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05">
                  <a:moveTo>
                    <a:pt x="0" y="36"/>
                  </a:moveTo>
                  <a:lnTo>
                    <a:pt x="11" y="43"/>
                  </a:lnTo>
                  <a:lnTo>
                    <a:pt x="23" y="36"/>
                  </a:lnTo>
                  <a:lnTo>
                    <a:pt x="11" y="29"/>
                  </a:lnTo>
                  <a:lnTo>
                    <a:pt x="0" y="36"/>
                  </a:lnTo>
                  <a:close/>
                  <a:moveTo>
                    <a:pt x="17" y="26"/>
                  </a:moveTo>
                  <a:lnTo>
                    <a:pt x="29" y="33"/>
                  </a:lnTo>
                  <a:lnTo>
                    <a:pt x="40" y="26"/>
                  </a:lnTo>
                  <a:lnTo>
                    <a:pt x="28" y="19"/>
                  </a:lnTo>
                  <a:lnTo>
                    <a:pt x="17" y="26"/>
                  </a:lnTo>
                  <a:close/>
                  <a:moveTo>
                    <a:pt x="33" y="16"/>
                  </a:moveTo>
                  <a:lnTo>
                    <a:pt x="46" y="23"/>
                  </a:lnTo>
                  <a:lnTo>
                    <a:pt x="57" y="17"/>
                  </a:lnTo>
                  <a:lnTo>
                    <a:pt x="45" y="10"/>
                  </a:lnTo>
                  <a:lnTo>
                    <a:pt x="33" y="16"/>
                  </a:lnTo>
                  <a:close/>
                  <a:moveTo>
                    <a:pt x="50" y="6"/>
                  </a:moveTo>
                  <a:lnTo>
                    <a:pt x="62" y="13"/>
                  </a:lnTo>
                  <a:lnTo>
                    <a:pt x="74" y="7"/>
                  </a:lnTo>
                  <a:lnTo>
                    <a:pt x="62" y="0"/>
                  </a:lnTo>
                  <a:lnTo>
                    <a:pt x="50" y="6"/>
                  </a:lnTo>
                  <a:close/>
                  <a:moveTo>
                    <a:pt x="69" y="17"/>
                  </a:moveTo>
                  <a:lnTo>
                    <a:pt x="81" y="24"/>
                  </a:lnTo>
                  <a:lnTo>
                    <a:pt x="92" y="17"/>
                  </a:lnTo>
                  <a:lnTo>
                    <a:pt x="80" y="10"/>
                  </a:lnTo>
                  <a:lnTo>
                    <a:pt x="69" y="17"/>
                  </a:lnTo>
                  <a:close/>
                  <a:moveTo>
                    <a:pt x="87" y="27"/>
                  </a:moveTo>
                  <a:lnTo>
                    <a:pt x="99" y="34"/>
                  </a:lnTo>
                  <a:lnTo>
                    <a:pt x="110" y="28"/>
                  </a:lnTo>
                  <a:lnTo>
                    <a:pt x="98" y="21"/>
                  </a:lnTo>
                  <a:lnTo>
                    <a:pt x="87" y="27"/>
                  </a:lnTo>
                  <a:close/>
                  <a:moveTo>
                    <a:pt x="105" y="38"/>
                  </a:moveTo>
                  <a:lnTo>
                    <a:pt x="117" y="45"/>
                  </a:lnTo>
                  <a:lnTo>
                    <a:pt x="128" y="38"/>
                  </a:lnTo>
                  <a:lnTo>
                    <a:pt x="116" y="31"/>
                  </a:lnTo>
                  <a:lnTo>
                    <a:pt x="105" y="38"/>
                  </a:lnTo>
                  <a:close/>
                  <a:moveTo>
                    <a:pt x="141" y="58"/>
                  </a:moveTo>
                  <a:lnTo>
                    <a:pt x="153" y="66"/>
                  </a:lnTo>
                  <a:lnTo>
                    <a:pt x="164" y="59"/>
                  </a:lnTo>
                  <a:lnTo>
                    <a:pt x="152" y="52"/>
                  </a:lnTo>
                  <a:lnTo>
                    <a:pt x="141" y="58"/>
                  </a:lnTo>
                  <a:close/>
                  <a:moveTo>
                    <a:pt x="159" y="69"/>
                  </a:moveTo>
                  <a:lnTo>
                    <a:pt x="171" y="76"/>
                  </a:lnTo>
                  <a:lnTo>
                    <a:pt x="183" y="69"/>
                  </a:lnTo>
                  <a:lnTo>
                    <a:pt x="171" y="63"/>
                  </a:lnTo>
                  <a:lnTo>
                    <a:pt x="159" y="69"/>
                  </a:lnTo>
                  <a:close/>
                  <a:moveTo>
                    <a:pt x="142" y="79"/>
                  </a:moveTo>
                  <a:lnTo>
                    <a:pt x="154" y="86"/>
                  </a:lnTo>
                  <a:lnTo>
                    <a:pt x="165" y="79"/>
                  </a:lnTo>
                  <a:lnTo>
                    <a:pt x="153" y="72"/>
                  </a:lnTo>
                  <a:lnTo>
                    <a:pt x="142" y="79"/>
                  </a:lnTo>
                  <a:close/>
                  <a:moveTo>
                    <a:pt x="124" y="68"/>
                  </a:moveTo>
                  <a:lnTo>
                    <a:pt x="136" y="75"/>
                  </a:lnTo>
                  <a:lnTo>
                    <a:pt x="148" y="69"/>
                  </a:lnTo>
                  <a:lnTo>
                    <a:pt x="135" y="62"/>
                  </a:lnTo>
                  <a:lnTo>
                    <a:pt x="124" y="68"/>
                  </a:lnTo>
                  <a:close/>
                  <a:moveTo>
                    <a:pt x="123" y="48"/>
                  </a:moveTo>
                  <a:lnTo>
                    <a:pt x="135" y="55"/>
                  </a:lnTo>
                  <a:lnTo>
                    <a:pt x="146" y="48"/>
                  </a:lnTo>
                  <a:lnTo>
                    <a:pt x="134" y="41"/>
                  </a:lnTo>
                  <a:lnTo>
                    <a:pt x="123" y="48"/>
                  </a:lnTo>
                  <a:close/>
                  <a:moveTo>
                    <a:pt x="106" y="58"/>
                  </a:moveTo>
                  <a:lnTo>
                    <a:pt x="118" y="65"/>
                  </a:lnTo>
                  <a:lnTo>
                    <a:pt x="130" y="58"/>
                  </a:lnTo>
                  <a:lnTo>
                    <a:pt x="117" y="51"/>
                  </a:lnTo>
                  <a:lnTo>
                    <a:pt x="106" y="58"/>
                  </a:lnTo>
                  <a:close/>
                  <a:moveTo>
                    <a:pt x="88" y="47"/>
                  </a:moveTo>
                  <a:lnTo>
                    <a:pt x="100" y="54"/>
                  </a:lnTo>
                  <a:lnTo>
                    <a:pt x="111" y="48"/>
                  </a:lnTo>
                  <a:lnTo>
                    <a:pt x="99" y="41"/>
                  </a:lnTo>
                  <a:lnTo>
                    <a:pt x="88" y="47"/>
                  </a:lnTo>
                  <a:close/>
                  <a:moveTo>
                    <a:pt x="70" y="37"/>
                  </a:moveTo>
                  <a:lnTo>
                    <a:pt x="82" y="44"/>
                  </a:lnTo>
                  <a:lnTo>
                    <a:pt x="93" y="37"/>
                  </a:lnTo>
                  <a:lnTo>
                    <a:pt x="81" y="30"/>
                  </a:lnTo>
                  <a:lnTo>
                    <a:pt x="70" y="37"/>
                  </a:lnTo>
                  <a:close/>
                  <a:moveTo>
                    <a:pt x="52" y="27"/>
                  </a:moveTo>
                  <a:lnTo>
                    <a:pt x="64" y="34"/>
                  </a:lnTo>
                  <a:lnTo>
                    <a:pt x="75" y="27"/>
                  </a:lnTo>
                  <a:lnTo>
                    <a:pt x="63" y="20"/>
                  </a:lnTo>
                  <a:lnTo>
                    <a:pt x="52" y="27"/>
                  </a:lnTo>
                  <a:close/>
                  <a:moveTo>
                    <a:pt x="34" y="36"/>
                  </a:moveTo>
                  <a:lnTo>
                    <a:pt x="47" y="43"/>
                  </a:lnTo>
                  <a:lnTo>
                    <a:pt x="58" y="37"/>
                  </a:lnTo>
                  <a:lnTo>
                    <a:pt x="46" y="30"/>
                  </a:lnTo>
                  <a:lnTo>
                    <a:pt x="34" y="36"/>
                  </a:lnTo>
                  <a:close/>
                  <a:moveTo>
                    <a:pt x="53" y="47"/>
                  </a:moveTo>
                  <a:lnTo>
                    <a:pt x="65" y="54"/>
                  </a:lnTo>
                  <a:lnTo>
                    <a:pt x="76" y="47"/>
                  </a:lnTo>
                  <a:lnTo>
                    <a:pt x="64" y="40"/>
                  </a:lnTo>
                  <a:lnTo>
                    <a:pt x="53" y="47"/>
                  </a:lnTo>
                  <a:close/>
                  <a:moveTo>
                    <a:pt x="71" y="57"/>
                  </a:moveTo>
                  <a:lnTo>
                    <a:pt x="83" y="64"/>
                  </a:lnTo>
                  <a:lnTo>
                    <a:pt x="94" y="58"/>
                  </a:lnTo>
                  <a:lnTo>
                    <a:pt x="82" y="51"/>
                  </a:lnTo>
                  <a:lnTo>
                    <a:pt x="71" y="57"/>
                  </a:lnTo>
                  <a:close/>
                  <a:moveTo>
                    <a:pt x="89" y="68"/>
                  </a:moveTo>
                  <a:lnTo>
                    <a:pt x="101" y="75"/>
                  </a:lnTo>
                  <a:lnTo>
                    <a:pt x="112" y="68"/>
                  </a:lnTo>
                  <a:lnTo>
                    <a:pt x="100" y="61"/>
                  </a:lnTo>
                  <a:lnTo>
                    <a:pt x="89" y="68"/>
                  </a:lnTo>
                  <a:close/>
                  <a:moveTo>
                    <a:pt x="107" y="78"/>
                  </a:moveTo>
                  <a:lnTo>
                    <a:pt x="119" y="85"/>
                  </a:lnTo>
                  <a:lnTo>
                    <a:pt x="131" y="78"/>
                  </a:lnTo>
                  <a:lnTo>
                    <a:pt x="118" y="72"/>
                  </a:lnTo>
                  <a:lnTo>
                    <a:pt x="107" y="78"/>
                  </a:lnTo>
                  <a:close/>
                  <a:moveTo>
                    <a:pt x="125" y="89"/>
                  </a:moveTo>
                  <a:lnTo>
                    <a:pt x="137" y="96"/>
                  </a:lnTo>
                  <a:lnTo>
                    <a:pt x="149" y="89"/>
                  </a:lnTo>
                  <a:lnTo>
                    <a:pt x="136" y="82"/>
                  </a:lnTo>
                  <a:lnTo>
                    <a:pt x="125" y="89"/>
                  </a:lnTo>
                  <a:close/>
                  <a:moveTo>
                    <a:pt x="108" y="98"/>
                  </a:moveTo>
                  <a:lnTo>
                    <a:pt x="120" y="105"/>
                  </a:lnTo>
                  <a:lnTo>
                    <a:pt x="132" y="99"/>
                  </a:lnTo>
                  <a:lnTo>
                    <a:pt x="120" y="92"/>
                  </a:lnTo>
                  <a:lnTo>
                    <a:pt x="108" y="98"/>
                  </a:lnTo>
                  <a:close/>
                  <a:moveTo>
                    <a:pt x="90" y="88"/>
                  </a:moveTo>
                  <a:lnTo>
                    <a:pt x="102" y="95"/>
                  </a:lnTo>
                  <a:lnTo>
                    <a:pt x="113" y="88"/>
                  </a:lnTo>
                  <a:lnTo>
                    <a:pt x="101" y="82"/>
                  </a:lnTo>
                  <a:lnTo>
                    <a:pt x="90" y="88"/>
                  </a:lnTo>
                  <a:close/>
                  <a:moveTo>
                    <a:pt x="36" y="57"/>
                  </a:moveTo>
                  <a:lnTo>
                    <a:pt x="84" y="85"/>
                  </a:lnTo>
                  <a:lnTo>
                    <a:pt x="95" y="78"/>
                  </a:lnTo>
                  <a:lnTo>
                    <a:pt x="47" y="50"/>
                  </a:lnTo>
                  <a:lnTo>
                    <a:pt x="36" y="57"/>
                  </a:lnTo>
                  <a:close/>
                  <a:moveTo>
                    <a:pt x="18" y="46"/>
                  </a:moveTo>
                  <a:lnTo>
                    <a:pt x="30" y="53"/>
                  </a:lnTo>
                  <a:lnTo>
                    <a:pt x="41" y="47"/>
                  </a:lnTo>
                  <a:lnTo>
                    <a:pt x="29" y="40"/>
                  </a:lnTo>
                  <a:lnTo>
                    <a:pt x="18"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818" name="Freeform 1185"/>
            <p:cNvSpPr>
              <a:spLocks noEditPoints="1"/>
            </p:cNvSpPr>
            <p:nvPr/>
          </p:nvSpPr>
          <p:spPr bwMode="auto">
            <a:xfrm>
              <a:off x="6800869" y="4643448"/>
              <a:ext cx="290513" cy="161925"/>
            </a:xfrm>
            <a:custGeom>
              <a:avLst/>
              <a:gdLst>
                <a:gd name="T0" fmla="*/ 2147483647 w 183"/>
                <a:gd name="T1" fmla="*/ 2147483647 h 102"/>
                <a:gd name="T2" fmla="*/ 2147483647 w 183"/>
                <a:gd name="T3" fmla="*/ 2147483647 h 102"/>
                <a:gd name="T4" fmla="*/ 2147483647 w 183"/>
                <a:gd name="T5" fmla="*/ 2147483647 h 102"/>
                <a:gd name="T6" fmla="*/ 2147483647 w 183"/>
                <a:gd name="T7" fmla="*/ 2147483647 h 102"/>
                <a:gd name="T8" fmla="*/ 2147483647 w 183"/>
                <a:gd name="T9" fmla="*/ 2147483647 h 102"/>
                <a:gd name="T10" fmla="*/ 2147483647 w 183"/>
                <a:gd name="T11" fmla="*/ 2147483647 h 102"/>
                <a:gd name="T12" fmla="*/ 2147483647 w 183"/>
                <a:gd name="T13" fmla="*/ 2147483647 h 102"/>
                <a:gd name="T14" fmla="*/ 2147483647 w 183"/>
                <a:gd name="T15" fmla="*/ 2147483647 h 102"/>
                <a:gd name="T16" fmla="*/ 2147483647 w 183"/>
                <a:gd name="T17" fmla="*/ 2147483647 h 102"/>
                <a:gd name="T18" fmla="*/ 2147483647 w 183"/>
                <a:gd name="T19" fmla="*/ 2147483647 h 102"/>
                <a:gd name="T20" fmla="*/ 2147483647 w 183"/>
                <a:gd name="T21" fmla="*/ 2147483647 h 102"/>
                <a:gd name="T22" fmla="*/ 2147483647 w 183"/>
                <a:gd name="T23" fmla="*/ 2147483647 h 102"/>
                <a:gd name="T24" fmla="*/ 2147483647 w 183"/>
                <a:gd name="T25" fmla="*/ 2147483647 h 102"/>
                <a:gd name="T26" fmla="*/ 2147483647 w 183"/>
                <a:gd name="T27" fmla="*/ 2147483647 h 102"/>
                <a:gd name="T28" fmla="*/ 2147483647 w 183"/>
                <a:gd name="T29" fmla="*/ 2147483647 h 102"/>
                <a:gd name="T30" fmla="*/ 2147483647 w 183"/>
                <a:gd name="T31" fmla="*/ 2147483647 h 102"/>
                <a:gd name="T32" fmla="*/ 2147483647 w 183"/>
                <a:gd name="T33" fmla="*/ 2147483647 h 102"/>
                <a:gd name="T34" fmla="*/ 2147483647 w 183"/>
                <a:gd name="T35" fmla="*/ 2147483647 h 102"/>
                <a:gd name="T36" fmla="*/ 2147483647 w 183"/>
                <a:gd name="T37" fmla="*/ 2147483647 h 102"/>
                <a:gd name="T38" fmla="*/ 2147483647 w 183"/>
                <a:gd name="T39" fmla="*/ 2147483647 h 102"/>
                <a:gd name="T40" fmla="*/ 2147483647 w 183"/>
                <a:gd name="T41" fmla="*/ 2147483647 h 102"/>
                <a:gd name="T42" fmla="*/ 2147483647 w 183"/>
                <a:gd name="T43" fmla="*/ 2147483647 h 102"/>
                <a:gd name="T44" fmla="*/ 2147483647 w 183"/>
                <a:gd name="T45" fmla="*/ 2147483647 h 102"/>
                <a:gd name="T46" fmla="*/ 2147483647 w 183"/>
                <a:gd name="T47" fmla="*/ 2147483647 h 102"/>
                <a:gd name="T48" fmla="*/ 2147483647 w 183"/>
                <a:gd name="T49" fmla="*/ 2147483647 h 102"/>
                <a:gd name="T50" fmla="*/ 2147483647 w 183"/>
                <a:gd name="T51" fmla="*/ 2147483647 h 102"/>
                <a:gd name="T52" fmla="*/ 2147483647 w 183"/>
                <a:gd name="T53" fmla="*/ 2147483647 h 102"/>
                <a:gd name="T54" fmla="*/ 2147483647 w 183"/>
                <a:gd name="T55" fmla="*/ 2147483647 h 102"/>
                <a:gd name="T56" fmla="*/ 2147483647 w 183"/>
                <a:gd name="T57" fmla="*/ 2147483647 h 102"/>
                <a:gd name="T58" fmla="*/ 2147483647 w 183"/>
                <a:gd name="T59" fmla="*/ 2147483647 h 102"/>
                <a:gd name="T60" fmla="*/ 2147483647 w 183"/>
                <a:gd name="T61" fmla="*/ 2147483647 h 102"/>
                <a:gd name="T62" fmla="*/ 2147483647 w 183"/>
                <a:gd name="T63" fmla="*/ 2147483647 h 102"/>
                <a:gd name="T64" fmla="*/ 2147483647 w 183"/>
                <a:gd name="T65" fmla="*/ 2147483647 h 102"/>
                <a:gd name="T66" fmla="*/ 2147483647 w 183"/>
                <a:gd name="T67" fmla="*/ 2147483647 h 102"/>
                <a:gd name="T68" fmla="*/ 2147483647 w 183"/>
                <a:gd name="T69" fmla="*/ 2147483647 h 102"/>
                <a:gd name="T70" fmla="*/ 2147483647 w 183"/>
                <a:gd name="T71" fmla="*/ 2147483647 h 102"/>
                <a:gd name="T72" fmla="*/ 2147483647 w 183"/>
                <a:gd name="T73" fmla="*/ 2147483647 h 102"/>
                <a:gd name="T74" fmla="*/ 2147483647 w 183"/>
                <a:gd name="T75" fmla="*/ 2147483647 h 102"/>
                <a:gd name="T76" fmla="*/ 2147483647 w 183"/>
                <a:gd name="T77" fmla="*/ 2147483647 h 102"/>
                <a:gd name="T78" fmla="*/ 2147483647 w 183"/>
                <a:gd name="T79" fmla="*/ 2147483647 h 102"/>
                <a:gd name="T80" fmla="*/ 2147483647 w 183"/>
                <a:gd name="T81" fmla="*/ 2147483647 h 102"/>
                <a:gd name="T82" fmla="*/ 2147483647 w 183"/>
                <a:gd name="T83" fmla="*/ 2147483647 h 102"/>
                <a:gd name="T84" fmla="*/ 0 w 183"/>
                <a:gd name="T85" fmla="*/ 2147483647 h 102"/>
                <a:gd name="T86" fmla="*/ 2147483647 w 183"/>
                <a:gd name="T87" fmla="*/ 2147483647 h 102"/>
                <a:gd name="T88" fmla="*/ 2147483647 w 183"/>
                <a:gd name="T89" fmla="*/ 2147483647 h 102"/>
                <a:gd name="T90" fmla="*/ 2147483647 w 183"/>
                <a:gd name="T91" fmla="*/ 2147483647 h 102"/>
                <a:gd name="T92" fmla="*/ 2147483647 w 183"/>
                <a:gd name="T93" fmla="*/ 2147483647 h 102"/>
                <a:gd name="T94" fmla="*/ 2147483647 w 183"/>
                <a:gd name="T95" fmla="*/ 2147483647 h 102"/>
                <a:gd name="T96" fmla="*/ 2147483647 w 183"/>
                <a:gd name="T97" fmla="*/ 2147483647 h 102"/>
                <a:gd name="T98" fmla="*/ 2147483647 w 183"/>
                <a:gd name="T99" fmla="*/ 2147483647 h 102"/>
                <a:gd name="T100" fmla="*/ 2147483647 w 183"/>
                <a:gd name="T101" fmla="*/ 2147483647 h 102"/>
                <a:gd name="T102" fmla="*/ 2147483647 w 183"/>
                <a:gd name="T103" fmla="*/ 2147483647 h 1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3"/>
                <a:gd name="T157" fmla="*/ 0 h 102"/>
                <a:gd name="T158" fmla="*/ 183 w 183"/>
                <a:gd name="T159" fmla="*/ 102 h 1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3" h="102">
                  <a:moveTo>
                    <a:pt x="50" y="3"/>
                  </a:moveTo>
                  <a:lnTo>
                    <a:pt x="62" y="10"/>
                  </a:lnTo>
                  <a:lnTo>
                    <a:pt x="62" y="7"/>
                  </a:lnTo>
                  <a:lnTo>
                    <a:pt x="50" y="0"/>
                  </a:lnTo>
                  <a:lnTo>
                    <a:pt x="50" y="3"/>
                  </a:lnTo>
                  <a:close/>
                  <a:moveTo>
                    <a:pt x="69" y="13"/>
                  </a:moveTo>
                  <a:lnTo>
                    <a:pt x="81" y="20"/>
                  </a:lnTo>
                  <a:lnTo>
                    <a:pt x="81" y="18"/>
                  </a:lnTo>
                  <a:lnTo>
                    <a:pt x="69" y="11"/>
                  </a:lnTo>
                  <a:lnTo>
                    <a:pt x="69" y="13"/>
                  </a:lnTo>
                  <a:close/>
                  <a:moveTo>
                    <a:pt x="87" y="24"/>
                  </a:moveTo>
                  <a:lnTo>
                    <a:pt x="99" y="31"/>
                  </a:lnTo>
                  <a:lnTo>
                    <a:pt x="99" y="28"/>
                  </a:lnTo>
                  <a:lnTo>
                    <a:pt x="87" y="21"/>
                  </a:lnTo>
                  <a:lnTo>
                    <a:pt x="87" y="24"/>
                  </a:lnTo>
                  <a:close/>
                  <a:moveTo>
                    <a:pt x="105" y="34"/>
                  </a:moveTo>
                  <a:lnTo>
                    <a:pt x="117" y="41"/>
                  </a:lnTo>
                  <a:lnTo>
                    <a:pt x="117" y="39"/>
                  </a:lnTo>
                  <a:lnTo>
                    <a:pt x="105" y="32"/>
                  </a:lnTo>
                  <a:lnTo>
                    <a:pt x="105" y="34"/>
                  </a:lnTo>
                  <a:close/>
                  <a:moveTo>
                    <a:pt x="123" y="45"/>
                  </a:moveTo>
                  <a:lnTo>
                    <a:pt x="135" y="52"/>
                  </a:lnTo>
                  <a:lnTo>
                    <a:pt x="135" y="49"/>
                  </a:lnTo>
                  <a:lnTo>
                    <a:pt x="123" y="42"/>
                  </a:lnTo>
                  <a:lnTo>
                    <a:pt x="123" y="45"/>
                  </a:lnTo>
                  <a:close/>
                  <a:moveTo>
                    <a:pt x="141" y="55"/>
                  </a:moveTo>
                  <a:lnTo>
                    <a:pt x="153" y="62"/>
                  </a:lnTo>
                  <a:lnTo>
                    <a:pt x="153" y="60"/>
                  </a:lnTo>
                  <a:lnTo>
                    <a:pt x="141" y="52"/>
                  </a:lnTo>
                  <a:lnTo>
                    <a:pt x="141" y="55"/>
                  </a:lnTo>
                  <a:close/>
                  <a:moveTo>
                    <a:pt x="62" y="7"/>
                  </a:moveTo>
                  <a:lnTo>
                    <a:pt x="62" y="10"/>
                  </a:lnTo>
                  <a:lnTo>
                    <a:pt x="74" y="3"/>
                  </a:lnTo>
                  <a:lnTo>
                    <a:pt x="74" y="1"/>
                  </a:lnTo>
                  <a:lnTo>
                    <a:pt x="62" y="7"/>
                  </a:lnTo>
                  <a:close/>
                  <a:moveTo>
                    <a:pt x="81" y="18"/>
                  </a:moveTo>
                  <a:lnTo>
                    <a:pt x="81" y="20"/>
                  </a:lnTo>
                  <a:lnTo>
                    <a:pt x="92" y="14"/>
                  </a:lnTo>
                  <a:lnTo>
                    <a:pt x="92" y="11"/>
                  </a:lnTo>
                  <a:lnTo>
                    <a:pt x="81" y="18"/>
                  </a:lnTo>
                  <a:close/>
                  <a:moveTo>
                    <a:pt x="99" y="28"/>
                  </a:moveTo>
                  <a:lnTo>
                    <a:pt x="99" y="31"/>
                  </a:lnTo>
                  <a:lnTo>
                    <a:pt x="110" y="24"/>
                  </a:lnTo>
                  <a:lnTo>
                    <a:pt x="110" y="22"/>
                  </a:lnTo>
                  <a:lnTo>
                    <a:pt x="99" y="28"/>
                  </a:lnTo>
                  <a:close/>
                  <a:moveTo>
                    <a:pt x="117" y="39"/>
                  </a:moveTo>
                  <a:lnTo>
                    <a:pt x="117" y="41"/>
                  </a:lnTo>
                  <a:lnTo>
                    <a:pt x="128" y="35"/>
                  </a:lnTo>
                  <a:lnTo>
                    <a:pt x="128" y="32"/>
                  </a:lnTo>
                  <a:lnTo>
                    <a:pt x="117" y="39"/>
                  </a:lnTo>
                  <a:close/>
                  <a:moveTo>
                    <a:pt x="135" y="49"/>
                  </a:moveTo>
                  <a:lnTo>
                    <a:pt x="135" y="52"/>
                  </a:lnTo>
                  <a:lnTo>
                    <a:pt x="146" y="45"/>
                  </a:lnTo>
                  <a:lnTo>
                    <a:pt x="146" y="42"/>
                  </a:lnTo>
                  <a:lnTo>
                    <a:pt x="135" y="49"/>
                  </a:lnTo>
                  <a:close/>
                  <a:moveTo>
                    <a:pt x="153" y="60"/>
                  </a:moveTo>
                  <a:lnTo>
                    <a:pt x="153" y="62"/>
                  </a:lnTo>
                  <a:lnTo>
                    <a:pt x="164" y="55"/>
                  </a:lnTo>
                  <a:lnTo>
                    <a:pt x="164" y="53"/>
                  </a:lnTo>
                  <a:lnTo>
                    <a:pt x="153" y="60"/>
                  </a:lnTo>
                  <a:close/>
                  <a:moveTo>
                    <a:pt x="159" y="66"/>
                  </a:moveTo>
                  <a:lnTo>
                    <a:pt x="171" y="72"/>
                  </a:lnTo>
                  <a:lnTo>
                    <a:pt x="171" y="70"/>
                  </a:lnTo>
                  <a:lnTo>
                    <a:pt x="159" y="63"/>
                  </a:lnTo>
                  <a:lnTo>
                    <a:pt x="159" y="66"/>
                  </a:lnTo>
                  <a:close/>
                  <a:moveTo>
                    <a:pt x="171" y="70"/>
                  </a:moveTo>
                  <a:lnTo>
                    <a:pt x="171" y="72"/>
                  </a:lnTo>
                  <a:lnTo>
                    <a:pt x="183" y="66"/>
                  </a:lnTo>
                  <a:lnTo>
                    <a:pt x="183" y="63"/>
                  </a:lnTo>
                  <a:lnTo>
                    <a:pt x="171" y="70"/>
                  </a:lnTo>
                  <a:close/>
                  <a:moveTo>
                    <a:pt x="33" y="13"/>
                  </a:moveTo>
                  <a:lnTo>
                    <a:pt x="46" y="20"/>
                  </a:lnTo>
                  <a:lnTo>
                    <a:pt x="46" y="17"/>
                  </a:lnTo>
                  <a:lnTo>
                    <a:pt x="33" y="10"/>
                  </a:lnTo>
                  <a:lnTo>
                    <a:pt x="33" y="13"/>
                  </a:lnTo>
                  <a:close/>
                  <a:moveTo>
                    <a:pt x="52" y="23"/>
                  </a:moveTo>
                  <a:lnTo>
                    <a:pt x="64" y="30"/>
                  </a:lnTo>
                  <a:lnTo>
                    <a:pt x="64" y="28"/>
                  </a:lnTo>
                  <a:lnTo>
                    <a:pt x="52" y="21"/>
                  </a:lnTo>
                  <a:lnTo>
                    <a:pt x="52" y="23"/>
                  </a:lnTo>
                  <a:close/>
                  <a:moveTo>
                    <a:pt x="70" y="34"/>
                  </a:moveTo>
                  <a:lnTo>
                    <a:pt x="82" y="41"/>
                  </a:lnTo>
                  <a:lnTo>
                    <a:pt x="82" y="38"/>
                  </a:lnTo>
                  <a:lnTo>
                    <a:pt x="70" y="31"/>
                  </a:lnTo>
                  <a:lnTo>
                    <a:pt x="70" y="34"/>
                  </a:lnTo>
                  <a:close/>
                  <a:moveTo>
                    <a:pt x="88" y="44"/>
                  </a:moveTo>
                  <a:lnTo>
                    <a:pt x="100" y="51"/>
                  </a:lnTo>
                  <a:lnTo>
                    <a:pt x="100" y="48"/>
                  </a:lnTo>
                  <a:lnTo>
                    <a:pt x="88" y="41"/>
                  </a:lnTo>
                  <a:lnTo>
                    <a:pt x="88" y="44"/>
                  </a:lnTo>
                  <a:close/>
                  <a:moveTo>
                    <a:pt x="106" y="54"/>
                  </a:moveTo>
                  <a:lnTo>
                    <a:pt x="118" y="61"/>
                  </a:lnTo>
                  <a:lnTo>
                    <a:pt x="118" y="59"/>
                  </a:lnTo>
                  <a:lnTo>
                    <a:pt x="106" y="52"/>
                  </a:lnTo>
                  <a:lnTo>
                    <a:pt x="106" y="54"/>
                  </a:lnTo>
                  <a:close/>
                  <a:moveTo>
                    <a:pt x="124" y="65"/>
                  </a:moveTo>
                  <a:lnTo>
                    <a:pt x="136" y="72"/>
                  </a:lnTo>
                  <a:lnTo>
                    <a:pt x="136" y="69"/>
                  </a:lnTo>
                  <a:lnTo>
                    <a:pt x="124" y="62"/>
                  </a:lnTo>
                  <a:lnTo>
                    <a:pt x="124" y="65"/>
                  </a:lnTo>
                  <a:close/>
                  <a:moveTo>
                    <a:pt x="46" y="17"/>
                  </a:moveTo>
                  <a:lnTo>
                    <a:pt x="46" y="20"/>
                  </a:lnTo>
                  <a:lnTo>
                    <a:pt x="57" y="13"/>
                  </a:lnTo>
                  <a:lnTo>
                    <a:pt x="57" y="11"/>
                  </a:lnTo>
                  <a:lnTo>
                    <a:pt x="46" y="17"/>
                  </a:lnTo>
                  <a:close/>
                  <a:moveTo>
                    <a:pt x="64" y="28"/>
                  </a:moveTo>
                  <a:lnTo>
                    <a:pt x="64" y="30"/>
                  </a:lnTo>
                  <a:lnTo>
                    <a:pt x="75" y="24"/>
                  </a:lnTo>
                  <a:lnTo>
                    <a:pt x="75" y="21"/>
                  </a:lnTo>
                  <a:lnTo>
                    <a:pt x="64" y="28"/>
                  </a:lnTo>
                  <a:close/>
                  <a:moveTo>
                    <a:pt x="82" y="38"/>
                  </a:moveTo>
                  <a:lnTo>
                    <a:pt x="82" y="41"/>
                  </a:lnTo>
                  <a:lnTo>
                    <a:pt x="93" y="34"/>
                  </a:lnTo>
                  <a:lnTo>
                    <a:pt x="93" y="31"/>
                  </a:lnTo>
                  <a:lnTo>
                    <a:pt x="82" y="38"/>
                  </a:lnTo>
                  <a:close/>
                  <a:moveTo>
                    <a:pt x="100" y="48"/>
                  </a:moveTo>
                  <a:lnTo>
                    <a:pt x="100" y="51"/>
                  </a:lnTo>
                  <a:lnTo>
                    <a:pt x="111" y="44"/>
                  </a:lnTo>
                  <a:lnTo>
                    <a:pt x="111" y="42"/>
                  </a:lnTo>
                  <a:lnTo>
                    <a:pt x="100" y="48"/>
                  </a:lnTo>
                  <a:close/>
                  <a:moveTo>
                    <a:pt x="118" y="59"/>
                  </a:moveTo>
                  <a:lnTo>
                    <a:pt x="118" y="61"/>
                  </a:lnTo>
                  <a:lnTo>
                    <a:pt x="130" y="55"/>
                  </a:lnTo>
                  <a:lnTo>
                    <a:pt x="130" y="52"/>
                  </a:lnTo>
                  <a:lnTo>
                    <a:pt x="118" y="59"/>
                  </a:lnTo>
                  <a:close/>
                  <a:moveTo>
                    <a:pt x="136" y="69"/>
                  </a:moveTo>
                  <a:lnTo>
                    <a:pt x="136" y="72"/>
                  </a:lnTo>
                  <a:lnTo>
                    <a:pt x="148" y="66"/>
                  </a:lnTo>
                  <a:lnTo>
                    <a:pt x="148" y="63"/>
                  </a:lnTo>
                  <a:lnTo>
                    <a:pt x="136" y="69"/>
                  </a:lnTo>
                  <a:close/>
                  <a:moveTo>
                    <a:pt x="142" y="76"/>
                  </a:moveTo>
                  <a:lnTo>
                    <a:pt x="154" y="82"/>
                  </a:lnTo>
                  <a:lnTo>
                    <a:pt x="154" y="80"/>
                  </a:lnTo>
                  <a:lnTo>
                    <a:pt x="142" y="73"/>
                  </a:lnTo>
                  <a:lnTo>
                    <a:pt x="142" y="76"/>
                  </a:lnTo>
                  <a:close/>
                  <a:moveTo>
                    <a:pt x="154" y="80"/>
                  </a:moveTo>
                  <a:lnTo>
                    <a:pt x="154" y="82"/>
                  </a:lnTo>
                  <a:lnTo>
                    <a:pt x="165" y="76"/>
                  </a:lnTo>
                  <a:lnTo>
                    <a:pt x="165" y="73"/>
                  </a:lnTo>
                  <a:lnTo>
                    <a:pt x="154" y="80"/>
                  </a:lnTo>
                  <a:close/>
                  <a:moveTo>
                    <a:pt x="17" y="23"/>
                  </a:moveTo>
                  <a:lnTo>
                    <a:pt x="29" y="30"/>
                  </a:lnTo>
                  <a:lnTo>
                    <a:pt x="29" y="27"/>
                  </a:lnTo>
                  <a:lnTo>
                    <a:pt x="17" y="20"/>
                  </a:lnTo>
                  <a:lnTo>
                    <a:pt x="17" y="23"/>
                  </a:lnTo>
                  <a:close/>
                  <a:moveTo>
                    <a:pt x="34" y="33"/>
                  </a:moveTo>
                  <a:lnTo>
                    <a:pt x="47" y="40"/>
                  </a:lnTo>
                  <a:lnTo>
                    <a:pt x="47" y="37"/>
                  </a:lnTo>
                  <a:lnTo>
                    <a:pt x="34" y="30"/>
                  </a:lnTo>
                  <a:lnTo>
                    <a:pt x="34" y="33"/>
                  </a:lnTo>
                  <a:close/>
                  <a:moveTo>
                    <a:pt x="53" y="43"/>
                  </a:moveTo>
                  <a:lnTo>
                    <a:pt x="65" y="50"/>
                  </a:lnTo>
                  <a:lnTo>
                    <a:pt x="65" y="48"/>
                  </a:lnTo>
                  <a:lnTo>
                    <a:pt x="53" y="41"/>
                  </a:lnTo>
                  <a:lnTo>
                    <a:pt x="53" y="43"/>
                  </a:lnTo>
                  <a:close/>
                  <a:moveTo>
                    <a:pt x="71" y="54"/>
                  </a:moveTo>
                  <a:lnTo>
                    <a:pt x="83" y="61"/>
                  </a:lnTo>
                  <a:lnTo>
                    <a:pt x="83" y="58"/>
                  </a:lnTo>
                  <a:lnTo>
                    <a:pt x="71" y="51"/>
                  </a:lnTo>
                  <a:lnTo>
                    <a:pt x="71" y="54"/>
                  </a:lnTo>
                  <a:close/>
                  <a:moveTo>
                    <a:pt x="89" y="64"/>
                  </a:moveTo>
                  <a:lnTo>
                    <a:pt x="101" y="71"/>
                  </a:lnTo>
                  <a:lnTo>
                    <a:pt x="101" y="69"/>
                  </a:lnTo>
                  <a:lnTo>
                    <a:pt x="89" y="62"/>
                  </a:lnTo>
                  <a:lnTo>
                    <a:pt x="89" y="64"/>
                  </a:lnTo>
                  <a:close/>
                  <a:moveTo>
                    <a:pt x="107" y="75"/>
                  </a:moveTo>
                  <a:lnTo>
                    <a:pt x="119" y="82"/>
                  </a:lnTo>
                  <a:lnTo>
                    <a:pt x="119" y="79"/>
                  </a:lnTo>
                  <a:lnTo>
                    <a:pt x="107" y="72"/>
                  </a:lnTo>
                  <a:lnTo>
                    <a:pt x="107" y="75"/>
                  </a:lnTo>
                  <a:close/>
                  <a:moveTo>
                    <a:pt x="29" y="27"/>
                  </a:moveTo>
                  <a:lnTo>
                    <a:pt x="29" y="30"/>
                  </a:lnTo>
                  <a:lnTo>
                    <a:pt x="40" y="23"/>
                  </a:lnTo>
                  <a:lnTo>
                    <a:pt x="40" y="20"/>
                  </a:lnTo>
                  <a:lnTo>
                    <a:pt x="29" y="27"/>
                  </a:lnTo>
                  <a:close/>
                  <a:moveTo>
                    <a:pt x="47" y="37"/>
                  </a:moveTo>
                  <a:lnTo>
                    <a:pt x="47" y="40"/>
                  </a:lnTo>
                  <a:lnTo>
                    <a:pt x="58" y="33"/>
                  </a:lnTo>
                  <a:lnTo>
                    <a:pt x="58" y="31"/>
                  </a:lnTo>
                  <a:lnTo>
                    <a:pt x="47" y="37"/>
                  </a:lnTo>
                  <a:close/>
                  <a:moveTo>
                    <a:pt x="65" y="48"/>
                  </a:moveTo>
                  <a:lnTo>
                    <a:pt x="65" y="50"/>
                  </a:lnTo>
                  <a:lnTo>
                    <a:pt x="76" y="44"/>
                  </a:lnTo>
                  <a:lnTo>
                    <a:pt x="76" y="41"/>
                  </a:lnTo>
                  <a:lnTo>
                    <a:pt x="65" y="48"/>
                  </a:lnTo>
                  <a:close/>
                  <a:moveTo>
                    <a:pt x="83" y="58"/>
                  </a:moveTo>
                  <a:lnTo>
                    <a:pt x="83" y="61"/>
                  </a:lnTo>
                  <a:lnTo>
                    <a:pt x="94" y="54"/>
                  </a:lnTo>
                  <a:lnTo>
                    <a:pt x="94" y="52"/>
                  </a:lnTo>
                  <a:lnTo>
                    <a:pt x="83" y="58"/>
                  </a:lnTo>
                  <a:close/>
                  <a:moveTo>
                    <a:pt x="101" y="69"/>
                  </a:moveTo>
                  <a:lnTo>
                    <a:pt x="101" y="71"/>
                  </a:lnTo>
                  <a:lnTo>
                    <a:pt x="112" y="65"/>
                  </a:lnTo>
                  <a:lnTo>
                    <a:pt x="112" y="62"/>
                  </a:lnTo>
                  <a:lnTo>
                    <a:pt x="101" y="69"/>
                  </a:lnTo>
                  <a:close/>
                  <a:moveTo>
                    <a:pt x="119" y="79"/>
                  </a:moveTo>
                  <a:lnTo>
                    <a:pt x="119" y="82"/>
                  </a:lnTo>
                  <a:lnTo>
                    <a:pt x="131" y="75"/>
                  </a:lnTo>
                  <a:lnTo>
                    <a:pt x="131" y="72"/>
                  </a:lnTo>
                  <a:lnTo>
                    <a:pt x="119" y="79"/>
                  </a:lnTo>
                  <a:close/>
                  <a:moveTo>
                    <a:pt x="125" y="85"/>
                  </a:moveTo>
                  <a:lnTo>
                    <a:pt x="137" y="92"/>
                  </a:lnTo>
                  <a:lnTo>
                    <a:pt x="137" y="90"/>
                  </a:lnTo>
                  <a:lnTo>
                    <a:pt x="125" y="83"/>
                  </a:lnTo>
                  <a:lnTo>
                    <a:pt x="125" y="85"/>
                  </a:lnTo>
                  <a:close/>
                  <a:moveTo>
                    <a:pt x="137" y="90"/>
                  </a:moveTo>
                  <a:lnTo>
                    <a:pt x="137" y="92"/>
                  </a:lnTo>
                  <a:lnTo>
                    <a:pt x="149" y="86"/>
                  </a:lnTo>
                  <a:lnTo>
                    <a:pt x="149" y="83"/>
                  </a:lnTo>
                  <a:lnTo>
                    <a:pt x="137" y="90"/>
                  </a:lnTo>
                  <a:close/>
                  <a:moveTo>
                    <a:pt x="0" y="32"/>
                  </a:moveTo>
                  <a:lnTo>
                    <a:pt x="11" y="39"/>
                  </a:lnTo>
                  <a:lnTo>
                    <a:pt x="11" y="37"/>
                  </a:lnTo>
                  <a:lnTo>
                    <a:pt x="0" y="30"/>
                  </a:lnTo>
                  <a:lnTo>
                    <a:pt x="0" y="32"/>
                  </a:lnTo>
                  <a:close/>
                  <a:moveTo>
                    <a:pt x="18" y="43"/>
                  </a:moveTo>
                  <a:lnTo>
                    <a:pt x="30" y="50"/>
                  </a:lnTo>
                  <a:lnTo>
                    <a:pt x="30" y="47"/>
                  </a:lnTo>
                  <a:lnTo>
                    <a:pt x="18" y="40"/>
                  </a:lnTo>
                  <a:lnTo>
                    <a:pt x="18" y="43"/>
                  </a:lnTo>
                  <a:close/>
                  <a:moveTo>
                    <a:pt x="36" y="53"/>
                  </a:moveTo>
                  <a:lnTo>
                    <a:pt x="84" y="81"/>
                  </a:lnTo>
                  <a:lnTo>
                    <a:pt x="84" y="79"/>
                  </a:lnTo>
                  <a:lnTo>
                    <a:pt x="36" y="51"/>
                  </a:lnTo>
                  <a:lnTo>
                    <a:pt x="36" y="53"/>
                  </a:lnTo>
                  <a:close/>
                  <a:moveTo>
                    <a:pt x="90" y="85"/>
                  </a:moveTo>
                  <a:lnTo>
                    <a:pt x="102" y="91"/>
                  </a:lnTo>
                  <a:lnTo>
                    <a:pt x="102" y="89"/>
                  </a:lnTo>
                  <a:lnTo>
                    <a:pt x="90" y="82"/>
                  </a:lnTo>
                  <a:lnTo>
                    <a:pt x="90" y="85"/>
                  </a:lnTo>
                  <a:close/>
                  <a:moveTo>
                    <a:pt x="11" y="37"/>
                  </a:moveTo>
                  <a:lnTo>
                    <a:pt x="11" y="39"/>
                  </a:lnTo>
                  <a:lnTo>
                    <a:pt x="23" y="33"/>
                  </a:lnTo>
                  <a:lnTo>
                    <a:pt x="23" y="30"/>
                  </a:lnTo>
                  <a:lnTo>
                    <a:pt x="11" y="37"/>
                  </a:lnTo>
                  <a:close/>
                  <a:moveTo>
                    <a:pt x="30" y="47"/>
                  </a:moveTo>
                  <a:lnTo>
                    <a:pt x="30" y="50"/>
                  </a:lnTo>
                  <a:lnTo>
                    <a:pt x="41" y="43"/>
                  </a:lnTo>
                  <a:lnTo>
                    <a:pt x="41" y="41"/>
                  </a:lnTo>
                  <a:lnTo>
                    <a:pt x="30" y="47"/>
                  </a:lnTo>
                  <a:close/>
                  <a:moveTo>
                    <a:pt x="84" y="79"/>
                  </a:moveTo>
                  <a:lnTo>
                    <a:pt x="84" y="81"/>
                  </a:lnTo>
                  <a:lnTo>
                    <a:pt x="95" y="75"/>
                  </a:lnTo>
                  <a:lnTo>
                    <a:pt x="95" y="72"/>
                  </a:lnTo>
                  <a:lnTo>
                    <a:pt x="84" y="79"/>
                  </a:lnTo>
                  <a:close/>
                  <a:moveTo>
                    <a:pt x="102" y="89"/>
                  </a:moveTo>
                  <a:lnTo>
                    <a:pt x="102" y="91"/>
                  </a:lnTo>
                  <a:lnTo>
                    <a:pt x="113" y="85"/>
                  </a:lnTo>
                  <a:lnTo>
                    <a:pt x="113" y="82"/>
                  </a:lnTo>
                  <a:lnTo>
                    <a:pt x="102" y="89"/>
                  </a:lnTo>
                  <a:close/>
                  <a:moveTo>
                    <a:pt x="108" y="95"/>
                  </a:moveTo>
                  <a:lnTo>
                    <a:pt x="120" y="102"/>
                  </a:lnTo>
                  <a:lnTo>
                    <a:pt x="120" y="99"/>
                  </a:lnTo>
                  <a:lnTo>
                    <a:pt x="108" y="92"/>
                  </a:lnTo>
                  <a:lnTo>
                    <a:pt x="108" y="95"/>
                  </a:lnTo>
                  <a:close/>
                  <a:moveTo>
                    <a:pt x="120" y="99"/>
                  </a:moveTo>
                  <a:lnTo>
                    <a:pt x="120" y="102"/>
                  </a:lnTo>
                  <a:lnTo>
                    <a:pt x="132" y="96"/>
                  </a:lnTo>
                  <a:lnTo>
                    <a:pt x="132" y="93"/>
                  </a:lnTo>
                  <a:lnTo>
                    <a:pt x="120" y="99"/>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nvGrpSpPr>
          <p:cNvPr id="4112" name="Groupe 283"/>
          <p:cNvGrpSpPr>
            <a:grpSpLocks/>
          </p:cNvGrpSpPr>
          <p:nvPr/>
        </p:nvGrpSpPr>
        <p:grpSpPr bwMode="auto">
          <a:xfrm>
            <a:off x="6429375" y="4286250"/>
            <a:ext cx="457200" cy="420688"/>
            <a:chOff x="6758006" y="4437073"/>
            <a:chExt cx="457200" cy="420687"/>
          </a:xfrm>
        </p:grpSpPr>
        <p:sp>
          <p:nvSpPr>
            <p:cNvPr id="4703" name="Freeform 1123"/>
            <p:cNvSpPr>
              <a:spLocks/>
            </p:cNvSpPr>
            <p:nvPr/>
          </p:nvSpPr>
          <p:spPr bwMode="auto">
            <a:xfrm>
              <a:off x="6983431" y="4691073"/>
              <a:ext cx="231775" cy="158750"/>
            </a:xfrm>
            <a:custGeom>
              <a:avLst/>
              <a:gdLst>
                <a:gd name="T0" fmla="*/ 0 w 423"/>
                <a:gd name="T1" fmla="*/ 0 h 290"/>
                <a:gd name="T2" fmla="*/ 0 w 423"/>
                <a:gd name="T3" fmla="*/ 0 h 290"/>
                <a:gd name="T4" fmla="*/ 0 w 423"/>
                <a:gd name="T5" fmla="*/ 0 h 290"/>
                <a:gd name="T6" fmla="*/ 0 w 423"/>
                <a:gd name="T7" fmla="*/ 0 h 290"/>
                <a:gd name="T8" fmla="*/ 0 w 423"/>
                <a:gd name="T9" fmla="*/ 0 h 290"/>
                <a:gd name="T10" fmla="*/ 0 w 423"/>
                <a:gd name="T11" fmla="*/ 0 h 290"/>
                <a:gd name="T12" fmla="*/ 0 w 423"/>
                <a:gd name="T13" fmla="*/ 0 h 290"/>
                <a:gd name="T14" fmla="*/ 0 60000 65536"/>
                <a:gd name="T15" fmla="*/ 0 60000 65536"/>
                <a:gd name="T16" fmla="*/ 0 60000 65536"/>
                <a:gd name="T17" fmla="*/ 0 60000 65536"/>
                <a:gd name="T18" fmla="*/ 0 60000 65536"/>
                <a:gd name="T19" fmla="*/ 0 60000 65536"/>
                <a:gd name="T20" fmla="*/ 0 60000 65536"/>
                <a:gd name="T21" fmla="*/ 0 w 423"/>
                <a:gd name="T22" fmla="*/ 0 h 290"/>
                <a:gd name="T23" fmla="*/ 423 w 423"/>
                <a:gd name="T24" fmla="*/ 290 h 2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3" h="290">
                  <a:moveTo>
                    <a:pt x="148" y="290"/>
                  </a:moveTo>
                  <a:cubicBezTo>
                    <a:pt x="246" y="281"/>
                    <a:pt x="335" y="232"/>
                    <a:pt x="397" y="154"/>
                  </a:cubicBezTo>
                  <a:cubicBezTo>
                    <a:pt x="423" y="103"/>
                    <a:pt x="403" y="39"/>
                    <a:pt x="353" y="13"/>
                  </a:cubicBezTo>
                  <a:cubicBezTo>
                    <a:pt x="337" y="4"/>
                    <a:pt x="319" y="0"/>
                    <a:pt x="301" y="1"/>
                  </a:cubicBezTo>
                  <a:lnTo>
                    <a:pt x="0" y="290"/>
                  </a:lnTo>
                  <a:lnTo>
                    <a:pt x="148" y="290"/>
                  </a:lnTo>
                  <a:close/>
                </a:path>
              </a:pathLst>
            </a:custGeom>
            <a:solidFill>
              <a:srgbClr val="DDDDDD"/>
            </a:solidFill>
            <a:ln w="0">
              <a:solidFill>
                <a:srgbClr val="000000"/>
              </a:solidFill>
              <a:round/>
              <a:headEnd/>
              <a:tailEnd/>
            </a:ln>
          </p:spPr>
          <p:txBody>
            <a:bodyPr/>
            <a:lstStyle/>
            <a:p>
              <a:endParaRPr lang="fr-FR"/>
            </a:p>
          </p:txBody>
        </p:sp>
        <p:pic>
          <p:nvPicPr>
            <p:cNvPr id="4704" name="Picture 11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05" name="Picture 112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06" name="Freeform 1126"/>
            <p:cNvSpPr>
              <a:spLocks/>
            </p:cNvSpPr>
            <p:nvPr/>
          </p:nvSpPr>
          <p:spPr bwMode="auto">
            <a:xfrm>
              <a:off x="6983431" y="4729173"/>
              <a:ext cx="153988" cy="120650"/>
            </a:xfrm>
            <a:custGeom>
              <a:avLst/>
              <a:gdLst>
                <a:gd name="T0" fmla="*/ 0 w 97"/>
                <a:gd name="T1" fmla="*/ 2147483647 h 76"/>
                <a:gd name="T2" fmla="*/ 2147483647 w 97"/>
                <a:gd name="T3" fmla="*/ 0 h 76"/>
                <a:gd name="T4" fmla="*/ 2147483647 w 97"/>
                <a:gd name="T5" fmla="*/ 2147483647 h 76"/>
                <a:gd name="T6" fmla="*/ 0 w 97"/>
                <a:gd name="T7" fmla="*/ 2147483647 h 76"/>
                <a:gd name="T8" fmla="*/ 0 w 97"/>
                <a:gd name="T9" fmla="*/ 2147483647 h 76"/>
                <a:gd name="T10" fmla="*/ 0 60000 65536"/>
                <a:gd name="T11" fmla="*/ 0 60000 65536"/>
                <a:gd name="T12" fmla="*/ 0 60000 65536"/>
                <a:gd name="T13" fmla="*/ 0 60000 65536"/>
                <a:gd name="T14" fmla="*/ 0 60000 65536"/>
                <a:gd name="T15" fmla="*/ 0 w 97"/>
                <a:gd name="T16" fmla="*/ 0 h 76"/>
                <a:gd name="T17" fmla="*/ 97 w 97"/>
                <a:gd name="T18" fmla="*/ 76 h 76"/>
              </a:gdLst>
              <a:ahLst/>
              <a:cxnLst>
                <a:cxn ang="T10">
                  <a:pos x="T0" y="T1"/>
                </a:cxn>
                <a:cxn ang="T11">
                  <a:pos x="T2" y="T3"/>
                </a:cxn>
                <a:cxn ang="T12">
                  <a:pos x="T4" y="T5"/>
                </a:cxn>
                <a:cxn ang="T13">
                  <a:pos x="T6" y="T7"/>
                </a:cxn>
                <a:cxn ang="T14">
                  <a:pos x="T8" y="T9"/>
                </a:cxn>
              </a:cxnLst>
              <a:rect l="T15" t="T16" r="T17" b="T18"/>
              <a:pathLst>
                <a:path w="97" h="76">
                  <a:moveTo>
                    <a:pt x="0" y="56"/>
                  </a:moveTo>
                  <a:lnTo>
                    <a:pt x="97" y="0"/>
                  </a:lnTo>
                  <a:lnTo>
                    <a:pt x="90" y="24"/>
                  </a:lnTo>
                  <a:lnTo>
                    <a:pt x="0" y="76"/>
                  </a:lnTo>
                  <a:lnTo>
                    <a:pt x="0" y="56"/>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4707" name="Picture 112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08" name="Picture 112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09" name="Freeform 1129"/>
            <p:cNvSpPr>
              <a:spLocks/>
            </p:cNvSpPr>
            <p:nvPr/>
          </p:nvSpPr>
          <p:spPr bwMode="auto">
            <a:xfrm>
              <a:off x="7116781" y="4572010"/>
              <a:ext cx="68263" cy="169862"/>
            </a:xfrm>
            <a:custGeom>
              <a:avLst/>
              <a:gdLst>
                <a:gd name="T0" fmla="*/ 0 w 43"/>
                <a:gd name="T1" fmla="*/ 2147483647 h 107"/>
                <a:gd name="T2" fmla="*/ 2147483647 w 43"/>
                <a:gd name="T3" fmla="*/ 0 h 107"/>
                <a:gd name="T4" fmla="*/ 2147483647 w 43"/>
                <a:gd name="T5" fmla="*/ 0 h 107"/>
                <a:gd name="T6" fmla="*/ 2147483647 w 43"/>
                <a:gd name="T7" fmla="*/ 2147483647 h 107"/>
                <a:gd name="T8" fmla="*/ 0 w 43"/>
                <a:gd name="T9" fmla="*/ 2147483647 h 107"/>
                <a:gd name="T10" fmla="*/ 0 60000 65536"/>
                <a:gd name="T11" fmla="*/ 0 60000 65536"/>
                <a:gd name="T12" fmla="*/ 0 60000 65536"/>
                <a:gd name="T13" fmla="*/ 0 60000 65536"/>
                <a:gd name="T14" fmla="*/ 0 60000 65536"/>
                <a:gd name="T15" fmla="*/ 0 w 43"/>
                <a:gd name="T16" fmla="*/ 0 h 107"/>
                <a:gd name="T17" fmla="*/ 43 w 43"/>
                <a:gd name="T18" fmla="*/ 107 h 107"/>
              </a:gdLst>
              <a:ahLst/>
              <a:cxnLst>
                <a:cxn ang="T10">
                  <a:pos x="T0" y="T1"/>
                </a:cxn>
                <a:cxn ang="T11">
                  <a:pos x="T2" y="T3"/>
                </a:cxn>
                <a:cxn ang="T12">
                  <a:pos x="T4" y="T5"/>
                </a:cxn>
                <a:cxn ang="T13">
                  <a:pos x="T6" y="T7"/>
                </a:cxn>
                <a:cxn ang="T14">
                  <a:pos x="T8" y="T9"/>
                </a:cxn>
              </a:cxnLst>
              <a:rect l="T15" t="T16" r="T17" b="T18"/>
              <a:pathLst>
                <a:path w="43" h="107">
                  <a:moveTo>
                    <a:pt x="0" y="107"/>
                  </a:moveTo>
                  <a:lnTo>
                    <a:pt x="31" y="0"/>
                  </a:lnTo>
                  <a:lnTo>
                    <a:pt x="43" y="0"/>
                  </a:lnTo>
                  <a:lnTo>
                    <a:pt x="13" y="99"/>
                  </a:lnTo>
                  <a:lnTo>
                    <a:pt x="0" y="107"/>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710" name="Rectangle 1130"/>
            <p:cNvSpPr>
              <a:spLocks noChangeArrowheads="1"/>
            </p:cNvSpPr>
            <p:nvPr/>
          </p:nvSpPr>
          <p:spPr bwMode="auto">
            <a:xfrm>
              <a:off x="6942156" y="4437073"/>
              <a:ext cx="2540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11" name="Rectangle 1131"/>
            <p:cNvSpPr>
              <a:spLocks noChangeArrowheads="1"/>
            </p:cNvSpPr>
            <p:nvPr/>
          </p:nvSpPr>
          <p:spPr bwMode="auto">
            <a:xfrm>
              <a:off x="6942156" y="4445010"/>
              <a:ext cx="254000" cy="952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12" name="Rectangle 1132"/>
            <p:cNvSpPr>
              <a:spLocks noChangeArrowheads="1"/>
            </p:cNvSpPr>
            <p:nvPr/>
          </p:nvSpPr>
          <p:spPr bwMode="auto">
            <a:xfrm>
              <a:off x="6942156" y="4454535"/>
              <a:ext cx="2540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13" name="Rectangle 1133"/>
            <p:cNvSpPr>
              <a:spLocks noChangeArrowheads="1"/>
            </p:cNvSpPr>
            <p:nvPr/>
          </p:nvSpPr>
          <p:spPr bwMode="auto">
            <a:xfrm>
              <a:off x="6942156" y="4462473"/>
              <a:ext cx="254000" cy="9525"/>
            </a:xfrm>
            <a:prstGeom prst="rect">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14" name="Rectangle 1134"/>
            <p:cNvSpPr>
              <a:spLocks noChangeArrowheads="1"/>
            </p:cNvSpPr>
            <p:nvPr/>
          </p:nvSpPr>
          <p:spPr bwMode="auto">
            <a:xfrm>
              <a:off x="6942156" y="4471998"/>
              <a:ext cx="2540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15" name="Rectangle 1135"/>
            <p:cNvSpPr>
              <a:spLocks noChangeArrowheads="1"/>
            </p:cNvSpPr>
            <p:nvPr/>
          </p:nvSpPr>
          <p:spPr bwMode="auto">
            <a:xfrm>
              <a:off x="6942156" y="4481523"/>
              <a:ext cx="254000" cy="7937"/>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16" name="Rectangle 1136"/>
            <p:cNvSpPr>
              <a:spLocks noChangeArrowheads="1"/>
            </p:cNvSpPr>
            <p:nvPr/>
          </p:nvSpPr>
          <p:spPr bwMode="auto">
            <a:xfrm>
              <a:off x="6942156" y="4489460"/>
              <a:ext cx="254000" cy="9525"/>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17" name="Rectangle 1137"/>
            <p:cNvSpPr>
              <a:spLocks noChangeArrowheads="1"/>
            </p:cNvSpPr>
            <p:nvPr/>
          </p:nvSpPr>
          <p:spPr bwMode="auto">
            <a:xfrm>
              <a:off x="6942156" y="4498985"/>
              <a:ext cx="2540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18" name="Rectangle 1138"/>
            <p:cNvSpPr>
              <a:spLocks noChangeArrowheads="1"/>
            </p:cNvSpPr>
            <p:nvPr/>
          </p:nvSpPr>
          <p:spPr bwMode="auto">
            <a:xfrm>
              <a:off x="6942156" y="4506923"/>
              <a:ext cx="2540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19" name="Rectangle 1139"/>
            <p:cNvSpPr>
              <a:spLocks noChangeArrowheads="1"/>
            </p:cNvSpPr>
            <p:nvPr/>
          </p:nvSpPr>
          <p:spPr bwMode="auto">
            <a:xfrm>
              <a:off x="6942156" y="4516448"/>
              <a:ext cx="254000" cy="7937"/>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20" name="Rectangle 1140"/>
            <p:cNvSpPr>
              <a:spLocks noChangeArrowheads="1"/>
            </p:cNvSpPr>
            <p:nvPr/>
          </p:nvSpPr>
          <p:spPr bwMode="auto">
            <a:xfrm>
              <a:off x="6942156" y="4524385"/>
              <a:ext cx="254000" cy="952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21" name="Rectangle 1141"/>
            <p:cNvSpPr>
              <a:spLocks noChangeArrowheads="1"/>
            </p:cNvSpPr>
            <p:nvPr/>
          </p:nvSpPr>
          <p:spPr bwMode="auto">
            <a:xfrm>
              <a:off x="6942156" y="4533910"/>
              <a:ext cx="254000" cy="7937"/>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22" name="Rectangle 1142"/>
            <p:cNvSpPr>
              <a:spLocks noChangeArrowheads="1"/>
            </p:cNvSpPr>
            <p:nvPr/>
          </p:nvSpPr>
          <p:spPr bwMode="auto">
            <a:xfrm>
              <a:off x="6942156" y="4541848"/>
              <a:ext cx="254000" cy="9525"/>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23" name="Rectangle 1143"/>
            <p:cNvSpPr>
              <a:spLocks noChangeArrowheads="1"/>
            </p:cNvSpPr>
            <p:nvPr/>
          </p:nvSpPr>
          <p:spPr bwMode="auto">
            <a:xfrm>
              <a:off x="6942156" y="4551373"/>
              <a:ext cx="2540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24" name="Rectangle 1144"/>
            <p:cNvSpPr>
              <a:spLocks noChangeArrowheads="1"/>
            </p:cNvSpPr>
            <p:nvPr/>
          </p:nvSpPr>
          <p:spPr bwMode="auto">
            <a:xfrm>
              <a:off x="6942156" y="4559310"/>
              <a:ext cx="254000" cy="952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25" name="Rectangle 1145"/>
            <p:cNvSpPr>
              <a:spLocks noChangeArrowheads="1"/>
            </p:cNvSpPr>
            <p:nvPr/>
          </p:nvSpPr>
          <p:spPr bwMode="auto">
            <a:xfrm>
              <a:off x="6942156" y="4568835"/>
              <a:ext cx="254000" cy="7937"/>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26" name="Freeform 1146"/>
            <p:cNvSpPr>
              <a:spLocks/>
            </p:cNvSpPr>
            <p:nvPr/>
          </p:nvSpPr>
          <p:spPr bwMode="auto">
            <a:xfrm>
              <a:off x="6953269" y="4448185"/>
              <a:ext cx="231775" cy="123825"/>
            </a:xfrm>
            <a:custGeom>
              <a:avLst/>
              <a:gdLst>
                <a:gd name="T0" fmla="*/ 0 w 422"/>
                <a:gd name="T1" fmla="*/ 0 h 224"/>
                <a:gd name="T2" fmla="*/ 0 w 422"/>
                <a:gd name="T3" fmla="*/ 0 h 224"/>
                <a:gd name="T4" fmla="*/ 0 w 422"/>
                <a:gd name="T5" fmla="*/ 0 h 224"/>
                <a:gd name="T6" fmla="*/ 0 w 422"/>
                <a:gd name="T7" fmla="*/ 0 h 224"/>
                <a:gd name="T8" fmla="*/ 0 w 422"/>
                <a:gd name="T9" fmla="*/ 0 h 224"/>
                <a:gd name="T10" fmla="*/ 0 w 422"/>
                <a:gd name="T11" fmla="*/ 0 h 224"/>
                <a:gd name="T12" fmla="*/ 0 60000 65536"/>
                <a:gd name="T13" fmla="*/ 0 60000 65536"/>
                <a:gd name="T14" fmla="*/ 0 60000 65536"/>
                <a:gd name="T15" fmla="*/ 0 60000 65536"/>
                <a:gd name="T16" fmla="*/ 0 60000 65536"/>
                <a:gd name="T17" fmla="*/ 0 60000 65536"/>
                <a:gd name="T18" fmla="*/ 0 w 422"/>
                <a:gd name="T19" fmla="*/ 0 h 224"/>
                <a:gd name="T20" fmla="*/ 422 w 422"/>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422" h="224">
                  <a:moveTo>
                    <a:pt x="0" y="2"/>
                  </a:moveTo>
                  <a:lnTo>
                    <a:pt x="34" y="0"/>
                  </a:lnTo>
                  <a:lnTo>
                    <a:pt x="304" y="143"/>
                  </a:lnTo>
                  <a:lnTo>
                    <a:pt x="422" y="224"/>
                  </a:lnTo>
                  <a:lnTo>
                    <a:pt x="388" y="224"/>
                  </a:lnTo>
                  <a:cubicBezTo>
                    <a:pt x="258" y="152"/>
                    <a:pt x="128" y="78"/>
                    <a:pt x="0" y="2"/>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727" name="Rectangle 1147"/>
            <p:cNvSpPr>
              <a:spLocks noChangeArrowheads="1"/>
            </p:cNvSpPr>
            <p:nvPr/>
          </p:nvSpPr>
          <p:spPr bwMode="auto">
            <a:xfrm>
              <a:off x="6758006" y="4603760"/>
              <a:ext cx="3683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28" name="Rectangle 1148"/>
            <p:cNvSpPr>
              <a:spLocks noChangeArrowheads="1"/>
            </p:cNvSpPr>
            <p:nvPr/>
          </p:nvSpPr>
          <p:spPr bwMode="auto">
            <a:xfrm>
              <a:off x="6758006" y="4611698"/>
              <a:ext cx="368300" cy="9525"/>
            </a:xfrm>
            <a:prstGeom prst="rect">
              <a:avLst/>
            </a:prstGeom>
            <a:solidFill>
              <a:srgbClr val="DFDF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29" name="Rectangle 1149"/>
            <p:cNvSpPr>
              <a:spLocks noChangeArrowheads="1"/>
            </p:cNvSpPr>
            <p:nvPr/>
          </p:nvSpPr>
          <p:spPr bwMode="auto">
            <a:xfrm>
              <a:off x="6758006" y="4621223"/>
              <a:ext cx="368300" cy="9525"/>
            </a:xfrm>
            <a:prstGeom prst="rect">
              <a:avLst/>
            </a:prstGeom>
            <a:solidFill>
              <a:srgbClr val="E1E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30" name="Rectangle 1150"/>
            <p:cNvSpPr>
              <a:spLocks noChangeArrowheads="1"/>
            </p:cNvSpPr>
            <p:nvPr/>
          </p:nvSpPr>
          <p:spPr bwMode="auto">
            <a:xfrm>
              <a:off x="6758006" y="4630748"/>
              <a:ext cx="3683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31" name="Rectangle 1151"/>
            <p:cNvSpPr>
              <a:spLocks noChangeArrowheads="1"/>
            </p:cNvSpPr>
            <p:nvPr/>
          </p:nvSpPr>
          <p:spPr bwMode="auto">
            <a:xfrm>
              <a:off x="6758006" y="4638685"/>
              <a:ext cx="368300" cy="95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32" name="Rectangle 1152"/>
            <p:cNvSpPr>
              <a:spLocks noChangeArrowheads="1"/>
            </p:cNvSpPr>
            <p:nvPr/>
          </p:nvSpPr>
          <p:spPr bwMode="auto">
            <a:xfrm>
              <a:off x="6758006" y="4648210"/>
              <a:ext cx="368300" cy="7937"/>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33" name="Rectangle 1153"/>
            <p:cNvSpPr>
              <a:spLocks noChangeArrowheads="1"/>
            </p:cNvSpPr>
            <p:nvPr/>
          </p:nvSpPr>
          <p:spPr bwMode="auto">
            <a:xfrm>
              <a:off x="6758006" y="4656148"/>
              <a:ext cx="3683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34" name="Rectangle 1154"/>
            <p:cNvSpPr>
              <a:spLocks noChangeArrowheads="1"/>
            </p:cNvSpPr>
            <p:nvPr/>
          </p:nvSpPr>
          <p:spPr bwMode="auto">
            <a:xfrm>
              <a:off x="6758006" y="4665673"/>
              <a:ext cx="368300" cy="7937"/>
            </a:xfrm>
            <a:prstGeom prst="rect">
              <a:avLst/>
            </a:prstGeom>
            <a:solidFill>
              <a:srgbClr val="E7E7E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35" name="Rectangle 1155"/>
            <p:cNvSpPr>
              <a:spLocks noChangeArrowheads="1"/>
            </p:cNvSpPr>
            <p:nvPr/>
          </p:nvSpPr>
          <p:spPr bwMode="auto">
            <a:xfrm>
              <a:off x="6758006" y="4673610"/>
              <a:ext cx="368300" cy="9525"/>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36" name="Rectangle 1156"/>
            <p:cNvSpPr>
              <a:spLocks noChangeArrowheads="1"/>
            </p:cNvSpPr>
            <p:nvPr/>
          </p:nvSpPr>
          <p:spPr bwMode="auto">
            <a:xfrm>
              <a:off x="6758006" y="4683135"/>
              <a:ext cx="368300" cy="7937"/>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37" name="Rectangle 1157"/>
            <p:cNvSpPr>
              <a:spLocks noChangeArrowheads="1"/>
            </p:cNvSpPr>
            <p:nvPr/>
          </p:nvSpPr>
          <p:spPr bwMode="auto">
            <a:xfrm>
              <a:off x="6758006" y="4691073"/>
              <a:ext cx="368300" cy="9525"/>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38" name="Rectangle 1158"/>
            <p:cNvSpPr>
              <a:spLocks noChangeArrowheads="1"/>
            </p:cNvSpPr>
            <p:nvPr/>
          </p:nvSpPr>
          <p:spPr bwMode="auto">
            <a:xfrm>
              <a:off x="6758006" y="4700598"/>
              <a:ext cx="3683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39" name="Rectangle 1159"/>
            <p:cNvSpPr>
              <a:spLocks noChangeArrowheads="1"/>
            </p:cNvSpPr>
            <p:nvPr/>
          </p:nvSpPr>
          <p:spPr bwMode="auto">
            <a:xfrm>
              <a:off x="6758006" y="4708535"/>
              <a:ext cx="3683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40" name="Rectangle 1160"/>
            <p:cNvSpPr>
              <a:spLocks noChangeArrowheads="1"/>
            </p:cNvSpPr>
            <p:nvPr/>
          </p:nvSpPr>
          <p:spPr bwMode="auto">
            <a:xfrm>
              <a:off x="6758006" y="4718060"/>
              <a:ext cx="368300" cy="7937"/>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41" name="Rectangle 1161"/>
            <p:cNvSpPr>
              <a:spLocks noChangeArrowheads="1"/>
            </p:cNvSpPr>
            <p:nvPr/>
          </p:nvSpPr>
          <p:spPr bwMode="auto">
            <a:xfrm>
              <a:off x="6758006" y="4725998"/>
              <a:ext cx="368300" cy="9525"/>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42" name="Rectangle 1162"/>
            <p:cNvSpPr>
              <a:spLocks noChangeArrowheads="1"/>
            </p:cNvSpPr>
            <p:nvPr/>
          </p:nvSpPr>
          <p:spPr bwMode="auto">
            <a:xfrm>
              <a:off x="6758006" y="4735523"/>
              <a:ext cx="368300" cy="7937"/>
            </a:xfrm>
            <a:prstGeom prst="rect">
              <a:avLst/>
            </a:prstGeom>
            <a:solidFill>
              <a:srgbClr val="F1F1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43" name="Rectangle 1163"/>
            <p:cNvSpPr>
              <a:spLocks noChangeArrowheads="1"/>
            </p:cNvSpPr>
            <p:nvPr/>
          </p:nvSpPr>
          <p:spPr bwMode="auto">
            <a:xfrm>
              <a:off x="6758006" y="4743460"/>
              <a:ext cx="368300" cy="9525"/>
            </a:xfrm>
            <a:prstGeom prst="rect">
              <a:avLst/>
            </a:prstGeom>
            <a:solidFill>
              <a:srgbClr val="F3F3F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44" name="Rectangle 1164"/>
            <p:cNvSpPr>
              <a:spLocks noChangeArrowheads="1"/>
            </p:cNvSpPr>
            <p:nvPr/>
          </p:nvSpPr>
          <p:spPr bwMode="auto">
            <a:xfrm>
              <a:off x="6758006" y="4752985"/>
              <a:ext cx="368300" cy="9525"/>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45" name="Rectangle 1165"/>
            <p:cNvSpPr>
              <a:spLocks noChangeArrowheads="1"/>
            </p:cNvSpPr>
            <p:nvPr/>
          </p:nvSpPr>
          <p:spPr bwMode="auto">
            <a:xfrm>
              <a:off x="6758006" y="4762510"/>
              <a:ext cx="368300" cy="7937"/>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46" name="Rectangle 1166"/>
            <p:cNvSpPr>
              <a:spLocks noChangeArrowheads="1"/>
            </p:cNvSpPr>
            <p:nvPr/>
          </p:nvSpPr>
          <p:spPr bwMode="auto">
            <a:xfrm>
              <a:off x="6758006" y="4770448"/>
              <a:ext cx="368300" cy="9525"/>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47" name="Rectangle 1167"/>
            <p:cNvSpPr>
              <a:spLocks noChangeArrowheads="1"/>
            </p:cNvSpPr>
            <p:nvPr/>
          </p:nvSpPr>
          <p:spPr bwMode="auto">
            <a:xfrm>
              <a:off x="6758006" y="4779973"/>
              <a:ext cx="3683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48" name="Rectangle 1168"/>
            <p:cNvSpPr>
              <a:spLocks noChangeArrowheads="1"/>
            </p:cNvSpPr>
            <p:nvPr/>
          </p:nvSpPr>
          <p:spPr bwMode="auto">
            <a:xfrm>
              <a:off x="6758006" y="4787910"/>
              <a:ext cx="368300" cy="9525"/>
            </a:xfrm>
            <a:prstGeom prst="rect">
              <a:avLst/>
            </a:prstGeom>
            <a:solidFill>
              <a:srgbClr val="F9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49" name="Rectangle 1169"/>
            <p:cNvSpPr>
              <a:spLocks noChangeArrowheads="1"/>
            </p:cNvSpPr>
            <p:nvPr/>
          </p:nvSpPr>
          <p:spPr bwMode="auto">
            <a:xfrm>
              <a:off x="6758006" y="4797435"/>
              <a:ext cx="368300" cy="7937"/>
            </a:xfrm>
            <a:prstGeom prst="rect">
              <a:avLst/>
            </a:prstGeom>
            <a:solidFill>
              <a:srgbClr val="FBFB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50" name="Rectangle 1170"/>
            <p:cNvSpPr>
              <a:spLocks noChangeArrowheads="1"/>
            </p:cNvSpPr>
            <p:nvPr/>
          </p:nvSpPr>
          <p:spPr bwMode="auto">
            <a:xfrm>
              <a:off x="6758006" y="4805373"/>
              <a:ext cx="368300" cy="9525"/>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51" name="Rectangle 1171"/>
            <p:cNvSpPr>
              <a:spLocks noChangeArrowheads="1"/>
            </p:cNvSpPr>
            <p:nvPr/>
          </p:nvSpPr>
          <p:spPr bwMode="auto">
            <a:xfrm>
              <a:off x="6758006" y="4814898"/>
              <a:ext cx="368300" cy="7937"/>
            </a:xfrm>
            <a:prstGeom prst="rect">
              <a:avLst/>
            </a:prstGeom>
            <a:solidFill>
              <a:srgbClr val="FDFDF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752" name="Freeform 1172"/>
            <p:cNvSpPr>
              <a:spLocks/>
            </p:cNvSpPr>
            <p:nvPr/>
          </p:nvSpPr>
          <p:spPr bwMode="auto">
            <a:xfrm>
              <a:off x="6770706" y="4619635"/>
              <a:ext cx="346075" cy="198437"/>
            </a:xfrm>
            <a:custGeom>
              <a:avLst/>
              <a:gdLst>
                <a:gd name="T0" fmla="*/ 0 w 631"/>
                <a:gd name="T1" fmla="*/ 0 h 364"/>
                <a:gd name="T2" fmla="*/ 0 w 631"/>
                <a:gd name="T3" fmla="*/ 0 h 364"/>
                <a:gd name="T4" fmla="*/ 0 w 631"/>
                <a:gd name="T5" fmla="*/ 0 h 364"/>
                <a:gd name="T6" fmla="*/ 0 w 631"/>
                <a:gd name="T7" fmla="*/ 0 h 364"/>
                <a:gd name="T8" fmla="*/ 0 w 631"/>
                <a:gd name="T9" fmla="*/ 0 h 364"/>
                <a:gd name="T10" fmla="*/ 0 60000 65536"/>
                <a:gd name="T11" fmla="*/ 0 60000 65536"/>
                <a:gd name="T12" fmla="*/ 0 60000 65536"/>
                <a:gd name="T13" fmla="*/ 0 60000 65536"/>
                <a:gd name="T14" fmla="*/ 0 60000 65536"/>
                <a:gd name="T15" fmla="*/ 0 w 631"/>
                <a:gd name="T16" fmla="*/ 0 h 364"/>
                <a:gd name="T17" fmla="*/ 631 w 631"/>
                <a:gd name="T18" fmla="*/ 364 h 364"/>
              </a:gdLst>
              <a:ahLst/>
              <a:cxnLst>
                <a:cxn ang="T10">
                  <a:pos x="T0" y="T1"/>
                </a:cxn>
                <a:cxn ang="T11">
                  <a:pos x="T2" y="T3"/>
                </a:cxn>
                <a:cxn ang="T12">
                  <a:pos x="T4" y="T5"/>
                </a:cxn>
                <a:cxn ang="T13">
                  <a:pos x="T6" y="T7"/>
                </a:cxn>
                <a:cxn ang="T14">
                  <a:pos x="T8" y="T9"/>
                </a:cxn>
              </a:cxnLst>
              <a:rect l="T15" t="T16" r="T17" b="T18"/>
              <a:pathLst>
                <a:path w="631" h="364">
                  <a:moveTo>
                    <a:pt x="0" y="141"/>
                  </a:moveTo>
                  <a:lnTo>
                    <a:pt x="243" y="0"/>
                  </a:lnTo>
                  <a:lnTo>
                    <a:pt x="631" y="224"/>
                  </a:lnTo>
                  <a:lnTo>
                    <a:pt x="389" y="364"/>
                  </a:lnTo>
                  <a:cubicBezTo>
                    <a:pt x="245" y="318"/>
                    <a:pt x="113" y="242"/>
                    <a:pt x="0" y="141"/>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4753" name="Picture 117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89769" y="4437073"/>
              <a:ext cx="280988"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54" name="Picture 117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58006" y="4683135"/>
              <a:ext cx="236538"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55" name="Freeform 1177"/>
            <p:cNvSpPr>
              <a:spLocks/>
            </p:cNvSpPr>
            <p:nvPr/>
          </p:nvSpPr>
          <p:spPr bwMode="auto">
            <a:xfrm>
              <a:off x="6770706" y="4695835"/>
              <a:ext cx="212725" cy="153987"/>
            </a:xfrm>
            <a:custGeom>
              <a:avLst/>
              <a:gdLst>
                <a:gd name="T0" fmla="*/ 0 w 389"/>
                <a:gd name="T1" fmla="*/ 0 h 279"/>
                <a:gd name="T2" fmla="*/ 0 w 389"/>
                <a:gd name="T3" fmla="*/ 0 h 279"/>
                <a:gd name="T4" fmla="*/ 0 w 389"/>
                <a:gd name="T5" fmla="*/ 0 h 279"/>
                <a:gd name="T6" fmla="*/ 0 w 389"/>
                <a:gd name="T7" fmla="*/ 0 h 279"/>
                <a:gd name="T8" fmla="*/ 0 w 389"/>
                <a:gd name="T9" fmla="*/ 0 h 279"/>
                <a:gd name="T10" fmla="*/ 0 w 389"/>
                <a:gd name="T11" fmla="*/ 0 h 279"/>
                <a:gd name="T12" fmla="*/ 0 w 389"/>
                <a:gd name="T13" fmla="*/ 0 h 279"/>
                <a:gd name="T14" fmla="*/ 0 60000 65536"/>
                <a:gd name="T15" fmla="*/ 0 60000 65536"/>
                <a:gd name="T16" fmla="*/ 0 60000 65536"/>
                <a:gd name="T17" fmla="*/ 0 60000 65536"/>
                <a:gd name="T18" fmla="*/ 0 60000 65536"/>
                <a:gd name="T19" fmla="*/ 0 60000 65536"/>
                <a:gd name="T20" fmla="*/ 0 60000 65536"/>
                <a:gd name="T21" fmla="*/ 0 w 389"/>
                <a:gd name="T22" fmla="*/ 0 h 279"/>
                <a:gd name="T23" fmla="*/ 389 w 389"/>
                <a:gd name="T24" fmla="*/ 279 h 2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 h="279">
                  <a:moveTo>
                    <a:pt x="0" y="53"/>
                  </a:moveTo>
                  <a:cubicBezTo>
                    <a:pt x="109" y="160"/>
                    <a:pt x="242" y="238"/>
                    <a:pt x="389" y="279"/>
                  </a:cubicBezTo>
                  <a:lnTo>
                    <a:pt x="389" y="223"/>
                  </a:lnTo>
                  <a:cubicBezTo>
                    <a:pt x="243" y="183"/>
                    <a:pt x="109" y="106"/>
                    <a:pt x="0" y="0"/>
                  </a:cubicBezTo>
                  <a:lnTo>
                    <a:pt x="0" y="53"/>
                  </a:lnTo>
                  <a:close/>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756" name="Freeform 1178"/>
            <p:cNvSpPr>
              <a:spLocks/>
            </p:cNvSpPr>
            <p:nvPr/>
          </p:nvSpPr>
          <p:spPr bwMode="auto">
            <a:xfrm>
              <a:off x="6770706" y="4448185"/>
              <a:ext cx="414338" cy="401637"/>
            </a:xfrm>
            <a:custGeom>
              <a:avLst/>
              <a:gdLst>
                <a:gd name="T0" fmla="*/ 0 w 756"/>
                <a:gd name="T1" fmla="*/ 0 h 730"/>
                <a:gd name="T2" fmla="*/ 0 w 756"/>
                <a:gd name="T3" fmla="*/ 0 h 730"/>
                <a:gd name="T4" fmla="*/ 0 w 756"/>
                <a:gd name="T5" fmla="*/ 0 h 730"/>
                <a:gd name="T6" fmla="*/ 0 w 756"/>
                <a:gd name="T7" fmla="*/ 0 h 730"/>
                <a:gd name="T8" fmla="*/ 0 w 756"/>
                <a:gd name="T9" fmla="*/ 0 h 730"/>
                <a:gd name="T10" fmla="*/ 0 w 756"/>
                <a:gd name="T11" fmla="*/ 0 h 730"/>
                <a:gd name="T12" fmla="*/ 0 w 756"/>
                <a:gd name="T13" fmla="*/ 0 h 730"/>
                <a:gd name="T14" fmla="*/ 0 w 756"/>
                <a:gd name="T15" fmla="*/ 0 h 730"/>
                <a:gd name="T16" fmla="*/ 0 w 756"/>
                <a:gd name="T17" fmla="*/ 0 h 7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56"/>
                <a:gd name="T28" fmla="*/ 0 h 730"/>
                <a:gd name="T29" fmla="*/ 756 w 756"/>
                <a:gd name="T30" fmla="*/ 730 h 7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56" h="730">
                  <a:moveTo>
                    <a:pt x="389" y="730"/>
                  </a:moveTo>
                  <a:lnTo>
                    <a:pt x="650" y="579"/>
                  </a:lnTo>
                  <a:lnTo>
                    <a:pt x="756" y="224"/>
                  </a:lnTo>
                  <a:lnTo>
                    <a:pt x="368" y="0"/>
                  </a:lnTo>
                  <a:lnTo>
                    <a:pt x="335" y="0"/>
                  </a:lnTo>
                  <a:lnTo>
                    <a:pt x="243" y="310"/>
                  </a:lnTo>
                  <a:lnTo>
                    <a:pt x="0" y="451"/>
                  </a:lnTo>
                  <a:lnTo>
                    <a:pt x="0" y="504"/>
                  </a:lnTo>
                  <a:cubicBezTo>
                    <a:pt x="109" y="611"/>
                    <a:pt x="243" y="689"/>
                    <a:pt x="389" y="730"/>
                  </a:cubicBezTo>
                  <a:close/>
                </a:path>
              </a:pathLst>
            </a:custGeom>
            <a:noFill/>
            <a:ln w="1746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757" name="Freeform 1179"/>
            <p:cNvSpPr>
              <a:spLocks/>
            </p:cNvSpPr>
            <p:nvPr/>
          </p:nvSpPr>
          <p:spPr bwMode="auto">
            <a:xfrm>
              <a:off x="6919931" y="4468823"/>
              <a:ext cx="187325" cy="255587"/>
            </a:xfrm>
            <a:custGeom>
              <a:avLst/>
              <a:gdLst>
                <a:gd name="T0" fmla="*/ 2147483647 w 118"/>
                <a:gd name="T1" fmla="*/ 0 h 161"/>
                <a:gd name="T2" fmla="*/ 0 w 118"/>
                <a:gd name="T3" fmla="*/ 2147483647 h 161"/>
                <a:gd name="T4" fmla="*/ 2147483647 w 118"/>
                <a:gd name="T5" fmla="*/ 2147483647 h 161"/>
                <a:gd name="T6" fmla="*/ 0 60000 65536"/>
                <a:gd name="T7" fmla="*/ 0 60000 65536"/>
                <a:gd name="T8" fmla="*/ 0 60000 65536"/>
                <a:gd name="T9" fmla="*/ 0 w 118"/>
                <a:gd name="T10" fmla="*/ 0 h 161"/>
                <a:gd name="T11" fmla="*/ 118 w 118"/>
                <a:gd name="T12" fmla="*/ 161 h 161"/>
              </a:gdLst>
              <a:ahLst/>
              <a:cxnLst>
                <a:cxn ang="T6">
                  <a:pos x="T0" y="T1"/>
                </a:cxn>
                <a:cxn ang="T7">
                  <a:pos x="T2" y="T3"/>
                </a:cxn>
                <a:cxn ang="T8">
                  <a:pos x="T4" y="T5"/>
                </a:cxn>
              </a:cxnLst>
              <a:rect l="T9" t="T10" r="T11" b="T12"/>
              <a:pathLst>
                <a:path w="118" h="161">
                  <a:moveTo>
                    <a:pt x="27" y="0"/>
                  </a:moveTo>
                  <a:lnTo>
                    <a:pt x="0" y="93"/>
                  </a:lnTo>
                  <a:lnTo>
                    <a:pt x="118" y="161"/>
                  </a:lnTo>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758" name="Freeform 1180"/>
            <p:cNvSpPr>
              <a:spLocks/>
            </p:cNvSpPr>
            <p:nvPr/>
          </p:nvSpPr>
          <p:spPr bwMode="auto">
            <a:xfrm>
              <a:off x="6996131" y="4770448"/>
              <a:ext cx="90488" cy="71437"/>
            </a:xfrm>
            <a:custGeom>
              <a:avLst/>
              <a:gdLst>
                <a:gd name="T0" fmla="*/ 2147483647 w 57"/>
                <a:gd name="T1" fmla="*/ 0 h 45"/>
                <a:gd name="T2" fmla="*/ 0 w 57"/>
                <a:gd name="T3" fmla="*/ 2147483647 h 45"/>
                <a:gd name="T4" fmla="*/ 0 w 57"/>
                <a:gd name="T5" fmla="*/ 2147483647 h 45"/>
                <a:gd name="T6" fmla="*/ 0 60000 65536"/>
                <a:gd name="T7" fmla="*/ 0 60000 65536"/>
                <a:gd name="T8" fmla="*/ 0 60000 65536"/>
                <a:gd name="T9" fmla="*/ 0 w 57"/>
                <a:gd name="T10" fmla="*/ 0 h 45"/>
                <a:gd name="T11" fmla="*/ 57 w 57"/>
                <a:gd name="T12" fmla="*/ 45 h 45"/>
              </a:gdLst>
              <a:ahLst/>
              <a:cxnLst>
                <a:cxn ang="T6">
                  <a:pos x="T0" y="T1"/>
                </a:cxn>
                <a:cxn ang="T7">
                  <a:pos x="T2" y="T3"/>
                </a:cxn>
                <a:cxn ang="T8">
                  <a:pos x="T4" y="T5"/>
                </a:cxn>
              </a:cxnLst>
              <a:rect l="T9" t="T10" r="T11" b="T12"/>
              <a:pathLst>
                <a:path w="57" h="45">
                  <a:moveTo>
                    <a:pt x="57" y="0"/>
                  </a:moveTo>
                  <a:lnTo>
                    <a:pt x="0" y="34"/>
                  </a:lnTo>
                  <a:lnTo>
                    <a:pt x="0" y="45"/>
                  </a:lnTo>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759" name="Freeform 1184"/>
            <p:cNvSpPr>
              <a:spLocks noEditPoints="1"/>
            </p:cNvSpPr>
            <p:nvPr/>
          </p:nvSpPr>
          <p:spPr bwMode="auto">
            <a:xfrm>
              <a:off x="6800869" y="4633923"/>
              <a:ext cx="290513" cy="166687"/>
            </a:xfrm>
            <a:custGeom>
              <a:avLst/>
              <a:gdLst>
                <a:gd name="T0" fmla="*/ 2147483647 w 183"/>
                <a:gd name="T1" fmla="*/ 2147483647 h 105"/>
                <a:gd name="T2" fmla="*/ 2147483647 w 183"/>
                <a:gd name="T3" fmla="*/ 2147483647 h 105"/>
                <a:gd name="T4" fmla="*/ 2147483647 w 183"/>
                <a:gd name="T5" fmla="*/ 2147483647 h 105"/>
                <a:gd name="T6" fmla="*/ 2147483647 w 183"/>
                <a:gd name="T7" fmla="*/ 2147483647 h 105"/>
                <a:gd name="T8" fmla="*/ 2147483647 w 183"/>
                <a:gd name="T9" fmla="*/ 2147483647 h 105"/>
                <a:gd name="T10" fmla="*/ 2147483647 w 183"/>
                <a:gd name="T11" fmla="*/ 2147483647 h 105"/>
                <a:gd name="T12" fmla="*/ 2147483647 w 183"/>
                <a:gd name="T13" fmla="*/ 2147483647 h 105"/>
                <a:gd name="T14" fmla="*/ 2147483647 w 183"/>
                <a:gd name="T15" fmla="*/ 2147483647 h 105"/>
                <a:gd name="T16" fmla="*/ 2147483647 w 183"/>
                <a:gd name="T17" fmla="*/ 2147483647 h 105"/>
                <a:gd name="T18" fmla="*/ 2147483647 w 183"/>
                <a:gd name="T19" fmla="*/ 2147483647 h 105"/>
                <a:gd name="T20" fmla="*/ 2147483647 w 183"/>
                <a:gd name="T21" fmla="*/ 2147483647 h 105"/>
                <a:gd name="T22" fmla="*/ 2147483647 w 183"/>
                <a:gd name="T23" fmla="*/ 2147483647 h 105"/>
                <a:gd name="T24" fmla="*/ 2147483647 w 183"/>
                <a:gd name="T25" fmla="*/ 2147483647 h 105"/>
                <a:gd name="T26" fmla="*/ 2147483647 w 183"/>
                <a:gd name="T27" fmla="*/ 2147483647 h 105"/>
                <a:gd name="T28" fmla="*/ 2147483647 w 183"/>
                <a:gd name="T29" fmla="*/ 2147483647 h 105"/>
                <a:gd name="T30" fmla="*/ 2147483647 w 183"/>
                <a:gd name="T31" fmla="*/ 2147483647 h 105"/>
                <a:gd name="T32" fmla="*/ 2147483647 w 183"/>
                <a:gd name="T33" fmla="*/ 2147483647 h 105"/>
                <a:gd name="T34" fmla="*/ 2147483647 w 183"/>
                <a:gd name="T35" fmla="*/ 2147483647 h 105"/>
                <a:gd name="T36" fmla="*/ 2147483647 w 183"/>
                <a:gd name="T37" fmla="*/ 2147483647 h 105"/>
                <a:gd name="T38" fmla="*/ 2147483647 w 183"/>
                <a:gd name="T39" fmla="*/ 2147483647 h 105"/>
                <a:gd name="T40" fmla="*/ 2147483647 w 183"/>
                <a:gd name="T41" fmla="*/ 2147483647 h 105"/>
                <a:gd name="T42" fmla="*/ 2147483647 w 183"/>
                <a:gd name="T43" fmla="*/ 2147483647 h 105"/>
                <a:gd name="T44" fmla="*/ 2147483647 w 183"/>
                <a:gd name="T45" fmla="*/ 2147483647 h 105"/>
                <a:gd name="T46" fmla="*/ 2147483647 w 183"/>
                <a:gd name="T47" fmla="*/ 2147483647 h 105"/>
                <a:gd name="T48" fmla="*/ 2147483647 w 183"/>
                <a:gd name="T49" fmla="*/ 2147483647 h 105"/>
                <a:gd name="T50" fmla="*/ 2147483647 w 183"/>
                <a:gd name="T51" fmla="*/ 2147483647 h 105"/>
                <a:gd name="T52" fmla="*/ 2147483647 w 183"/>
                <a:gd name="T53" fmla="*/ 2147483647 h 105"/>
                <a:gd name="T54" fmla="*/ 2147483647 w 183"/>
                <a:gd name="T55" fmla="*/ 2147483647 h 105"/>
                <a:gd name="T56" fmla="*/ 2147483647 w 183"/>
                <a:gd name="T57" fmla="*/ 2147483647 h 105"/>
                <a:gd name="T58" fmla="*/ 2147483647 w 183"/>
                <a:gd name="T59" fmla="*/ 2147483647 h 105"/>
                <a:gd name="T60" fmla="*/ 2147483647 w 183"/>
                <a:gd name="T61" fmla="*/ 2147483647 h 105"/>
                <a:gd name="T62" fmla="*/ 2147483647 w 183"/>
                <a:gd name="T63" fmla="*/ 2147483647 h 105"/>
                <a:gd name="T64" fmla="*/ 2147483647 w 183"/>
                <a:gd name="T65" fmla="*/ 2147483647 h 105"/>
                <a:gd name="T66" fmla="*/ 2147483647 w 183"/>
                <a:gd name="T67" fmla="*/ 2147483647 h 105"/>
                <a:gd name="T68" fmla="*/ 2147483647 w 183"/>
                <a:gd name="T69" fmla="*/ 2147483647 h 105"/>
                <a:gd name="T70" fmla="*/ 2147483647 w 183"/>
                <a:gd name="T71" fmla="*/ 2147483647 h 105"/>
                <a:gd name="T72" fmla="*/ 2147483647 w 183"/>
                <a:gd name="T73" fmla="*/ 2147483647 h 105"/>
                <a:gd name="T74" fmla="*/ 2147483647 w 183"/>
                <a:gd name="T75" fmla="*/ 2147483647 h 105"/>
                <a:gd name="T76" fmla="*/ 2147483647 w 183"/>
                <a:gd name="T77" fmla="*/ 2147483647 h 105"/>
                <a:gd name="T78" fmla="*/ 2147483647 w 183"/>
                <a:gd name="T79" fmla="*/ 2147483647 h 105"/>
                <a:gd name="T80" fmla="*/ 2147483647 w 183"/>
                <a:gd name="T81" fmla="*/ 2147483647 h 105"/>
                <a:gd name="T82" fmla="*/ 2147483647 w 183"/>
                <a:gd name="T83" fmla="*/ 2147483647 h 105"/>
                <a:gd name="T84" fmla="*/ 2147483647 w 183"/>
                <a:gd name="T85" fmla="*/ 2147483647 h 1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05"/>
                <a:gd name="T131" fmla="*/ 183 w 183"/>
                <a:gd name="T132" fmla="*/ 105 h 1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05">
                  <a:moveTo>
                    <a:pt x="0" y="36"/>
                  </a:moveTo>
                  <a:lnTo>
                    <a:pt x="11" y="43"/>
                  </a:lnTo>
                  <a:lnTo>
                    <a:pt x="23" y="36"/>
                  </a:lnTo>
                  <a:lnTo>
                    <a:pt x="11" y="29"/>
                  </a:lnTo>
                  <a:lnTo>
                    <a:pt x="0" y="36"/>
                  </a:lnTo>
                  <a:close/>
                  <a:moveTo>
                    <a:pt x="17" y="26"/>
                  </a:moveTo>
                  <a:lnTo>
                    <a:pt x="29" y="33"/>
                  </a:lnTo>
                  <a:lnTo>
                    <a:pt x="40" y="26"/>
                  </a:lnTo>
                  <a:lnTo>
                    <a:pt x="28" y="19"/>
                  </a:lnTo>
                  <a:lnTo>
                    <a:pt x="17" y="26"/>
                  </a:lnTo>
                  <a:close/>
                  <a:moveTo>
                    <a:pt x="33" y="16"/>
                  </a:moveTo>
                  <a:lnTo>
                    <a:pt x="46" y="23"/>
                  </a:lnTo>
                  <a:lnTo>
                    <a:pt x="57" y="17"/>
                  </a:lnTo>
                  <a:lnTo>
                    <a:pt x="45" y="10"/>
                  </a:lnTo>
                  <a:lnTo>
                    <a:pt x="33" y="16"/>
                  </a:lnTo>
                  <a:close/>
                  <a:moveTo>
                    <a:pt x="50" y="6"/>
                  </a:moveTo>
                  <a:lnTo>
                    <a:pt x="62" y="13"/>
                  </a:lnTo>
                  <a:lnTo>
                    <a:pt x="74" y="7"/>
                  </a:lnTo>
                  <a:lnTo>
                    <a:pt x="62" y="0"/>
                  </a:lnTo>
                  <a:lnTo>
                    <a:pt x="50" y="6"/>
                  </a:lnTo>
                  <a:close/>
                  <a:moveTo>
                    <a:pt x="69" y="17"/>
                  </a:moveTo>
                  <a:lnTo>
                    <a:pt x="81" y="24"/>
                  </a:lnTo>
                  <a:lnTo>
                    <a:pt x="92" y="17"/>
                  </a:lnTo>
                  <a:lnTo>
                    <a:pt x="80" y="10"/>
                  </a:lnTo>
                  <a:lnTo>
                    <a:pt x="69" y="17"/>
                  </a:lnTo>
                  <a:close/>
                  <a:moveTo>
                    <a:pt x="87" y="27"/>
                  </a:moveTo>
                  <a:lnTo>
                    <a:pt x="99" y="34"/>
                  </a:lnTo>
                  <a:lnTo>
                    <a:pt x="110" y="28"/>
                  </a:lnTo>
                  <a:lnTo>
                    <a:pt x="98" y="21"/>
                  </a:lnTo>
                  <a:lnTo>
                    <a:pt x="87" y="27"/>
                  </a:lnTo>
                  <a:close/>
                  <a:moveTo>
                    <a:pt x="105" y="38"/>
                  </a:moveTo>
                  <a:lnTo>
                    <a:pt x="117" y="45"/>
                  </a:lnTo>
                  <a:lnTo>
                    <a:pt x="128" y="38"/>
                  </a:lnTo>
                  <a:lnTo>
                    <a:pt x="116" y="31"/>
                  </a:lnTo>
                  <a:lnTo>
                    <a:pt x="105" y="38"/>
                  </a:lnTo>
                  <a:close/>
                  <a:moveTo>
                    <a:pt x="141" y="58"/>
                  </a:moveTo>
                  <a:lnTo>
                    <a:pt x="153" y="66"/>
                  </a:lnTo>
                  <a:lnTo>
                    <a:pt x="164" y="59"/>
                  </a:lnTo>
                  <a:lnTo>
                    <a:pt x="152" y="52"/>
                  </a:lnTo>
                  <a:lnTo>
                    <a:pt x="141" y="58"/>
                  </a:lnTo>
                  <a:close/>
                  <a:moveTo>
                    <a:pt x="159" y="69"/>
                  </a:moveTo>
                  <a:lnTo>
                    <a:pt x="171" y="76"/>
                  </a:lnTo>
                  <a:lnTo>
                    <a:pt x="183" y="69"/>
                  </a:lnTo>
                  <a:lnTo>
                    <a:pt x="171" y="63"/>
                  </a:lnTo>
                  <a:lnTo>
                    <a:pt x="159" y="69"/>
                  </a:lnTo>
                  <a:close/>
                  <a:moveTo>
                    <a:pt x="142" y="79"/>
                  </a:moveTo>
                  <a:lnTo>
                    <a:pt x="154" y="86"/>
                  </a:lnTo>
                  <a:lnTo>
                    <a:pt x="165" y="79"/>
                  </a:lnTo>
                  <a:lnTo>
                    <a:pt x="153" y="72"/>
                  </a:lnTo>
                  <a:lnTo>
                    <a:pt x="142" y="79"/>
                  </a:lnTo>
                  <a:close/>
                  <a:moveTo>
                    <a:pt x="124" y="68"/>
                  </a:moveTo>
                  <a:lnTo>
                    <a:pt x="136" y="75"/>
                  </a:lnTo>
                  <a:lnTo>
                    <a:pt x="148" y="69"/>
                  </a:lnTo>
                  <a:lnTo>
                    <a:pt x="135" y="62"/>
                  </a:lnTo>
                  <a:lnTo>
                    <a:pt x="124" y="68"/>
                  </a:lnTo>
                  <a:close/>
                  <a:moveTo>
                    <a:pt x="123" y="48"/>
                  </a:moveTo>
                  <a:lnTo>
                    <a:pt x="135" y="55"/>
                  </a:lnTo>
                  <a:lnTo>
                    <a:pt x="146" y="48"/>
                  </a:lnTo>
                  <a:lnTo>
                    <a:pt x="134" y="41"/>
                  </a:lnTo>
                  <a:lnTo>
                    <a:pt x="123" y="48"/>
                  </a:lnTo>
                  <a:close/>
                  <a:moveTo>
                    <a:pt x="106" y="58"/>
                  </a:moveTo>
                  <a:lnTo>
                    <a:pt x="118" y="65"/>
                  </a:lnTo>
                  <a:lnTo>
                    <a:pt x="130" y="58"/>
                  </a:lnTo>
                  <a:lnTo>
                    <a:pt x="117" y="51"/>
                  </a:lnTo>
                  <a:lnTo>
                    <a:pt x="106" y="58"/>
                  </a:lnTo>
                  <a:close/>
                  <a:moveTo>
                    <a:pt x="88" y="47"/>
                  </a:moveTo>
                  <a:lnTo>
                    <a:pt x="100" y="54"/>
                  </a:lnTo>
                  <a:lnTo>
                    <a:pt x="111" y="48"/>
                  </a:lnTo>
                  <a:lnTo>
                    <a:pt x="99" y="41"/>
                  </a:lnTo>
                  <a:lnTo>
                    <a:pt x="88" y="47"/>
                  </a:lnTo>
                  <a:close/>
                  <a:moveTo>
                    <a:pt x="70" y="37"/>
                  </a:moveTo>
                  <a:lnTo>
                    <a:pt x="82" y="44"/>
                  </a:lnTo>
                  <a:lnTo>
                    <a:pt x="93" y="37"/>
                  </a:lnTo>
                  <a:lnTo>
                    <a:pt x="81" y="30"/>
                  </a:lnTo>
                  <a:lnTo>
                    <a:pt x="70" y="37"/>
                  </a:lnTo>
                  <a:close/>
                  <a:moveTo>
                    <a:pt x="52" y="27"/>
                  </a:moveTo>
                  <a:lnTo>
                    <a:pt x="64" y="34"/>
                  </a:lnTo>
                  <a:lnTo>
                    <a:pt x="75" y="27"/>
                  </a:lnTo>
                  <a:lnTo>
                    <a:pt x="63" y="20"/>
                  </a:lnTo>
                  <a:lnTo>
                    <a:pt x="52" y="27"/>
                  </a:lnTo>
                  <a:close/>
                  <a:moveTo>
                    <a:pt x="34" y="36"/>
                  </a:moveTo>
                  <a:lnTo>
                    <a:pt x="47" y="43"/>
                  </a:lnTo>
                  <a:lnTo>
                    <a:pt x="58" y="37"/>
                  </a:lnTo>
                  <a:lnTo>
                    <a:pt x="46" y="30"/>
                  </a:lnTo>
                  <a:lnTo>
                    <a:pt x="34" y="36"/>
                  </a:lnTo>
                  <a:close/>
                  <a:moveTo>
                    <a:pt x="53" y="47"/>
                  </a:moveTo>
                  <a:lnTo>
                    <a:pt x="65" y="54"/>
                  </a:lnTo>
                  <a:lnTo>
                    <a:pt x="76" y="47"/>
                  </a:lnTo>
                  <a:lnTo>
                    <a:pt x="64" y="40"/>
                  </a:lnTo>
                  <a:lnTo>
                    <a:pt x="53" y="47"/>
                  </a:lnTo>
                  <a:close/>
                  <a:moveTo>
                    <a:pt x="71" y="57"/>
                  </a:moveTo>
                  <a:lnTo>
                    <a:pt x="83" y="64"/>
                  </a:lnTo>
                  <a:lnTo>
                    <a:pt x="94" y="58"/>
                  </a:lnTo>
                  <a:lnTo>
                    <a:pt x="82" y="51"/>
                  </a:lnTo>
                  <a:lnTo>
                    <a:pt x="71" y="57"/>
                  </a:lnTo>
                  <a:close/>
                  <a:moveTo>
                    <a:pt x="89" y="68"/>
                  </a:moveTo>
                  <a:lnTo>
                    <a:pt x="101" y="75"/>
                  </a:lnTo>
                  <a:lnTo>
                    <a:pt x="112" y="68"/>
                  </a:lnTo>
                  <a:lnTo>
                    <a:pt x="100" y="61"/>
                  </a:lnTo>
                  <a:lnTo>
                    <a:pt x="89" y="68"/>
                  </a:lnTo>
                  <a:close/>
                  <a:moveTo>
                    <a:pt x="107" y="78"/>
                  </a:moveTo>
                  <a:lnTo>
                    <a:pt x="119" y="85"/>
                  </a:lnTo>
                  <a:lnTo>
                    <a:pt x="131" y="78"/>
                  </a:lnTo>
                  <a:lnTo>
                    <a:pt x="118" y="72"/>
                  </a:lnTo>
                  <a:lnTo>
                    <a:pt x="107" y="78"/>
                  </a:lnTo>
                  <a:close/>
                  <a:moveTo>
                    <a:pt x="125" y="89"/>
                  </a:moveTo>
                  <a:lnTo>
                    <a:pt x="137" y="96"/>
                  </a:lnTo>
                  <a:lnTo>
                    <a:pt x="149" y="89"/>
                  </a:lnTo>
                  <a:lnTo>
                    <a:pt x="136" y="82"/>
                  </a:lnTo>
                  <a:lnTo>
                    <a:pt x="125" y="89"/>
                  </a:lnTo>
                  <a:close/>
                  <a:moveTo>
                    <a:pt x="108" y="98"/>
                  </a:moveTo>
                  <a:lnTo>
                    <a:pt x="120" y="105"/>
                  </a:lnTo>
                  <a:lnTo>
                    <a:pt x="132" y="99"/>
                  </a:lnTo>
                  <a:lnTo>
                    <a:pt x="120" y="92"/>
                  </a:lnTo>
                  <a:lnTo>
                    <a:pt x="108" y="98"/>
                  </a:lnTo>
                  <a:close/>
                  <a:moveTo>
                    <a:pt x="90" y="88"/>
                  </a:moveTo>
                  <a:lnTo>
                    <a:pt x="102" y="95"/>
                  </a:lnTo>
                  <a:lnTo>
                    <a:pt x="113" y="88"/>
                  </a:lnTo>
                  <a:lnTo>
                    <a:pt x="101" y="82"/>
                  </a:lnTo>
                  <a:lnTo>
                    <a:pt x="90" y="88"/>
                  </a:lnTo>
                  <a:close/>
                  <a:moveTo>
                    <a:pt x="36" y="57"/>
                  </a:moveTo>
                  <a:lnTo>
                    <a:pt x="84" y="85"/>
                  </a:lnTo>
                  <a:lnTo>
                    <a:pt x="95" y="78"/>
                  </a:lnTo>
                  <a:lnTo>
                    <a:pt x="47" y="50"/>
                  </a:lnTo>
                  <a:lnTo>
                    <a:pt x="36" y="57"/>
                  </a:lnTo>
                  <a:close/>
                  <a:moveTo>
                    <a:pt x="18" y="46"/>
                  </a:moveTo>
                  <a:lnTo>
                    <a:pt x="30" y="53"/>
                  </a:lnTo>
                  <a:lnTo>
                    <a:pt x="41" y="47"/>
                  </a:lnTo>
                  <a:lnTo>
                    <a:pt x="29" y="40"/>
                  </a:lnTo>
                  <a:lnTo>
                    <a:pt x="18"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760" name="Freeform 1185"/>
            <p:cNvSpPr>
              <a:spLocks noEditPoints="1"/>
            </p:cNvSpPr>
            <p:nvPr/>
          </p:nvSpPr>
          <p:spPr bwMode="auto">
            <a:xfrm>
              <a:off x="6800869" y="4643448"/>
              <a:ext cx="290513" cy="161925"/>
            </a:xfrm>
            <a:custGeom>
              <a:avLst/>
              <a:gdLst>
                <a:gd name="T0" fmla="*/ 2147483647 w 183"/>
                <a:gd name="T1" fmla="*/ 2147483647 h 102"/>
                <a:gd name="T2" fmla="*/ 2147483647 w 183"/>
                <a:gd name="T3" fmla="*/ 2147483647 h 102"/>
                <a:gd name="T4" fmla="*/ 2147483647 w 183"/>
                <a:gd name="T5" fmla="*/ 2147483647 h 102"/>
                <a:gd name="T6" fmla="*/ 2147483647 w 183"/>
                <a:gd name="T7" fmla="*/ 2147483647 h 102"/>
                <a:gd name="T8" fmla="*/ 2147483647 w 183"/>
                <a:gd name="T9" fmla="*/ 2147483647 h 102"/>
                <a:gd name="T10" fmla="*/ 2147483647 w 183"/>
                <a:gd name="T11" fmla="*/ 2147483647 h 102"/>
                <a:gd name="T12" fmla="*/ 2147483647 w 183"/>
                <a:gd name="T13" fmla="*/ 2147483647 h 102"/>
                <a:gd name="T14" fmla="*/ 2147483647 w 183"/>
                <a:gd name="T15" fmla="*/ 2147483647 h 102"/>
                <a:gd name="T16" fmla="*/ 2147483647 w 183"/>
                <a:gd name="T17" fmla="*/ 2147483647 h 102"/>
                <a:gd name="T18" fmla="*/ 2147483647 w 183"/>
                <a:gd name="T19" fmla="*/ 2147483647 h 102"/>
                <a:gd name="T20" fmla="*/ 2147483647 w 183"/>
                <a:gd name="T21" fmla="*/ 2147483647 h 102"/>
                <a:gd name="T22" fmla="*/ 2147483647 w 183"/>
                <a:gd name="T23" fmla="*/ 2147483647 h 102"/>
                <a:gd name="T24" fmla="*/ 2147483647 w 183"/>
                <a:gd name="T25" fmla="*/ 2147483647 h 102"/>
                <a:gd name="T26" fmla="*/ 2147483647 w 183"/>
                <a:gd name="T27" fmla="*/ 2147483647 h 102"/>
                <a:gd name="T28" fmla="*/ 2147483647 w 183"/>
                <a:gd name="T29" fmla="*/ 2147483647 h 102"/>
                <a:gd name="T30" fmla="*/ 2147483647 w 183"/>
                <a:gd name="T31" fmla="*/ 2147483647 h 102"/>
                <a:gd name="T32" fmla="*/ 2147483647 w 183"/>
                <a:gd name="T33" fmla="*/ 2147483647 h 102"/>
                <a:gd name="T34" fmla="*/ 2147483647 w 183"/>
                <a:gd name="T35" fmla="*/ 2147483647 h 102"/>
                <a:gd name="T36" fmla="*/ 2147483647 w 183"/>
                <a:gd name="T37" fmla="*/ 2147483647 h 102"/>
                <a:gd name="T38" fmla="*/ 2147483647 w 183"/>
                <a:gd name="T39" fmla="*/ 2147483647 h 102"/>
                <a:gd name="T40" fmla="*/ 2147483647 w 183"/>
                <a:gd name="T41" fmla="*/ 2147483647 h 102"/>
                <a:gd name="T42" fmla="*/ 2147483647 w 183"/>
                <a:gd name="T43" fmla="*/ 2147483647 h 102"/>
                <a:gd name="T44" fmla="*/ 2147483647 w 183"/>
                <a:gd name="T45" fmla="*/ 2147483647 h 102"/>
                <a:gd name="T46" fmla="*/ 2147483647 w 183"/>
                <a:gd name="T47" fmla="*/ 2147483647 h 102"/>
                <a:gd name="T48" fmla="*/ 2147483647 w 183"/>
                <a:gd name="T49" fmla="*/ 2147483647 h 102"/>
                <a:gd name="T50" fmla="*/ 2147483647 w 183"/>
                <a:gd name="T51" fmla="*/ 2147483647 h 102"/>
                <a:gd name="T52" fmla="*/ 2147483647 w 183"/>
                <a:gd name="T53" fmla="*/ 2147483647 h 102"/>
                <a:gd name="T54" fmla="*/ 2147483647 w 183"/>
                <a:gd name="T55" fmla="*/ 2147483647 h 102"/>
                <a:gd name="T56" fmla="*/ 2147483647 w 183"/>
                <a:gd name="T57" fmla="*/ 2147483647 h 102"/>
                <a:gd name="T58" fmla="*/ 2147483647 w 183"/>
                <a:gd name="T59" fmla="*/ 2147483647 h 102"/>
                <a:gd name="T60" fmla="*/ 2147483647 w 183"/>
                <a:gd name="T61" fmla="*/ 2147483647 h 102"/>
                <a:gd name="T62" fmla="*/ 2147483647 w 183"/>
                <a:gd name="T63" fmla="*/ 2147483647 h 102"/>
                <a:gd name="T64" fmla="*/ 2147483647 w 183"/>
                <a:gd name="T65" fmla="*/ 2147483647 h 102"/>
                <a:gd name="T66" fmla="*/ 2147483647 w 183"/>
                <a:gd name="T67" fmla="*/ 2147483647 h 102"/>
                <a:gd name="T68" fmla="*/ 2147483647 w 183"/>
                <a:gd name="T69" fmla="*/ 2147483647 h 102"/>
                <a:gd name="T70" fmla="*/ 2147483647 w 183"/>
                <a:gd name="T71" fmla="*/ 2147483647 h 102"/>
                <a:gd name="T72" fmla="*/ 2147483647 w 183"/>
                <a:gd name="T73" fmla="*/ 2147483647 h 102"/>
                <a:gd name="T74" fmla="*/ 2147483647 w 183"/>
                <a:gd name="T75" fmla="*/ 2147483647 h 102"/>
                <a:gd name="T76" fmla="*/ 2147483647 w 183"/>
                <a:gd name="T77" fmla="*/ 2147483647 h 102"/>
                <a:gd name="T78" fmla="*/ 2147483647 w 183"/>
                <a:gd name="T79" fmla="*/ 2147483647 h 102"/>
                <a:gd name="T80" fmla="*/ 2147483647 w 183"/>
                <a:gd name="T81" fmla="*/ 2147483647 h 102"/>
                <a:gd name="T82" fmla="*/ 2147483647 w 183"/>
                <a:gd name="T83" fmla="*/ 2147483647 h 102"/>
                <a:gd name="T84" fmla="*/ 0 w 183"/>
                <a:gd name="T85" fmla="*/ 2147483647 h 102"/>
                <a:gd name="T86" fmla="*/ 2147483647 w 183"/>
                <a:gd name="T87" fmla="*/ 2147483647 h 102"/>
                <a:gd name="T88" fmla="*/ 2147483647 w 183"/>
                <a:gd name="T89" fmla="*/ 2147483647 h 102"/>
                <a:gd name="T90" fmla="*/ 2147483647 w 183"/>
                <a:gd name="T91" fmla="*/ 2147483647 h 102"/>
                <a:gd name="T92" fmla="*/ 2147483647 w 183"/>
                <a:gd name="T93" fmla="*/ 2147483647 h 102"/>
                <a:gd name="T94" fmla="*/ 2147483647 w 183"/>
                <a:gd name="T95" fmla="*/ 2147483647 h 102"/>
                <a:gd name="T96" fmla="*/ 2147483647 w 183"/>
                <a:gd name="T97" fmla="*/ 2147483647 h 102"/>
                <a:gd name="T98" fmla="*/ 2147483647 w 183"/>
                <a:gd name="T99" fmla="*/ 2147483647 h 102"/>
                <a:gd name="T100" fmla="*/ 2147483647 w 183"/>
                <a:gd name="T101" fmla="*/ 2147483647 h 102"/>
                <a:gd name="T102" fmla="*/ 2147483647 w 183"/>
                <a:gd name="T103" fmla="*/ 2147483647 h 1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3"/>
                <a:gd name="T157" fmla="*/ 0 h 102"/>
                <a:gd name="T158" fmla="*/ 183 w 183"/>
                <a:gd name="T159" fmla="*/ 102 h 1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3" h="102">
                  <a:moveTo>
                    <a:pt x="50" y="3"/>
                  </a:moveTo>
                  <a:lnTo>
                    <a:pt x="62" y="10"/>
                  </a:lnTo>
                  <a:lnTo>
                    <a:pt x="62" y="7"/>
                  </a:lnTo>
                  <a:lnTo>
                    <a:pt x="50" y="0"/>
                  </a:lnTo>
                  <a:lnTo>
                    <a:pt x="50" y="3"/>
                  </a:lnTo>
                  <a:close/>
                  <a:moveTo>
                    <a:pt x="69" y="13"/>
                  </a:moveTo>
                  <a:lnTo>
                    <a:pt x="81" y="20"/>
                  </a:lnTo>
                  <a:lnTo>
                    <a:pt x="81" y="18"/>
                  </a:lnTo>
                  <a:lnTo>
                    <a:pt x="69" y="11"/>
                  </a:lnTo>
                  <a:lnTo>
                    <a:pt x="69" y="13"/>
                  </a:lnTo>
                  <a:close/>
                  <a:moveTo>
                    <a:pt x="87" y="24"/>
                  </a:moveTo>
                  <a:lnTo>
                    <a:pt x="99" y="31"/>
                  </a:lnTo>
                  <a:lnTo>
                    <a:pt x="99" y="28"/>
                  </a:lnTo>
                  <a:lnTo>
                    <a:pt x="87" y="21"/>
                  </a:lnTo>
                  <a:lnTo>
                    <a:pt x="87" y="24"/>
                  </a:lnTo>
                  <a:close/>
                  <a:moveTo>
                    <a:pt x="105" y="34"/>
                  </a:moveTo>
                  <a:lnTo>
                    <a:pt x="117" y="41"/>
                  </a:lnTo>
                  <a:lnTo>
                    <a:pt x="117" y="39"/>
                  </a:lnTo>
                  <a:lnTo>
                    <a:pt x="105" y="32"/>
                  </a:lnTo>
                  <a:lnTo>
                    <a:pt x="105" y="34"/>
                  </a:lnTo>
                  <a:close/>
                  <a:moveTo>
                    <a:pt x="123" y="45"/>
                  </a:moveTo>
                  <a:lnTo>
                    <a:pt x="135" y="52"/>
                  </a:lnTo>
                  <a:lnTo>
                    <a:pt x="135" y="49"/>
                  </a:lnTo>
                  <a:lnTo>
                    <a:pt x="123" y="42"/>
                  </a:lnTo>
                  <a:lnTo>
                    <a:pt x="123" y="45"/>
                  </a:lnTo>
                  <a:close/>
                  <a:moveTo>
                    <a:pt x="141" y="55"/>
                  </a:moveTo>
                  <a:lnTo>
                    <a:pt x="153" y="62"/>
                  </a:lnTo>
                  <a:lnTo>
                    <a:pt x="153" y="60"/>
                  </a:lnTo>
                  <a:lnTo>
                    <a:pt x="141" y="52"/>
                  </a:lnTo>
                  <a:lnTo>
                    <a:pt x="141" y="55"/>
                  </a:lnTo>
                  <a:close/>
                  <a:moveTo>
                    <a:pt x="62" y="7"/>
                  </a:moveTo>
                  <a:lnTo>
                    <a:pt x="62" y="10"/>
                  </a:lnTo>
                  <a:lnTo>
                    <a:pt x="74" y="3"/>
                  </a:lnTo>
                  <a:lnTo>
                    <a:pt x="74" y="1"/>
                  </a:lnTo>
                  <a:lnTo>
                    <a:pt x="62" y="7"/>
                  </a:lnTo>
                  <a:close/>
                  <a:moveTo>
                    <a:pt x="81" y="18"/>
                  </a:moveTo>
                  <a:lnTo>
                    <a:pt x="81" y="20"/>
                  </a:lnTo>
                  <a:lnTo>
                    <a:pt x="92" y="14"/>
                  </a:lnTo>
                  <a:lnTo>
                    <a:pt x="92" y="11"/>
                  </a:lnTo>
                  <a:lnTo>
                    <a:pt x="81" y="18"/>
                  </a:lnTo>
                  <a:close/>
                  <a:moveTo>
                    <a:pt x="99" y="28"/>
                  </a:moveTo>
                  <a:lnTo>
                    <a:pt x="99" y="31"/>
                  </a:lnTo>
                  <a:lnTo>
                    <a:pt x="110" y="24"/>
                  </a:lnTo>
                  <a:lnTo>
                    <a:pt x="110" y="22"/>
                  </a:lnTo>
                  <a:lnTo>
                    <a:pt x="99" y="28"/>
                  </a:lnTo>
                  <a:close/>
                  <a:moveTo>
                    <a:pt x="117" y="39"/>
                  </a:moveTo>
                  <a:lnTo>
                    <a:pt x="117" y="41"/>
                  </a:lnTo>
                  <a:lnTo>
                    <a:pt x="128" y="35"/>
                  </a:lnTo>
                  <a:lnTo>
                    <a:pt x="128" y="32"/>
                  </a:lnTo>
                  <a:lnTo>
                    <a:pt x="117" y="39"/>
                  </a:lnTo>
                  <a:close/>
                  <a:moveTo>
                    <a:pt x="135" y="49"/>
                  </a:moveTo>
                  <a:lnTo>
                    <a:pt x="135" y="52"/>
                  </a:lnTo>
                  <a:lnTo>
                    <a:pt x="146" y="45"/>
                  </a:lnTo>
                  <a:lnTo>
                    <a:pt x="146" y="42"/>
                  </a:lnTo>
                  <a:lnTo>
                    <a:pt x="135" y="49"/>
                  </a:lnTo>
                  <a:close/>
                  <a:moveTo>
                    <a:pt x="153" y="60"/>
                  </a:moveTo>
                  <a:lnTo>
                    <a:pt x="153" y="62"/>
                  </a:lnTo>
                  <a:lnTo>
                    <a:pt x="164" y="55"/>
                  </a:lnTo>
                  <a:lnTo>
                    <a:pt x="164" y="53"/>
                  </a:lnTo>
                  <a:lnTo>
                    <a:pt x="153" y="60"/>
                  </a:lnTo>
                  <a:close/>
                  <a:moveTo>
                    <a:pt x="159" y="66"/>
                  </a:moveTo>
                  <a:lnTo>
                    <a:pt x="171" y="72"/>
                  </a:lnTo>
                  <a:lnTo>
                    <a:pt x="171" y="70"/>
                  </a:lnTo>
                  <a:lnTo>
                    <a:pt x="159" y="63"/>
                  </a:lnTo>
                  <a:lnTo>
                    <a:pt x="159" y="66"/>
                  </a:lnTo>
                  <a:close/>
                  <a:moveTo>
                    <a:pt x="171" y="70"/>
                  </a:moveTo>
                  <a:lnTo>
                    <a:pt x="171" y="72"/>
                  </a:lnTo>
                  <a:lnTo>
                    <a:pt x="183" y="66"/>
                  </a:lnTo>
                  <a:lnTo>
                    <a:pt x="183" y="63"/>
                  </a:lnTo>
                  <a:lnTo>
                    <a:pt x="171" y="70"/>
                  </a:lnTo>
                  <a:close/>
                  <a:moveTo>
                    <a:pt x="33" y="13"/>
                  </a:moveTo>
                  <a:lnTo>
                    <a:pt x="46" y="20"/>
                  </a:lnTo>
                  <a:lnTo>
                    <a:pt x="46" y="17"/>
                  </a:lnTo>
                  <a:lnTo>
                    <a:pt x="33" y="10"/>
                  </a:lnTo>
                  <a:lnTo>
                    <a:pt x="33" y="13"/>
                  </a:lnTo>
                  <a:close/>
                  <a:moveTo>
                    <a:pt x="52" y="23"/>
                  </a:moveTo>
                  <a:lnTo>
                    <a:pt x="64" y="30"/>
                  </a:lnTo>
                  <a:lnTo>
                    <a:pt x="64" y="28"/>
                  </a:lnTo>
                  <a:lnTo>
                    <a:pt x="52" y="21"/>
                  </a:lnTo>
                  <a:lnTo>
                    <a:pt x="52" y="23"/>
                  </a:lnTo>
                  <a:close/>
                  <a:moveTo>
                    <a:pt x="70" y="34"/>
                  </a:moveTo>
                  <a:lnTo>
                    <a:pt x="82" y="41"/>
                  </a:lnTo>
                  <a:lnTo>
                    <a:pt x="82" y="38"/>
                  </a:lnTo>
                  <a:lnTo>
                    <a:pt x="70" y="31"/>
                  </a:lnTo>
                  <a:lnTo>
                    <a:pt x="70" y="34"/>
                  </a:lnTo>
                  <a:close/>
                  <a:moveTo>
                    <a:pt x="88" y="44"/>
                  </a:moveTo>
                  <a:lnTo>
                    <a:pt x="100" y="51"/>
                  </a:lnTo>
                  <a:lnTo>
                    <a:pt x="100" y="48"/>
                  </a:lnTo>
                  <a:lnTo>
                    <a:pt x="88" y="41"/>
                  </a:lnTo>
                  <a:lnTo>
                    <a:pt x="88" y="44"/>
                  </a:lnTo>
                  <a:close/>
                  <a:moveTo>
                    <a:pt x="106" y="54"/>
                  </a:moveTo>
                  <a:lnTo>
                    <a:pt x="118" y="61"/>
                  </a:lnTo>
                  <a:lnTo>
                    <a:pt x="118" y="59"/>
                  </a:lnTo>
                  <a:lnTo>
                    <a:pt x="106" y="52"/>
                  </a:lnTo>
                  <a:lnTo>
                    <a:pt x="106" y="54"/>
                  </a:lnTo>
                  <a:close/>
                  <a:moveTo>
                    <a:pt x="124" y="65"/>
                  </a:moveTo>
                  <a:lnTo>
                    <a:pt x="136" y="72"/>
                  </a:lnTo>
                  <a:lnTo>
                    <a:pt x="136" y="69"/>
                  </a:lnTo>
                  <a:lnTo>
                    <a:pt x="124" y="62"/>
                  </a:lnTo>
                  <a:lnTo>
                    <a:pt x="124" y="65"/>
                  </a:lnTo>
                  <a:close/>
                  <a:moveTo>
                    <a:pt x="46" y="17"/>
                  </a:moveTo>
                  <a:lnTo>
                    <a:pt x="46" y="20"/>
                  </a:lnTo>
                  <a:lnTo>
                    <a:pt x="57" y="13"/>
                  </a:lnTo>
                  <a:lnTo>
                    <a:pt x="57" y="11"/>
                  </a:lnTo>
                  <a:lnTo>
                    <a:pt x="46" y="17"/>
                  </a:lnTo>
                  <a:close/>
                  <a:moveTo>
                    <a:pt x="64" y="28"/>
                  </a:moveTo>
                  <a:lnTo>
                    <a:pt x="64" y="30"/>
                  </a:lnTo>
                  <a:lnTo>
                    <a:pt x="75" y="24"/>
                  </a:lnTo>
                  <a:lnTo>
                    <a:pt x="75" y="21"/>
                  </a:lnTo>
                  <a:lnTo>
                    <a:pt x="64" y="28"/>
                  </a:lnTo>
                  <a:close/>
                  <a:moveTo>
                    <a:pt x="82" y="38"/>
                  </a:moveTo>
                  <a:lnTo>
                    <a:pt x="82" y="41"/>
                  </a:lnTo>
                  <a:lnTo>
                    <a:pt x="93" y="34"/>
                  </a:lnTo>
                  <a:lnTo>
                    <a:pt x="93" y="31"/>
                  </a:lnTo>
                  <a:lnTo>
                    <a:pt x="82" y="38"/>
                  </a:lnTo>
                  <a:close/>
                  <a:moveTo>
                    <a:pt x="100" y="48"/>
                  </a:moveTo>
                  <a:lnTo>
                    <a:pt x="100" y="51"/>
                  </a:lnTo>
                  <a:lnTo>
                    <a:pt x="111" y="44"/>
                  </a:lnTo>
                  <a:lnTo>
                    <a:pt x="111" y="42"/>
                  </a:lnTo>
                  <a:lnTo>
                    <a:pt x="100" y="48"/>
                  </a:lnTo>
                  <a:close/>
                  <a:moveTo>
                    <a:pt x="118" y="59"/>
                  </a:moveTo>
                  <a:lnTo>
                    <a:pt x="118" y="61"/>
                  </a:lnTo>
                  <a:lnTo>
                    <a:pt x="130" y="55"/>
                  </a:lnTo>
                  <a:lnTo>
                    <a:pt x="130" y="52"/>
                  </a:lnTo>
                  <a:lnTo>
                    <a:pt x="118" y="59"/>
                  </a:lnTo>
                  <a:close/>
                  <a:moveTo>
                    <a:pt x="136" y="69"/>
                  </a:moveTo>
                  <a:lnTo>
                    <a:pt x="136" y="72"/>
                  </a:lnTo>
                  <a:lnTo>
                    <a:pt x="148" y="66"/>
                  </a:lnTo>
                  <a:lnTo>
                    <a:pt x="148" y="63"/>
                  </a:lnTo>
                  <a:lnTo>
                    <a:pt x="136" y="69"/>
                  </a:lnTo>
                  <a:close/>
                  <a:moveTo>
                    <a:pt x="142" y="76"/>
                  </a:moveTo>
                  <a:lnTo>
                    <a:pt x="154" y="82"/>
                  </a:lnTo>
                  <a:lnTo>
                    <a:pt x="154" y="80"/>
                  </a:lnTo>
                  <a:lnTo>
                    <a:pt x="142" y="73"/>
                  </a:lnTo>
                  <a:lnTo>
                    <a:pt x="142" y="76"/>
                  </a:lnTo>
                  <a:close/>
                  <a:moveTo>
                    <a:pt x="154" y="80"/>
                  </a:moveTo>
                  <a:lnTo>
                    <a:pt x="154" y="82"/>
                  </a:lnTo>
                  <a:lnTo>
                    <a:pt x="165" y="76"/>
                  </a:lnTo>
                  <a:lnTo>
                    <a:pt x="165" y="73"/>
                  </a:lnTo>
                  <a:lnTo>
                    <a:pt x="154" y="80"/>
                  </a:lnTo>
                  <a:close/>
                  <a:moveTo>
                    <a:pt x="17" y="23"/>
                  </a:moveTo>
                  <a:lnTo>
                    <a:pt x="29" y="30"/>
                  </a:lnTo>
                  <a:lnTo>
                    <a:pt x="29" y="27"/>
                  </a:lnTo>
                  <a:lnTo>
                    <a:pt x="17" y="20"/>
                  </a:lnTo>
                  <a:lnTo>
                    <a:pt x="17" y="23"/>
                  </a:lnTo>
                  <a:close/>
                  <a:moveTo>
                    <a:pt x="34" y="33"/>
                  </a:moveTo>
                  <a:lnTo>
                    <a:pt x="47" y="40"/>
                  </a:lnTo>
                  <a:lnTo>
                    <a:pt x="47" y="37"/>
                  </a:lnTo>
                  <a:lnTo>
                    <a:pt x="34" y="30"/>
                  </a:lnTo>
                  <a:lnTo>
                    <a:pt x="34" y="33"/>
                  </a:lnTo>
                  <a:close/>
                  <a:moveTo>
                    <a:pt x="53" y="43"/>
                  </a:moveTo>
                  <a:lnTo>
                    <a:pt x="65" y="50"/>
                  </a:lnTo>
                  <a:lnTo>
                    <a:pt x="65" y="48"/>
                  </a:lnTo>
                  <a:lnTo>
                    <a:pt x="53" y="41"/>
                  </a:lnTo>
                  <a:lnTo>
                    <a:pt x="53" y="43"/>
                  </a:lnTo>
                  <a:close/>
                  <a:moveTo>
                    <a:pt x="71" y="54"/>
                  </a:moveTo>
                  <a:lnTo>
                    <a:pt x="83" y="61"/>
                  </a:lnTo>
                  <a:lnTo>
                    <a:pt x="83" y="58"/>
                  </a:lnTo>
                  <a:lnTo>
                    <a:pt x="71" y="51"/>
                  </a:lnTo>
                  <a:lnTo>
                    <a:pt x="71" y="54"/>
                  </a:lnTo>
                  <a:close/>
                  <a:moveTo>
                    <a:pt x="89" y="64"/>
                  </a:moveTo>
                  <a:lnTo>
                    <a:pt x="101" y="71"/>
                  </a:lnTo>
                  <a:lnTo>
                    <a:pt x="101" y="69"/>
                  </a:lnTo>
                  <a:lnTo>
                    <a:pt x="89" y="62"/>
                  </a:lnTo>
                  <a:lnTo>
                    <a:pt x="89" y="64"/>
                  </a:lnTo>
                  <a:close/>
                  <a:moveTo>
                    <a:pt x="107" y="75"/>
                  </a:moveTo>
                  <a:lnTo>
                    <a:pt x="119" y="82"/>
                  </a:lnTo>
                  <a:lnTo>
                    <a:pt x="119" y="79"/>
                  </a:lnTo>
                  <a:lnTo>
                    <a:pt x="107" y="72"/>
                  </a:lnTo>
                  <a:lnTo>
                    <a:pt x="107" y="75"/>
                  </a:lnTo>
                  <a:close/>
                  <a:moveTo>
                    <a:pt x="29" y="27"/>
                  </a:moveTo>
                  <a:lnTo>
                    <a:pt x="29" y="30"/>
                  </a:lnTo>
                  <a:lnTo>
                    <a:pt x="40" y="23"/>
                  </a:lnTo>
                  <a:lnTo>
                    <a:pt x="40" y="20"/>
                  </a:lnTo>
                  <a:lnTo>
                    <a:pt x="29" y="27"/>
                  </a:lnTo>
                  <a:close/>
                  <a:moveTo>
                    <a:pt x="47" y="37"/>
                  </a:moveTo>
                  <a:lnTo>
                    <a:pt x="47" y="40"/>
                  </a:lnTo>
                  <a:lnTo>
                    <a:pt x="58" y="33"/>
                  </a:lnTo>
                  <a:lnTo>
                    <a:pt x="58" y="31"/>
                  </a:lnTo>
                  <a:lnTo>
                    <a:pt x="47" y="37"/>
                  </a:lnTo>
                  <a:close/>
                  <a:moveTo>
                    <a:pt x="65" y="48"/>
                  </a:moveTo>
                  <a:lnTo>
                    <a:pt x="65" y="50"/>
                  </a:lnTo>
                  <a:lnTo>
                    <a:pt x="76" y="44"/>
                  </a:lnTo>
                  <a:lnTo>
                    <a:pt x="76" y="41"/>
                  </a:lnTo>
                  <a:lnTo>
                    <a:pt x="65" y="48"/>
                  </a:lnTo>
                  <a:close/>
                  <a:moveTo>
                    <a:pt x="83" y="58"/>
                  </a:moveTo>
                  <a:lnTo>
                    <a:pt x="83" y="61"/>
                  </a:lnTo>
                  <a:lnTo>
                    <a:pt x="94" y="54"/>
                  </a:lnTo>
                  <a:lnTo>
                    <a:pt x="94" y="52"/>
                  </a:lnTo>
                  <a:lnTo>
                    <a:pt x="83" y="58"/>
                  </a:lnTo>
                  <a:close/>
                  <a:moveTo>
                    <a:pt x="101" y="69"/>
                  </a:moveTo>
                  <a:lnTo>
                    <a:pt x="101" y="71"/>
                  </a:lnTo>
                  <a:lnTo>
                    <a:pt x="112" y="65"/>
                  </a:lnTo>
                  <a:lnTo>
                    <a:pt x="112" y="62"/>
                  </a:lnTo>
                  <a:lnTo>
                    <a:pt x="101" y="69"/>
                  </a:lnTo>
                  <a:close/>
                  <a:moveTo>
                    <a:pt x="119" y="79"/>
                  </a:moveTo>
                  <a:lnTo>
                    <a:pt x="119" y="82"/>
                  </a:lnTo>
                  <a:lnTo>
                    <a:pt x="131" y="75"/>
                  </a:lnTo>
                  <a:lnTo>
                    <a:pt x="131" y="72"/>
                  </a:lnTo>
                  <a:lnTo>
                    <a:pt x="119" y="79"/>
                  </a:lnTo>
                  <a:close/>
                  <a:moveTo>
                    <a:pt x="125" y="85"/>
                  </a:moveTo>
                  <a:lnTo>
                    <a:pt x="137" y="92"/>
                  </a:lnTo>
                  <a:lnTo>
                    <a:pt x="137" y="90"/>
                  </a:lnTo>
                  <a:lnTo>
                    <a:pt x="125" y="83"/>
                  </a:lnTo>
                  <a:lnTo>
                    <a:pt x="125" y="85"/>
                  </a:lnTo>
                  <a:close/>
                  <a:moveTo>
                    <a:pt x="137" y="90"/>
                  </a:moveTo>
                  <a:lnTo>
                    <a:pt x="137" y="92"/>
                  </a:lnTo>
                  <a:lnTo>
                    <a:pt x="149" y="86"/>
                  </a:lnTo>
                  <a:lnTo>
                    <a:pt x="149" y="83"/>
                  </a:lnTo>
                  <a:lnTo>
                    <a:pt x="137" y="90"/>
                  </a:lnTo>
                  <a:close/>
                  <a:moveTo>
                    <a:pt x="0" y="32"/>
                  </a:moveTo>
                  <a:lnTo>
                    <a:pt x="11" y="39"/>
                  </a:lnTo>
                  <a:lnTo>
                    <a:pt x="11" y="37"/>
                  </a:lnTo>
                  <a:lnTo>
                    <a:pt x="0" y="30"/>
                  </a:lnTo>
                  <a:lnTo>
                    <a:pt x="0" y="32"/>
                  </a:lnTo>
                  <a:close/>
                  <a:moveTo>
                    <a:pt x="18" y="43"/>
                  </a:moveTo>
                  <a:lnTo>
                    <a:pt x="30" y="50"/>
                  </a:lnTo>
                  <a:lnTo>
                    <a:pt x="30" y="47"/>
                  </a:lnTo>
                  <a:lnTo>
                    <a:pt x="18" y="40"/>
                  </a:lnTo>
                  <a:lnTo>
                    <a:pt x="18" y="43"/>
                  </a:lnTo>
                  <a:close/>
                  <a:moveTo>
                    <a:pt x="36" y="53"/>
                  </a:moveTo>
                  <a:lnTo>
                    <a:pt x="84" y="81"/>
                  </a:lnTo>
                  <a:lnTo>
                    <a:pt x="84" y="79"/>
                  </a:lnTo>
                  <a:lnTo>
                    <a:pt x="36" y="51"/>
                  </a:lnTo>
                  <a:lnTo>
                    <a:pt x="36" y="53"/>
                  </a:lnTo>
                  <a:close/>
                  <a:moveTo>
                    <a:pt x="90" y="85"/>
                  </a:moveTo>
                  <a:lnTo>
                    <a:pt x="102" y="91"/>
                  </a:lnTo>
                  <a:lnTo>
                    <a:pt x="102" y="89"/>
                  </a:lnTo>
                  <a:lnTo>
                    <a:pt x="90" y="82"/>
                  </a:lnTo>
                  <a:lnTo>
                    <a:pt x="90" y="85"/>
                  </a:lnTo>
                  <a:close/>
                  <a:moveTo>
                    <a:pt x="11" y="37"/>
                  </a:moveTo>
                  <a:lnTo>
                    <a:pt x="11" y="39"/>
                  </a:lnTo>
                  <a:lnTo>
                    <a:pt x="23" y="33"/>
                  </a:lnTo>
                  <a:lnTo>
                    <a:pt x="23" y="30"/>
                  </a:lnTo>
                  <a:lnTo>
                    <a:pt x="11" y="37"/>
                  </a:lnTo>
                  <a:close/>
                  <a:moveTo>
                    <a:pt x="30" y="47"/>
                  </a:moveTo>
                  <a:lnTo>
                    <a:pt x="30" y="50"/>
                  </a:lnTo>
                  <a:lnTo>
                    <a:pt x="41" y="43"/>
                  </a:lnTo>
                  <a:lnTo>
                    <a:pt x="41" y="41"/>
                  </a:lnTo>
                  <a:lnTo>
                    <a:pt x="30" y="47"/>
                  </a:lnTo>
                  <a:close/>
                  <a:moveTo>
                    <a:pt x="84" y="79"/>
                  </a:moveTo>
                  <a:lnTo>
                    <a:pt x="84" y="81"/>
                  </a:lnTo>
                  <a:lnTo>
                    <a:pt x="95" y="75"/>
                  </a:lnTo>
                  <a:lnTo>
                    <a:pt x="95" y="72"/>
                  </a:lnTo>
                  <a:lnTo>
                    <a:pt x="84" y="79"/>
                  </a:lnTo>
                  <a:close/>
                  <a:moveTo>
                    <a:pt x="102" y="89"/>
                  </a:moveTo>
                  <a:lnTo>
                    <a:pt x="102" y="91"/>
                  </a:lnTo>
                  <a:lnTo>
                    <a:pt x="113" y="85"/>
                  </a:lnTo>
                  <a:lnTo>
                    <a:pt x="113" y="82"/>
                  </a:lnTo>
                  <a:lnTo>
                    <a:pt x="102" y="89"/>
                  </a:lnTo>
                  <a:close/>
                  <a:moveTo>
                    <a:pt x="108" y="95"/>
                  </a:moveTo>
                  <a:lnTo>
                    <a:pt x="120" y="102"/>
                  </a:lnTo>
                  <a:lnTo>
                    <a:pt x="120" y="99"/>
                  </a:lnTo>
                  <a:lnTo>
                    <a:pt x="108" y="92"/>
                  </a:lnTo>
                  <a:lnTo>
                    <a:pt x="108" y="95"/>
                  </a:lnTo>
                  <a:close/>
                  <a:moveTo>
                    <a:pt x="120" y="99"/>
                  </a:moveTo>
                  <a:lnTo>
                    <a:pt x="120" y="102"/>
                  </a:lnTo>
                  <a:lnTo>
                    <a:pt x="132" y="96"/>
                  </a:lnTo>
                  <a:lnTo>
                    <a:pt x="132" y="93"/>
                  </a:lnTo>
                  <a:lnTo>
                    <a:pt x="120" y="99"/>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nvGrpSpPr>
          <p:cNvPr id="4113" name="Groupe 283"/>
          <p:cNvGrpSpPr>
            <a:grpSpLocks/>
          </p:cNvGrpSpPr>
          <p:nvPr/>
        </p:nvGrpSpPr>
        <p:grpSpPr bwMode="auto">
          <a:xfrm>
            <a:off x="6357938" y="3821113"/>
            <a:ext cx="457200" cy="420687"/>
            <a:chOff x="6758006" y="4437073"/>
            <a:chExt cx="457200" cy="420687"/>
          </a:xfrm>
        </p:grpSpPr>
        <p:sp>
          <p:nvSpPr>
            <p:cNvPr id="4645" name="Freeform 1123"/>
            <p:cNvSpPr>
              <a:spLocks/>
            </p:cNvSpPr>
            <p:nvPr/>
          </p:nvSpPr>
          <p:spPr bwMode="auto">
            <a:xfrm>
              <a:off x="6983431" y="4691073"/>
              <a:ext cx="231775" cy="158750"/>
            </a:xfrm>
            <a:custGeom>
              <a:avLst/>
              <a:gdLst>
                <a:gd name="T0" fmla="*/ 0 w 423"/>
                <a:gd name="T1" fmla="*/ 0 h 290"/>
                <a:gd name="T2" fmla="*/ 0 w 423"/>
                <a:gd name="T3" fmla="*/ 0 h 290"/>
                <a:gd name="T4" fmla="*/ 0 w 423"/>
                <a:gd name="T5" fmla="*/ 0 h 290"/>
                <a:gd name="T6" fmla="*/ 0 w 423"/>
                <a:gd name="T7" fmla="*/ 0 h 290"/>
                <a:gd name="T8" fmla="*/ 0 w 423"/>
                <a:gd name="T9" fmla="*/ 0 h 290"/>
                <a:gd name="T10" fmla="*/ 0 w 423"/>
                <a:gd name="T11" fmla="*/ 0 h 290"/>
                <a:gd name="T12" fmla="*/ 0 w 423"/>
                <a:gd name="T13" fmla="*/ 0 h 290"/>
                <a:gd name="T14" fmla="*/ 0 60000 65536"/>
                <a:gd name="T15" fmla="*/ 0 60000 65536"/>
                <a:gd name="T16" fmla="*/ 0 60000 65536"/>
                <a:gd name="T17" fmla="*/ 0 60000 65536"/>
                <a:gd name="T18" fmla="*/ 0 60000 65536"/>
                <a:gd name="T19" fmla="*/ 0 60000 65536"/>
                <a:gd name="T20" fmla="*/ 0 60000 65536"/>
                <a:gd name="T21" fmla="*/ 0 w 423"/>
                <a:gd name="T22" fmla="*/ 0 h 290"/>
                <a:gd name="T23" fmla="*/ 423 w 423"/>
                <a:gd name="T24" fmla="*/ 290 h 2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3" h="290">
                  <a:moveTo>
                    <a:pt x="148" y="290"/>
                  </a:moveTo>
                  <a:cubicBezTo>
                    <a:pt x="246" y="281"/>
                    <a:pt x="335" y="232"/>
                    <a:pt x="397" y="154"/>
                  </a:cubicBezTo>
                  <a:cubicBezTo>
                    <a:pt x="423" y="103"/>
                    <a:pt x="403" y="39"/>
                    <a:pt x="353" y="13"/>
                  </a:cubicBezTo>
                  <a:cubicBezTo>
                    <a:pt x="337" y="4"/>
                    <a:pt x="319" y="0"/>
                    <a:pt x="301" y="1"/>
                  </a:cubicBezTo>
                  <a:lnTo>
                    <a:pt x="0" y="290"/>
                  </a:lnTo>
                  <a:lnTo>
                    <a:pt x="148" y="290"/>
                  </a:lnTo>
                  <a:close/>
                </a:path>
              </a:pathLst>
            </a:custGeom>
            <a:solidFill>
              <a:srgbClr val="DDDDDD"/>
            </a:solidFill>
            <a:ln w="0">
              <a:solidFill>
                <a:srgbClr val="000000"/>
              </a:solidFill>
              <a:round/>
              <a:headEnd/>
              <a:tailEnd/>
            </a:ln>
          </p:spPr>
          <p:txBody>
            <a:bodyPr/>
            <a:lstStyle/>
            <a:p>
              <a:endParaRPr lang="fr-FR"/>
            </a:p>
          </p:txBody>
        </p:sp>
        <p:pic>
          <p:nvPicPr>
            <p:cNvPr id="4646" name="Picture 11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47" name="Picture 112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48" name="Freeform 1126"/>
            <p:cNvSpPr>
              <a:spLocks/>
            </p:cNvSpPr>
            <p:nvPr/>
          </p:nvSpPr>
          <p:spPr bwMode="auto">
            <a:xfrm>
              <a:off x="6983431" y="4729173"/>
              <a:ext cx="153988" cy="120650"/>
            </a:xfrm>
            <a:custGeom>
              <a:avLst/>
              <a:gdLst>
                <a:gd name="T0" fmla="*/ 0 w 97"/>
                <a:gd name="T1" fmla="*/ 2147483647 h 76"/>
                <a:gd name="T2" fmla="*/ 2147483647 w 97"/>
                <a:gd name="T3" fmla="*/ 0 h 76"/>
                <a:gd name="T4" fmla="*/ 2147483647 w 97"/>
                <a:gd name="T5" fmla="*/ 2147483647 h 76"/>
                <a:gd name="T6" fmla="*/ 0 w 97"/>
                <a:gd name="T7" fmla="*/ 2147483647 h 76"/>
                <a:gd name="T8" fmla="*/ 0 w 97"/>
                <a:gd name="T9" fmla="*/ 2147483647 h 76"/>
                <a:gd name="T10" fmla="*/ 0 60000 65536"/>
                <a:gd name="T11" fmla="*/ 0 60000 65536"/>
                <a:gd name="T12" fmla="*/ 0 60000 65536"/>
                <a:gd name="T13" fmla="*/ 0 60000 65536"/>
                <a:gd name="T14" fmla="*/ 0 60000 65536"/>
                <a:gd name="T15" fmla="*/ 0 w 97"/>
                <a:gd name="T16" fmla="*/ 0 h 76"/>
                <a:gd name="T17" fmla="*/ 97 w 97"/>
                <a:gd name="T18" fmla="*/ 76 h 76"/>
              </a:gdLst>
              <a:ahLst/>
              <a:cxnLst>
                <a:cxn ang="T10">
                  <a:pos x="T0" y="T1"/>
                </a:cxn>
                <a:cxn ang="T11">
                  <a:pos x="T2" y="T3"/>
                </a:cxn>
                <a:cxn ang="T12">
                  <a:pos x="T4" y="T5"/>
                </a:cxn>
                <a:cxn ang="T13">
                  <a:pos x="T6" y="T7"/>
                </a:cxn>
                <a:cxn ang="T14">
                  <a:pos x="T8" y="T9"/>
                </a:cxn>
              </a:cxnLst>
              <a:rect l="T15" t="T16" r="T17" b="T18"/>
              <a:pathLst>
                <a:path w="97" h="76">
                  <a:moveTo>
                    <a:pt x="0" y="56"/>
                  </a:moveTo>
                  <a:lnTo>
                    <a:pt x="97" y="0"/>
                  </a:lnTo>
                  <a:lnTo>
                    <a:pt x="90" y="24"/>
                  </a:lnTo>
                  <a:lnTo>
                    <a:pt x="0" y="76"/>
                  </a:lnTo>
                  <a:lnTo>
                    <a:pt x="0" y="56"/>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4649" name="Picture 112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50" name="Picture 112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51" name="Freeform 1129"/>
            <p:cNvSpPr>
              <a:spLocks/>
            </p:cNvSpPr>
            <p:nvPr/>
          </p:nvSpPr>
          <p:spPr bwMode="auto">
            <a:xfrm>
              <a:off x="7116781" y="4572010"/>
              <a:ext cx="68263" cy="169862"/>
            </a:xfrm>
            <a:custGeom>
              <a:avLst/>
              <a:gdLst>
                <a:gd name="T0" fmla="*/ 0 w 43"/>
                <a:gd name="T1" fmla="*/ 2147483647 h 107"/>
                <a:gd name="T2" fmla="*/ 2147483647 w 43"/>
                <a:gd name="T3" fmla="*/ 0 h 107"/>
                <a:gd name="T4" fmla="*/ 2147483647 w 43"/>
                <a:gd name="T5" fmla="*/ 0 h 107"/>
                <a:gd name="T6" fmla="*/ 2147483647 w 43"/>
                <a:gd name="T7" fmla="*/ 2147483647 h 107"/>
                <a:gd name="T8" fmla="*/ 0 w 43"/>
                <a:gd name="T9" fmla="*/ 2147483647 h 107"/>
                <a:gd name="T10" fmla="*/ 0 60000 65536"/>
                <a:gd name="T11" fmla="*/ 0 60000 65536"/>
                <a:gd name="T12" fmla="*/ 0 60000 65536"/>
                <a:gd name="T13" fmla="*/ 0 60000 65536"/>
                <a:gd name="T14" fmla="*/ 0 60000 65536"/>
                <a:gd name="T15" fmla="*/ 0 w 43"/>
                <a:gd name="T16" fmla="*/ 0 h 107"/>
                <a:gd name="T17" fmla="*/ 43 w 43"/>
                <a:gd name="T18" fmla="*/ 107 h 107"/>
              </a:gdLst>
              <a:ahLst/>
              <a:cxnLst>
                <a:cxn ang="T10">
                  <a:pos x="T0" y="T1"/>
                </a:cxn>
                <a:cxn ang="T11">
                  <a:pos x="T2" y="T3"/>
                </a:cxn>
                <a:cxn ang="T12">
                  <a:pos x="T4" y="T5"/>
                </a:cxn>
                <a:cxn ang="T13">
                  <a:pos x="T6" y="T7"/>
                </a:cxn>
                <a:cxn ang="T14">
                  <a:pos x="T8" y="T9"/>
                </a:cxn>
              </a:cxnLst>
              <a:rect l="T15" t="T16" r="T17" b="T18"/>
              <a:pathLst>
                <a:path w="43" h="107">
                  <a:moveTo>
                    <a:pt x="0" y="107"/>
                  </a:moveTo>
                  <a:lnTo>
                    <a:pt x="31" y="0"/>
                  </a:lnTo>
                  <a:lnTo>
                    <a:pt x="43" y="0"/>
                  </a:lnTo>
                  <a:lnTo>
                    <a:pt x="13" y="99"/>
                  </a:lnTo>
                  <a:lnTo>
                    <a:pt x="0" y="107"/>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52" name="Rectangle 1130"/>
            <p:cNvSpPr>
              <a:spLocks noChangeArrowheads="1"/>
            </p:cNvSpPr>
            <p:nvPr/>
          </p:nvSpPr>
          <p:spPr bwMode="auto">
            <a:xfrm>
              <a:off x="6942156" y="4437073"/>
              <a:ext cx="2540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53" name="Rectangle 1131"/>
            <p:cNvSpPr>
              <a:spLocks noChangeArrowheads="1"/>
            </p:cNvSpPr>
            <p:nvPr/>
          </p:nvSpPr>
          <p:spPr bwMode="auto">
            <a:xfrm>
              <a:off x="6942156" y="4445010"/>
              <a:ext cx="254000" cy="952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54" name="Rectangle 1132"/>
            <p:cNvSpPr>
              <a:spLocks noChangeArrowheads="1"/>
            </p:cNvSpPr>
            <p:nvPr/>
          </p:nvSpPr>
          <p:spPr bwMode="auto">
            <a:xfrm>
              <a:off x="6942156" y="4454535"/>
              <a:ext cx="2540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55" name="Rectangle 1133"/>
            <p:cNvSpPr>
              <a:spLocks noChangeArrowheads="1"/>
            </p:cNvSpPr>
            <p:nvPr/>
          </p:nvSpPr>
          <p:spPr bwMode="auto">
            <a:xfrm>
              <a:off x="6942156" y="4462473"/>
              <a:ext cx="254000" cy="9525"/>
            </a:xfrm>
            <a:prstGeom prst="rect">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56" name="Rectangle 1134"/>
            <p:cNvSpPr>
              <a:spLocks noChangeArrowheads="1"/>
            </p:cNvSpPr>
            <p:nvPr/>
          </p:nvSpPr>
          <p:spPr bwMode="auto">
            <a:xfrm>
              <a:off x="6942156" y="4471998"/>
              <a:ext cx="2540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57" name="Rectangle 1135"/>
            <p:cNvSpPr>
              <a:spLocks noChangeArrowheads="1"/>
            </p:cNvSpPr>
            <p:nvPr/>
          </p:nvSpPr>
          <p:spPr bwMode="auto">
            <a:xfrm>
              <a:off x="6942156" y="4481523"/>
              <a:ext cx="254000" cy="7937"/>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58" name="Rectangle 1136"/>
            <p:cNvSpPr>
              <a:spLocks noChangeArrowheads="1"/>
            </p:cNvSpPr>
            <p:nvPr/>
          </p:nvSpPr>
          <p:spPr bwMode="auto">
            <a:xfrm>
              <a:off x="6942156" y="4489460"/>
              <a:ext cx="254000" cy="9525"/>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59" name="Rectangle 1137"/>
            <p:cNvSpPr>
              <a:spLocks noChangeArrowheads="1"/>
            </p:cNvSpPr>
            <p:nvPr/>
          </p:nvSpPr>
          <p:spPr bwMode="auto">
            <a:xfrm>
              <a:off x="6942156" y="4498985"/>
              <a:ext cx="2540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60" name="Rectangle 1138"/>
            <p:cNvSpPr>
              <a:spLocks noChangeArrowheads="1"/>
            </p:cNvSpPr>
            <p:nvPr/>
          </p:nvSpPr>
          <p:spPr bwMode="auto">
            <a:xfrm>
              <a:off x="6942156" y="4506923"/>
              <a:ext cx="2540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61" name="Rectangle 1139"/>
            <p:cNvSpPr>
              <a:spLocks noChangeArrowheads="1"/>
            </p:cNvSpPr>
            <p:nvPr/>
          </p:nvSpPr>
          <p:spPr bwMode="auto">
            <a:xfrm>
              <a:off x="6942156" y="4516448"/>
              <a:ext cx="254000" cy="7937"/>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62" name="Rectangle 1140"/>
            <p:cNvSpPr>
              <a:spLocks noChangeArrowheads="1"/>
            </p:cNvSpPr>
            <p:nvPr/>
          </p:nvSpPr>
          <p:spPr bwMode="auto">
            <a:xfrm>
              <a:off x="6942156" y="4524385"/>
              <a:ext cx="254000" cy="952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63" name="Rectangle 1141"/>
            <p:cNvSpPr>
              <a:spLocks noChangeArrowheads="1"/>
            </p:cNvSpPr>
            <p:nvPr/>
          </p:nvSpPr>
          <p:spPr bwMode="auto">
            <a:xfrm>
              <a:off x="6942156" y="4533910"/>
              <a:ext cx="254000" cy="7937"/>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64" name="Rectangle 1142"/>
            <p:cNvSpPr>
              <a:spLocks noChangeArrowheads="1"/>
            </p:cNvSpPr>
            <p:nvPr/>
          </p:nvSpPr>
          <p:spPr bwMode="auto">
            <a:xfrm>
              <a:off x="6942156" y="4541848"/>
              <a:ext cx="254000" cy="9525"/>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65" name="Rectangle 1143"/>
            <p:cNvSpPr>
              <a:spLocks noChangeArrowheads="1"/>
            </p:cNvSpPr>
            <p:nvPr/>
          </p:nvSpPr>
          <p:spPr bwMode="auto">
            <a:xfrm>
              <a:off x="6942156" y="4551373"/>
              <a:ext cx="2540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66" name="Rectangle 1144"/>
            <p:cNvSpPr>
              <a:spLocks noChangeArrowheads="1"/>
            </p:cNvSpPr>
            <p:nvPr/>
          </p:nvSpPr>
          <p:spPr bwMode="auto">
            <a:xfrm>
              <a:off x="6942156" y="4559310"/>
              <a:ext cx="254000" cy="952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67" name="Rectangle 1145"/>
            <p:cNvSpPr>
              <a:spLocks noChangeArrowheads="1"/>
            </p:cNvSpPr>
            <p:nvPr/>
          </p:nvSpPr>
          <p:spPr bwMode="auto">
            <a:xfrm>
              <a:off x="6942156" y="4568835"/>
              <a:ext cx="254000" cy="7937"/>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68" name="Freeform 1146"/>
            <p:cNvSpPr>
              <a:spLocks/>
            </p:cNvSpPr>
            <p:nvPr/>
          </p:nvSpPr>
          <p:spPr bwMode="auto">
            <a:xfrm>
              <a:off x="6953269" y="4448185"/>
              <a:ext cx="231775" cy="123825"/>
            </a:xfrm>
            <a:custGeom>
              <a:avLst/>
              <a:gdLst>
                <a:gd name="T0" fmla="*/ 0 w 422"/>
                <a:gd name="T1" fmla="*/ 0 h 224"/>
                <a:gd name="T2" fmla="*/ 0 w 422"/>
                <a:gd name="T3" fmla="*/ 0 h 224"/>
                <a:gd name="T4" fmla="*/ 0 w 422"/>
                <a:gd name="T5" fmla="*/ 0 h 224"/>
                <a:gd name="T6" fmla="*/ 0 w 422"/>
                <a:gd name="T7" fmla="*/ 0 h 224"/>
                <a:gd name="T8" fmla="*/ 0 w 422"/>
                <a:gd name="T9" fmla="*/ 0 h 224"/>
                <a:gd name="T10" fmla="*/ 0 w 422"/>
                <a:gd name="T11" fmla="*/ 0 h 224"/>
                <a:gd name="T12" fmla="*/ 0 60000 65536"/>
                <a:gd name="T13" fmla="*/ 0 60000 65536"/>
                <a:gd name="T14" fmla="*/ 0 60000 65536"/>
                <a:gd name="T15" fmla="*/ 0 60000 65536"/>
                <a:gd name="T16" fmla="*/ 0 60000 65536"/>
                <a:gd name="T17" fmla="*/ 0 60000 65536"/>
                <a:gd name="T18" fmla="*/ 0 w 422"/>
                <a:gd name="T19" fmla="*/ 0 h 224"/>
                <a:gd name="T20" fmla="*/ 422 w 422"/>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422" h="224">
                  <a:moveTo>
                    <a:pt x="0" y="2"/>
                  </a:moveTo>
                  <a:lnTo>
                    <a:pt x="34" y="0"/>
                  </a:lnTo>
                  <a:lnTo>
                    <a:pt x="304" y="143"/>
                  </a:lnTo>
                  <a:lnTo>
                    <a:pt x="422" y="224"/>
                  </a:lnTo>
                  <a:lnTo>
                    <a:pt x="388" y="224"/>
                  </a:lnTo>
                  <a:cubicBezTo>
                    <a:pt x="258" y="152"/>
                    <a:pt x="128" y="78"/>
                    <a:pt x="0" y="2"/>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69" name="Rectangle 1147"/>
            <p:cNvSpPr>
              <a:spLocks noChangeArrowheads="1"/>
            </p:cNvSpPr>
            <p:nvPr/>
          </p:nvSpPr>
          <p:spPr bwMode="auto">
            <a:xfrm>
              <a:off x="6758006" y="4603760"/>
              <a:ext cx="3683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70" name="Rectangle 1148"/>
            <p:cNvSpPr>
              <a:spLocks noChangeArrowheads="1"/>
            </p:cNvSpPr>
            <p:nvPr/>
          </p:nvSpPr>
          <p:spPr bwMode="auto">
            <a:xfrm>
              <a:off x="6758006" y="4611698"/>
              <a:ext cx="368300" cy="9525"/>
            </a:xfrm>
            <a:prstGeom prst="rect">
              <a:avLst/>
            </a:prstGeom>
            <a:solidFill>
              <a:srgbClr val="DFDF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71" name="Rectangle 1149"/>
            <p:cNvSpPr>
              <a:spLocks noChangeArrowheads="1"/>
            </p:cNvSpPr>
            <p:nvPr/>
          </p:nvSpPr>
          <p:spPr bwMode="auto">
            <a:xfrm>
              <a:off x="6758006" y="4621223"/>
              <a:ext cx="368300" cy="9525"/>
            </a:xfrm>
            <a:prstGeom prst="rect">
              <a:avLst/>
            </a:prstGeom>
            <a:solidFill>
              <a:srgbClr val="E1E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72" name="Rectangle 1150"/>
            <p:cNvSpPr>
              <a:spLocks noChangeArrowheads="1"/>
            </p:cNvSpPr>
            <p:nvPr/>
          </p:nvSpPr>
          <p:spPr bwMode="auto">
            <a:xfrm>
              <a:off x="6758006" y="4630748"/>
              <a:ext cx="3683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73" name="Rectangle 1151"/>
            <p:cNvSpPr>
              <a:spLocks noChangeArrowheads="1"/>
            </p:cNvSpPr>
            <p:nvPr/>
          </p:nvSpPr>
          <p:spPr bwMode="auto">
            <a:xfrm>
              <a:off x="6758006" y="4638685"/>
              <a:ext cx="368300" cy="95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74" name="Rectangle 1152"/>
            <p:cNvSpPr>
              <a:spLocks noChangeArrowheads="1"/>
            </p:cNvSpPr>
            <p:nvPr/>
          </p:nvSpPr>
          <p:spPr bwMode="auto">
            <a:xfrm>
              <a:off x="6758006" y="4648210"/>
              <a:ext cx="368300" cy="7937"/>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75" name="Rectangle 1153"/>
            <p:cNvSpPr>
              <a:spLocks noChangeArrowheads="1"/>
            </p:cNvSpPr>
            <p:nvPr/>
          </p:nvSpPr>
          <p:spPr bwMode="auto">
            <a:xfrm>
              <a:off x="6758006" y="4656148"/>
              <a:ext cx="3683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76" name="Rectangle 1154"/>
            <p:cNvSpPr>
              <a:spLocks noChangeArrowheads="1"/>
            </p:cNvSpPr>
            <p:nvPr/>
          </p:nvSpPr>
          <p:spPr bwMode="auto">
            <a:xfrm>
              <a:off x="6758006" y="4665673"/>
              <a:ext cx="368300" cy="7937"/>
            </a:xfrm>
            <a:prstGeom prst="rect">
              <a:avLst/>
            </a:prstGeom>
            <a:solidFill>
              <a:srgbClr val="E7E7E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77" name="Rectangle 1155"/>
            <p:cNvSpPr>
              <a:spLocks noChangeArrowheads="1"/>
            </p:cNvSpPr>
            <p:nvPr/>
          </p:nvSpPr>
          <p:spPr bwMode="auto">
            <a:xfrm>
              <a:off x="6758006" y="4673610"/>
              <a:ext cx="368300" cy="9525"/>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78" name="Rectangle 1156"/>
            <p:cNvSpPr>
              <a:spLocks noChangeArrowheads="1"/>
            </p:cNvSpPr>
            <p:nvPr/>
          </p:nvSpPr>
          <p:spPr bwMode="auto">
            <a:xfrm>
              <a:off x="6758006" y="4683135"/>
              <a:ext cx="368300" cy="7937"/>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79" name="Rectangle 1157"/>
            <p:cNvSpPr>
              <a:spLocks noChangeArrowheads="1"/>
            </p:cNvSpPr>
            <p:nvPr/>
          </p:nvSpPr>
          <p:spPr bwMode="auto">
            <a:xfrm>
              <a:off x="6758006" y="4691073"/>
              <a:ext cx="368300" cy="9525"/>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80" name="Rectangle 1158"/>
            <p:cNvSpPr>
              <a:spLocks noChangeArrowheads="1"/>
            </p:cNvSpPr>
            <p:nvPr/>
          </p:nvSpPr>
          <p:spPr bwMode="auto">
            <a:xfrm>
              <a:off x="6758006" y="4700598"/>
              <a:ext cx="3683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81" name="Rectangle 1159"/>
            <p:cNvSpPr>
              <a:spLocks noChangeArrowheads="1"/>
            </p:cNvSpPr>
            <p:nvPr/>
          </p:nvSpPr>
          <p:spPr bwMode="auto">
            <a:xfrm>
              <a:off x="6758006" y="4708535"/>
              <a:ext cx="3683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82" name="Rectangle 1160"/>
            <p:cNvSpPr>
              <a:spLocks noChangeArrowheads="1"/>
            </p:cNvSpPr>
            <p:nvPr/>
          </p:nvSpPr>
          <p:spPr bwMode="auto">
            <a:xfrm>
              <a:off x="6758006" y="4718060"/>
              <a:ext cx="368300" cy="7937"/>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83" name="Rectangle 1161"/>
            <p:cNvSpPr>
              <a:spLocks noChangeArrowheads="1"/>
            </p:cNvSpPr>
            <p:nvPr/>
          </p:nvSpPr>
          <p:spPr bwMode="auto">
            <a:xfrm>
              <a:off x="6758006" y="4725998"/>
              <a:ext cx="368300" cy="9525"/>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84" name="Rectangle 1162"/>
            <p:cNvSpPr>
              <a:spLocks noChangeArrowheads="1"/>
            </p:cNvSpPr>
            <p:nvPr/>
          </p:nvSpPr>
          <p:spPr bwMode="auto">
            <a:xfrm>
              <a:off x="6758006" y="4735523"/>
              <a:ext cx="368300" cy="7937"/>
            </a:xfrm>
            <a:prstGeom prst="rect">
              <a:avLst/>
            </a:prstGeom>
            <a:solidFill>
              <a:srgbClr val="F1F1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85" name="Rectangle 1163"/>
            <p:cNvSpPr>
              <a:spLocks noChangeArrowheads="1"/>
            </p:cNvSpPr>
            <p:nvPr/>
          </p:nvSpPr>
          <p:spPr bwMode="auto">
            <a:xfrm>
              <a:off x="6758006" y="4743460"/>
              <a:ext cx="368300" cy="9525"/>
            </a:xfrm>
            <a:prstGeom prst="rect">
              <a:avLst/>
            </a:prstGeom>
            <a:solidFill>
              <a:srgbClr val="F3F3F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86" name="Rectangle 1164"/>
            <p:cNvSpPr>
              <a:spLocks noChangeArrowheads="1"/>
            </p:cNvSpPr>
            <p:nvPr/>
          </p:nvSpPr>
          <p:spPr bwMode="auto">
            <a:xfrm>
              <a:off x="6758006" y="4752985"/>
              <a:ext cx="368300" cy="9525"/>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87" name="Rectangle 1165"/>
            <p:cNvSpPr>
              <a:spLocks noChangeArrowheads="1"/>
            </p:cNvSpPr>
            <p:nvPr/>
          </p:nvSpPr>
          <p:spPr bwMode="auto">
            <a:xfrm>
              <a:off x="6758006" y="4762510"/>
              <a:ext cx="368300" cy="7937"/>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88" name="Rectangle 1166"/>
            <p:cNvSpPr>
              <a:spLocks noChangeArrowheads="1"/>
            </p:cNvSpPr>
            <p:nvPr/>
          </p:nvSpPr>
          <p:spPr bwMode="auto">
            <a:xfrm>
              <a:off x="6758006" y="4770448"/>
              <a:ext cx="368300" cy="9525"/>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89" name="Rectangle 1167"/>
            <p:cNvSpPr>
              <a:spLocks noChangeArrowheads="1"/>
            </p:cNvSpPr>
            <p:nvPr/>
          </p:nvSpPr>
          <p:spPr bwMode="auto">
            <a:xfrm>
              <a:off x="6758006" y="4779973"/>
              <a:ext cx="3683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90" name="Rectangle 1168"/>
            <p:cNvSpPr>
              <a:spLocks noChangeArrowheads="1"/>
            </p:cNvSpPr>
            <p:nvPr/>
          </p:nvSpPr>
          <p:spPr bwMode="auto">
            <a:xfrm>
              <a:off x="6758006" y="4787910"/>
              <a:ext cx="368300" cy="9525"/>
            </a:xfrm>
            <a:prstGeom prst="rect">
              <a:avLst/>
            </a:prstGeom>
            <a:solidFill>
              <a:srgbClr val="F9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91" name="Rectangle 1169"/>
            <p:cNvSpPr>
              <a:spLocks noChangeArrowheads="1"/>
            </p:cNvSpPr>
            <p:nvPr/>
          </p:nvSpPr>
          <p:spPr bwMode="auto">
            <a:xfrm>
              <a:off x="6758006" y="4797435"/>
              <a:ext cx="368300" cy="7937"/>
            </a:xfrm>
            <a:prstGeom prst="rect">
              <a:avLst/>
            </a:prstGeom>
            <a:solidFill>
              <a:srgbClr val="FBFB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92" name="Rectangle 1170"/>
            <p:cNvSpPr>
              <a:spLocks noChangeArrowheads="1"/>
            </p:cNvSpPr>
            <p:nvPr/>
          </p:nvSpPr>
          <p:spPr bwMode="auto">
            <a:xfrm>
              <a:off x="6758006" y="4805373"/>
              <a:ext cx="368300" cy="9525"/>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93" name="Rectangle 1171"/>
            <p:cNvSpPr>
              <a:spLocks noChangeArrowheads="1"/>
            </p:cNvSpPr>
            <p:nvPr/>
          </p:nvSpPr>
          <p:spPr bwMode="auto">
            <a:xfrm>
              <a:off x="6758006" y="4814898"/>
              <a:ext cx="368300" cy="7937"/>
            </a:xfrm>
            <a:prstGeom prst="rect">
              <a:avLst/>
            </a:prstGeom>
            <a:solidFill>
              <a:srgbClr val="FDFDF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94" name="Freeform 1172"/>
            <p:cNvSpPr>
              <a:spLocks/>
            </p:cNvSpPr>
            <p:nvPr/>
          </p:nvSpPr>
          <p:spPr bwMode="auto">
            <a:xfrm>
              <a:off x="6770706" y="4619635"/>
              <a:ext cx="346075" cy="198437"/>
            </a:xfrm>
            <a:custGeom>
              <a:avLst/>
              <a:gdLst>
                <a:gd name="T0" fmla="*/ 0 w 631"/>
                <a:gd name="T1" fmla="*/ 0 h 364"/>
                <a:gd name="T2" fmla="*/ 0 w 631"/>
                <a:gd name="T3" fmla="*/ 0 h 364"/>
                <a:gd name="T4" fmla="*/ 0 w 631"/>
                <a:gd name="T5" fmla="*/ 0 h 364"/>
                <a:gd name="T6" fmla="*/ 0 w 631"/>
                <a:gd name="T7" fmla="*/ 0 h 364"/>
                <a:gd name="T8" fmla="*/ 0 w 631"/>
                <a:gd name="T9" fmla="*/ 0 h 364"/>
                <a:gd name="T10" fmla="*/ 0 60000 65536"/>
                <a:gd name="T11" fmla="*/ 0 60000 65536"/>
                <a:gd name="T12" fmla="*/ 0 60000 65536"/>
                <a:gd name="T13" fmla="*/ 0 60000 65536"/>
                <a:gd name="T14" fmla="*/ 0 60000 65536"/>
                <a:gd name="T15" fmla="*/ 0 w 631"/>
                <a:gd name="T16" fmla="*/ 0 h 364"/>
                <a:gd name="T17" fmla="*/ 631 w 631"/>
                <a:gd name="T18" fmla="*/ 364 h 364"/>
              </a:gdLst>
              <a:ahLst/>
              <a:cxnLst>
                <a:cxn ang="T10">
                  <a:pos x="T0" y="T1"/>
                </a:cxn>
                <a:cxn ang="T11">
                  <a:pos x="T2" y="T3"/>
                </a:cxn>
                <a:cxn ang="T12">
                  <a:pos x="T4" y="T5"/>
                </a:cxn>
                <a:cxn ang="T13">
                  <a:pos x="T6" y="T7"/>
                </a:cxn>
                <a:cxn ang="T14">
                  <a:pos x="T8" y="T9"/>
                </a:cxn>
              </a:cxnLst>
              <a:rect l="T15" t="T16" r="T17" b="T18"/>
              <a:pathLst>
                <a:path w="631" h="364">
                  <a:moveTo>
                    <a:pt x="0" y="141"/>
                  </a:moveTo>
                  <a:lnTo>
                    <a:pt x="243" y="0"/>
                  </a:lnTo>
                  <a:lnTo>
                    <a:pt x="631" y="224"/>
                  </a:lnTo>
                  <a:lnTo>
                    <a:pt x="389" y="364"/>
                  </a:lnTo>
                  <a:cubicBezTo>
                    <a:pt x="245" y="318"/>
                    <a:pt x="113" y="242"/>
                    <a:pt x="0" y="141"/>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4695" name="Picture 117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89769" y="4437073"/>
              <a:ext cx="280988"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96" name="Picture 117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58006" y="4683135"/>
              <a:ext cx="236538"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97" name="Freeform 1177"/>
            <p:cNvSpPr>
              <a:spLocks/>
            </p:cNvSpPr>
            <p:nvPr/>
          </p:nvSpPr>
          <p:spPr bwMode="auto">
            <a:xfrm>
              <a:off x="6770706" y="4695835"/>
              <a:ext cx="212725" cy="153987"/>
            </a:xfrm>
            <a:custGeom>
              <a:avLst/>
              <a:gdLst>
                <a:gd name="T0" fmla="*/ 0 w 389"/>
                <a:gd name="T1" fmla="*/ 0 h 279"/>
                <a:gd name="T2" fmla="*/ 0 w 389"/>
                <a:gd name="T3" fmla="*/ 0 h 279"/>
                <a:gd name="T4" fmla="*/ 0 w 389"/>
                <a:gd name="T5" fmla="*/ 0 h 279"/>
                <a:gd name="T6" fmla="*/ 0 w 389"/>
                <a:gd name="T7" fmla="*/ 0 h 279"/>
                <a:gd name="T8" fmla="*/ 0 w 389"/>
                <a:gd name="T9" fmla="*/ 0 h 279"/>
                <a:gd name="T10" fmla="*/ 0 w 389"/>
                <a:gd name="T11" fmla="*/ 0 h 279"/>
                <a:gd name="T12" fmla="*/ 0 w 389"/>
                <a:gd name="T13" fmla="*/ 0 h 279"/>
                <a:gd name="T14" fmla="*/ 0 60000 65536"/>
                <a:gd name="T15" fmla="*/ 0 60000 65536"/>
                <a:gd name="T16" fmla="*/ 0 60000 65536"/>
                <a:gd name="T17" fmla="*/ 0 60000 65536"/>
                <a:gd name="T18" fmla="*/ 0 60000 65536"/>
                <a:gd name="T19" fmla="*/ 0 60000 65536"/>
                <a:gd name="T20" fmla="*/ 0 60000 65536"/>
                <a:gd name="T21" fmla="*/ 0 w 389"/>
                <a:gd name="T22" fmla="*/ 0 h 279"/>
                <a:gd name="T23" fmla="*/ 389 w 389"/>
                <a:gd name="T24" fmla="*/ 279 h 2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 h="279">
                  <a:moveTo>
                    <a:pt x="0" y="53"/>
                  </a:moveTo>
                  <a:cubicBezTo>
                    <a:pt x="109" y="160"/>
                    <a:pt x="242" y="238"/>
                    <a:pt x="389" y="279"/>
                  </a:cubicBezTo>
                  <a:lnTo>
                    <a:pt x="389" y="223"/>
                  </a:lnTo>
                  <a:cubicBezTo>
                    <a:pt x="243" y="183"/>
                    <a:pt x="109" y="106"/>
                    <a:pt x="0" y="0"/>
                  </a:cubicBezTo>
                  <a:lnTo>
                    <a:pt x="0" y="53"/>
                  </a:lnTo>
                  <a:close/>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98" name="Freeform 1178"/>
            <p:cNvSpPr>
              <a:spLocks/>
            </p:cNvSpPr>
            <p:nvPr/>
          </p:nvSpPr>
          <p:spPr bwMode="auto">
            <a:xfrm>
              <a:off x="6770706" y="4448185"/>
              <a:ext cx="414338" cy="401637"/>
            </a:xfrm>
            <a:custGeom>
              <a:avLst/>
              <a:gdLst>
                <a:gd name="T0" fmla="*/ 0 w 756"/>
                <a:gd name="T1" fmla="*/ 0 h 730"/>
                <a:gd name="T2" fmla="*/ 0 w 756"/>
                <a:gd name="T3" fmla="*/ 0 h 730"/>
                <a:gd name="T4" fmla="*/ 0 w 756"/>
                <a:gd name="T5" fmla="*/ 0 h 730"/>
                <a:gd name="T6" fmla="*/ 0 w 756"/>
                <a:gd name="T7" fmla="*/ 0 h 730"/>
                <a:gd name="T8" fmla="*/ 0 w 756"/>
                <a:gd name="T9" fmla="*/ 0 h 730"/>
                <a:gd name="T10" fmla="*/ 0 w 756"/>
                <a:gd name="T11" fmla="*/ 0 h 730"/>
                <a:gd name="T12" fmla="*/ 0 w 756"/>
                <a:gd name="T13" fmla="*/ 0 h 730"/>
                <a:gd name="T14" fmla="*/ 0 w 756"/>
                <a:gd name="T15" fmla="*/ 0 h 730"/>
                <a:gd name="T16" fmla="*/ 0 w 756"/>
                <a:gd name="T17" fmla="*/ 0 h 7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56"/>
                <a:gd name="T28" fmla="*/ 0 h 730"/>
                <a:gd name="T29" fmla="*/ 756 w 756"/>
                <a:gd name="T30" fmla="*/ 730 h 7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56" h="730">
                  <a:moveTo>
                    <a:pt x="389" y="730"/>
                  </a:moveTo>
                  <a:lnTo>
                    <a:pt x="650" y="579"/>
                  </a:lnTo>
                  <a:lnTo>
                    <a:pt x="756" y="224"/>
                  </a:lnTo>
                  <a:lnTo>
                    <a:pt x="368" y="0"/>
                  </a:lnTo>
                  <a:lnTo>
                    <a:pt x="335" y="0"/>
                  </a:lnTo>
                  <a:lnTo>
                    <a:pt x="243" y="310"/>
                  </a:lnTo>
                  <a:lnTo>
                    <a:pt x="0" y="451"/>
                  </a:lnTo>
                  <a:lnTo>
                    <a:pt x="0" y="504"/>
                  </a:lnTo>
                  <a:cubicBezTo>
                    <a:pt x="109" y="611"/>
                    <a:pt x="243" y="689"/>
                    <a:pt x="389" y="730"/>
                  </a:cubicBezTo>
                  <a:close/>
                </a:path>
              </a:pathLst>
            </a:custGeom>
            <a:noFill/>
            <a:ln w="1746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99" name="Freeform 1179"/>
            <p:cNvSpPr>
              <a:spLocks/>
            </p:cNvSpPr>
            <p:nvPr/>
          </p:nvSpPr>
          <p:spPr bwMode="auto">
            <a:xfrm>
              <a:off x="6919931" y="4468823"/>
              <a:ext cx="187325" cy="255587"/>
            </a:xfrm>
            <a:custGeom>
              <a:avLst/>
              <a:gdLst>
                <a:gd name="T0" fmla="*/ 2147483647 w 118"/>
                <a:gd name="T1" fmla="*/ 0 h 161"/>
                <a:gd name="T2" fmla="*/ 0 w 118"/>
                <a:gd name="T3" fmla="*/ 2147483647 h 161"/>
                <a:gd name="T4" fmla="*/ 2147483647 w 118"/>
                <a:gd name="T5" fmla="*/ 2147483647 h 161"/>
                <a:gd name="T6" fmla="*/ 0 60000 65536"/>
                <a:gd name="T7" fmla="*/ 0 60000 65536"/>
                <a:gd name="T8" fmla="*/ 0 60000 65536"/>
                <a:gd name="T9" fmla="*/ 0 w 118"/>
                <a:gd name="T10" fmla="*/ 0 h 161"/>
                <a:gd name="T11" fmla="*/ 118 w 118"/>
                <a:gd name="T12" fmla="*/ 161 h 161"/>
              </a:gdLst>
              <a:ahLst/>
              <a:cxnLst>
                <a:cxn ang="T6">
                  <a:pos x="T0" y="T1"/>
                </a:cxn>
                <a:cxn ang="T7">
                  <a:pos x="T2" y="T3"/>
                </a:cxn>
                <a:cxn ang="T8">
                  <a:pos x="T4" y="T5"/>
                </a:cxn>
              </a:cxnLst>
              <a:rect l="T9" t="T10" r="T11" b="T12"/>
              <a:pathLst>
                <a:path w="118" h="161">
                  <a:moveTo>
                    <a:pt x="27" y="0"/>
                  </a:moveTo>
                  <a:lnTo>
                    <a:pt x="0" y="93"/>
                  </a:lnTo>
                  <a:lnTo>
                    <a:pt x="118" y="161"/>
                  </a:lnTo>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700" name="Freeform 1180"/>
            <p:cNvSpPr>
              <a:spLocks/>
            </p:cNvSpPr>
            <p:nvPr/>
          </p:nvSpPr>
          <p:spPr bwMode="auto">
            <a:xfrm>
              <a:off x="6996131" y="4770448"/>
              <a:ext cx="90488" cy="71437"/>
            </a:xfrm>
            <a:custGeom>
              <a:avLst/>
              <a:gdLst>
                <a:gd name="T0" fmla="*/ 2147483647 w 57"/>
                <a:gd name="T1" fmla="*/ 0 h 45"/>
                <a:gd name="T2" fmla="*/ 0 w 57"/>
                <a:gd name="T3" fmla="*/ 2147483647 h 45"/>
                <a:gd name="T4" fmla="*/ 0 w 57"/>
                <a:gd name="T5" fmla="*/ 2147483647 h 45"/>
                <a:gd name="T6" fmla="*/ 0 60000 65536"/>
                <a:gd name="T7" fmla="*/ 0 60000 65536"/>
                <a:gd name="T8" fmla="*/ 0 60000 65536"/>
                <a:gd name="T9" fmla="*/ 0 w 57"/>
                <a:gd name="T10" fmla="*/ 0 h 45"/>
                <a:gd name="T11" fmla="*/ 57 w 57"/>
                <a:gd name="T12" fmla="*/ 45 h 45"/>
              </a:gdLst>
              <a:ahLst/>
              <a:cxnLst>
                <a:cxn ang="T6">
                  <a:pos x="T0" y="T1"/>
                </a:cxn>
                <a:cxn ang="T7">
                  <a:pos x="T2" y="T3"/>
                </a:cxn>
                <a:cxn ang="T8">
                  <a:pos x="T4" y="T5"/>
                </a:cxn>
              </a:cxnLst>
              <a:rect l="T9" t="T10" r="T11" b="T12"/>
              <a:pathLst>
                <a:path w="57" h="45">
                  <a:moveTo>
                    <a:pt x="57" y="0"/>
                  </a:moveTo>
                  <a:lnTo>
                    <a:pt x="0" y="34"/>
                  </a:lnTo>
                  <a:lnTo>
                    <a:pt x="0" y="45"/>
                  </a:lnTo>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701" name="Freeform 1184"/>
            <p:cNvSpPr>
              <a:spLocks noEditPoints="1"/>
            </p:cNvSpPr>
            <p:nvPr/>
          </p:nvSpPr>
          <p:spPr bwMode="auto">
            <a:xfrm>
              <a:off x="6800869" y="4633923"/>
              <a:ext cx="290513" cy="166687"/>
            </a:xfrm>
            <a:custGeom>
              <a:avLst/>
              <a:gdLst>
                <a:gd name="T0" fmla="*/ 2147483647 w 183"/>
                <a:gd name="T1" fmla="*/ 2147483647 h 105"/>
                <a:gd name="T2" fmla="*/ 2147483647 w 183"/>
                <a:gd name="T3" fmla="*/ 2147483647 h 105"/>
                <a:gd name="T4" fmla="*/ 2147483647 w 183"/>
                <a:gd name="T5" fmla="*/ 2147483647 h 105"/>
                <a:gd name="T6" fmla="*/ 2147483647 w 183"/>
                <a:gd name="T7" fmla="*/ 2147483647 h 105"/>
                <a:gd name="T8" fmla="*/ 2147483647 w 183"/>
                <a:gd name="T9" fmla="*/ 2147483647 h 105"/>
                <a:gd name="T10" fmla="*/ 2147483647 w 183"/>
                <a:gd name="T11" fmla="*/ 2147483647 h 105"/>
                <a:gd name="T12" fmla="*/ 2147483647 w 183"/>
                <a:gd name="T13" fmla="*/ 2147483647 h 105"/>
                <a:gd name="T14" fmla="*/ 2147483647 w 183"/>
                <a:gd name="T15" fmla="*/ 2147483647 h 105"/>
                <a:gd name="T16" fmla="*/ 2147483647 w 183"/>
                <a:gd name="T17" fmla="*/ 2147483647 h 105"/>
                <a:gd name="T18" fmla="*/ 2147483647 w 183"/>
                <a:gd name="T19" fmla="*/ 2147483647 h 105"/>
                <a:gd name="T20" fmla="*/ 2147483647 w 183"/>
                <a:gd name="T21" fmla="*/ 2147483647 h 105"/>
                <a:gd name="T22" fmla="*/ 2147483647 w 183"/>
                <a:gd name="T23" fmla="*/ 2147483647 h 105"/>
                <a:gd name="T24" fmla="*/ 2147483647 w 183"/>
                <a:gd name="T25" fmla="*/ 2147483647 h 105"/>
                <a:gd name="T26" fmla="*/ 2147483647 w 183"/>
                <a:gd name="T27" fmla="*/ 2147483647 h 105"/>
                <a:gd name="T28" fmla="*/ 2147483647 w 183"/>
                <a:gd name="T29" fmla="*/ 2147483647 h 105"/>
                <a:gd name="T30" fmla="*/ 2147483647 w 183"/>
                <a:gd name="T31" fmla="*/ 2147483647 h 105"/>
                <a:gd name="T32" fmla="*/ 2147483647 w 183"/>
                <a:gd name="T33" fmla="*/ 2147483647 h 105"/>
                <a:gd name="T34" fmla="*/ 2147483647 w 183"/>
                <a:gd name="T35" fmla="*/ 2147483647 h 105"/>
                <a:gd name="T36" fmla="*/ 2147483647 w 183"/>
                <a:gd name="T37" fmla="*/ 2147483647 h 105"/>
                <a:gd name="T38" fmla="*/ 2147483647 w 183"/>
                <a:gd name="T39" fmla="*/ 2147483647 h 105"/>
                <a:gd name="T40" fmla="*/ 2147483647 w 183"/>
                <a:gd name="T41" fmla="*/ 2147483647 h 105"/>
                <a:gd name="T42" fmla="*/ 2147483647 w 183"/>
                <a:gd name="T43" fmla="*/ 2147483647 h 105"/>
                <a:gd name="T44" fmla="*/ 2147483647 w 183"/>
                <a:gd name="T45" fmla="*/ 2147483647 h 105"/>
                <a:gd name="T46" fmla="*/ 2147483647 w 183"/>
                <a:gd name="T47" fmla="*/ 2147483647 h 105"/>
                <a:gd name="T48" fmla="*/ 2147483647 w 183"/>
                <a:gd name="T49" fmla="*/ 2147483647 h 105"/>
                <a:gd name="T50" fmla="*/ 2147483647 w 183"/>
                <a:gd name="T51" fmla="*/ 2147483647 h 105"/>
                <a:gd name="T52" fmla="*/ 2147483647 w 183"/>
                <a:gd name="T53" fmla="*/ 2147483647 h 105"/>
                <a:gd name="T54" fmla="*/ 2147483647 w 183"/>
                <a:gd name="T55" fmla="*/ 2147483647 h 105"/>
                <a:gd name="T56" fmla="*/ 2147483647 w 183"/>
                <a:gd name="T57" fmla="*/ 2147483647 h 105"/>
                <a:gd name="T58" fmla="*/ 2147483647 w 183"/>
                <a:gd name="T59" fmla="*/ 2147483647 h 105"/>
                <a:gd name="T60" fmla="*/ 2147483647 w 183"/>
                <a:gd name="T61" fmla="*/ 2147483647 h 105"/>
                <a:gd name="T62" fmla="*/ 2147483647 w 183"/>
                <a:gd name="T63" fmla="*/ 2147483647 h 105"/>
                <a:gd name="T64" fmla="*/ 2147483647 w 183"/>
                <a:gd name="T65" fmla="*/ 2147483647 h 105"/>
                <a:gd name="T66" fmla="*/ 2147483647 w 183"/>
                <a:gd name="T67" fmla="*/ 2147483647 h 105"/>
                <a:gd name="T68" fmla="*/ 2147483647 w 183"/>
                <a:gd name="T69" fmla="*/ 2147483647 h 105"/>
                <a:gd name="T70" fmla="*/ 2147483647 w 183"/>
                <a:gd name="T71" fmla="*/ 2147483647 h 105"/>
                <a:gd name="T72" fmla="*/ 2147483647 w 183"/>
                <a:gd name="T73" fmla="*/ 2147483647 h 105"/>
                <a:gd name="T74" fmla="*/ 2147483647 w 183"/>
                <a:gd name="T75" fmla="*/ 2147483647 h 105"/>
                <a:gd name="T76" fmla="*/ 2147483647 w 183"/>
                <a:gd name="T77" fmla="*/ 2147483647 h 105"/>
                <a:gd name="T78" fmla="*/ 2147483647 w 183"/>
                <a:gd name="T79" fmla="*/ 2147483647 h 105"/>
                <a:gd name="T80" fmla="*/ 2147483647 w 183"/>
                <a:gd name="T81" fmla="*/ 2147483647 h 105"/>
                <a:gd name="T82" fmla="*/ 2147483647 w 183"/>
                <a:gd name="T83" fmla="*/ 2147483647 h 105"/>
                <a:gd name="T84" fmla="*/ 2147483647 w 183"/>
                <a:gd name="T85" fmla="*/ 2147483647 h 1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05"/>
                <a:gd name="T131" fmla="*/ 183 w 183"/>
                <a:gd name="T132" fmla="*/ 105 h 1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05">
                  <a:moveTo>
                    <a:pt x="0" y="36"/>
                  </a:moveTo>
                  <a:lnTo>
                    <a:pt x="11" y="43"/>
                  </a:lnTo>
                  <a:lnTo>
                    <a:pt x="23" y="36"/>
                  </a:lnTo>
                  <a:lnTo>
                    <a:pt x="11" y="29"/>
                  </a:lnTo>
                  <a:lnTo>
                    <a:pt x="0" y="36"/>
                  </a:lnTo>
                  <a:close/>
                  <a:moveTo>
                    <a:pt x="17" y="26"/>
                  </a:moveTo>
                  <a:lnTo>
                    <a:pt x="29" y="33"/>
                  </a:lnTo>
                  <a:lnTo>
                    <a:pt x="40" y="26"/>
                  </a:lnTo>
                  <a:lnTo>
                    <a:pt x="28" y="19"/>
                  </a:lnTo>
                  <a:lnTo>
                    <a:pt x="17" y="26"/>
                  </a:lnTo>
                  <a:close/>
                  <a:moveTo>
                    <a:pt x="33" y="16"/>
                  </a:moveTo>
                  <a:lnTo>
                    <a:pt x="46" y="23"/>
                  </a:lnTo>
                  <a:lnTo>
                    <a:pt x="57" y="17"/>
                  </a:lnTo>
                  <a:lnTo>
                    <a:pt x="45" y="10"/>
                  </a:lnTo>
                  <a:lnTo>
                    <a:pt x="33" y="16"/>
                  </a:lnTo>
                  <a:close/>
                  <a:moveTo>
                    <a:pt x="50" y="6"/>
                  </a:moveTo>
                  <a:lnTo>
                    <a:pt x="62" y="13"/>
                  </a:lnTo>
                  <a:lnTo>
                    <a:pt x="74" y="7"/>
                  </a:lnTo>
                  <a:lnTo>
                    <a:pt x="62" y="0"/>
                  </a:lnTo>
                  <a:lnTo>
                    <a:pt x="50" y="6"/>
                  </a:lnTo>
                  <a:close/>
                  <a:moveTo>
                    <a:pt x="69" y="17"/>
                  </a:moveTo>
                  <a:lnTo>
                    <a:pt x="81" y="24"/>
                  </a:lnTo>
                  <a:lnTo>
                    <a:pt x="92" y="17"/>
                  </a:lnTo>
                  <a:lnTo>
                    <a:pt x="80" y="10"/>
                  </a:lnTo>
                  <a:lnTo>
                    <a:pt x="69" y="17"/>
                  </a:lnTo>
                  <a:close/>
                  <a:moveTo>
                    <a:pt x="87" y="27"/>
                  </a:moveTo>
                  <a:lnTo>
                    <a:pt x="99" y="34"/>
                  </a:lnTo>
                  <a:lnTo>
                    <a:pt x="110" y="28"/>
                  </a:lnTo>
                  <a:lnTo>
                    <a:pt x="98" y="21"/>
                  </a:lnTo>
                  <a:lnTo>
                    <a:pt x="87" y="27"/>
                  </a:lnTo>
                  <a:close/>
                  <a:moveTo>
                    <a:pt x="105" y="38"/>
                  </a:moveTo>
                  <a:lnTo>
                    <a:pt x="117" y="45"/>
                  </a:lnTo>
                  <a:lnTo>
                    <a:pt x="128" y="38"/>
                  </a:lnTo>
                  <a:lnTo>
                    <a:pt x="116" y="31"/>
                  </a:lnTo>
                  <a:lnTo>
                    <a:pt x="105" y="38"/>
                  </a:lnTo>
                  <a:close/>
                  <a:moveTo>
                    <a:pt x="141" y="58"/>
                  </a:moveTo>
                  <a:lnTo>
                    <a:pt x="153" y="66"/>
                  </a:lnTo>
                  <a:lnTo>
                    <a:pt x="164" y="59"/>
                  </a:lnTo>
                  <a:lnTo>
                    <a:pt x="152" y="52"/>
                  </a:lnTo>
                  <a:lnTo>
                    <a:pt x="141" y="58"/>
                  </a:lnTo>
                  <a:close/>
                  <a:moveTo>
                    <a:pt x="159" y="69"/>
                  </a:moveTo>
                  <a:lnTo>
                    <a:pt x="171" y="76"/>
                  </a:lnTo>
                  <a:lnTo>
                    <a:pt x="183" y="69"/>
                  </a:lnTo>
                  <a:lnTo>
                    <a:pt x="171" y="63"/>
                  </a:lnTo>
                  <a:lnTo>
                    <a:pt x="159" y="69"/>
                  </a:lnTo>
                  <a:close/>
                  <a:moveTo>
                    <a:pt x="142" y="79"/>
                  </a:moveTo>
                  <a:lnTo>
                    <a:pt x="154" y="86"/>
                  </a:lnTo>
                  <a:lnTo>
                    <a:pt x="165" y="79"/>
                  </a:lnTo>
                  <a:lnTo>
                    <a:pt x="153" y="72"/>
                  </a:lnTo>
                  <a:lnTo>
                    <a:pt x="142" y="79"/>
                  </a:lnTo>
                  <a:close/>
                  <a:moveTo>
                    <a:pt x="124" y="68"/>
                  </a:moveTo>
                  <a:lnTo>
                    <a:pt x="136" y="75"/>
                  </a:lnTo>
                  <a:lnTo>
                    <a:pt x="148" y="69"/>
                  </a:lnTo>
                  <a:lnTo>
                    <a:pt x="135" y="62"/>
                  </a:lnTo>
                  <a:lnTo>
                    <a:pt x="124" y="68"/>
                  </a:lnTo>
                  <a:close/>
                  <a:moveTo>
                    <a:pt x="123" y="48"/>
                  </a:moveTo>
                  <a:lnTo>
                    <a:pt x="135" y="55"/>
                  </a:lnTo>
                  <a:lnTo>
                    <a:pt x="146" y="48"/>
                  </a:lnTo>
                  <a:lnTo>
                    <a:pt x="134" y="41"/>
                  </a:lnTo>
                  <a:lnTo>
                    <a:pt x="123" y="48"/>
                  </a:lnTo>
                  <a:close/>
                  <a:moveTo>
                    <a:pt x="106" y="58"/>
                  </a:moveTo>
                  <a:lnTo>
                    <a:pt x="118" y="65"/>
                  </a:lnTo>
                  <a:lnTo>
                    <a:pt x="130" y="58"/>
                  </a:lnTo>
                  <a:lnTo>
                    <a:pt x="117" y="51"/>
                  </a:lnTo>
                  <a:lnTo>
                    <a:pt x="106" y="58"/>
                  </a:lnTo>
                  <a:close/>
                  <a:moveTo>
                    <a:pt x="88" y="47"/>
                  </a:moveTo>
                  <a:lnTo>
                    <a:pt x="100" y="54"/>
                  </a:lnTo>
                  <a:lnTo>
                    <a:pt x="111" y="48"/>
                  </a:lnTo>
                  <a:lnTo>
                    <a:pt x="99" y="41"/>
                  </a:lnTo>
                  <a:lnTo>
                    <a:pt x="88" y="47"/>
                  </a:lnTo>
                  <a:close/>
                  <a:moveTo>
                    <a:pt x="70" y="37"/>
                  </a:moveTo>
                  <a:lnTo>
                    <a:pt x="82" y="44"/>
                  </a:lnTo>
                  <a:lnTo>
                    <a:pt x="93" y="37"/>
                  </a:lnTo>
                  <a:lnTo>
                    <a:pt x="81" y="30"/>
                  </a:lnTo>
                  <a:lnTo>
                    <a:pt x="70" y="37"/>
                  </a:lnTo>
                  <a:close/>
                  <a:moveTo>
                    <a:pt x="52" y="27"/>
                  </a:moveTo>
                  <a:lnTo>
                    <a:pt x="64" y="34"/>
                  </a:lnTo>
                  <a:lnTo>
                    <a:pt x="75" y="27"/>
                  </a:lnTo>
                  <a:lnTo>
                    <a:pt x="63" y="20"/>
                  </a:lnTo>
                  <a:lnTo>
                    <a:pt x="52" y="27"/>
                  </a:lnTo>
                  <a:close/>
                  <a:moveTo>
                    <a:pt x="34" y="36"/>
                  </a:moveTo>
                  <a:lnTo>
                    <a:pt x="47" y="43"/>
                  </a:lnTo>
                  <a:lnTo>
                    <a:pt x="58" y="37"/>
                  </a:lnTo>
                  <a:lnTo>
                    <a:pt x="46" y="30"/>
                  </a:lnTo>
                  <a:lnTo>
                    <a:pt x="34" y="36"/>
                  </a:lnTo>
                  <a:close/>
                  <a:moveTo>
                    <a:pt x="53" y="47"/>
                  </a:moveTo>
                  <a:lnTo>
                    <a:pt x="65" y="54"/>
                  </a:lnTo>
                  <a:lnTo>
                    <a:pt x="76" y="47"/>
                  </a:lnTo>
                  <a:lnTo>
                    <a:pt x="64" y="40"/>
                  </a:lnTo>
                  <a:lnTo>
                    <a:pt x="53" y="47"/>
                  </a:lnTo>
                  <a:close/>
                  <a:moveTo>
                    <a:pt x="71" y="57"/>
                  </a:moveTo>
                  <a:lnTo>
                    <a:pt x="83" y="64"/>
                  </a:lnTo>
                  <a:lnTo>
                    <a:pt x="94" y="58"/>
                  </a:lnTo>
                  <a:lnTo>
                    <a:pt x="82" y="51"/>
                  </a:lnTo>
                  <a:lnTo>
                    <a:pt x="71" y="57"/>
                  </a:lnTo>
                  <a:close/>
                  <a:moveTo>
                    <a:pt x="89" y="68"/>
                  </a:moveTo>
                  <a:lnTo>
                    <a:pt x="101" y="75"/>
                  </a:lnTo>
                  <a:lnTo>
                    <a:pt x="112" y="68"/>
                  </a:lnTo>
                  <a:lnTo>
                    <a:pt x="100" y="61"/>
                  </a:lnTo>
                  <a:lnTo>
                    <a:pt x="89" y="68"/>
                  </a:lnTo>
                  <a:close/>
                  <a:moveTo>
                    <a:pt x="107" y="78"/>
                  </a:moveTo>
                  <a:lnTo>
                    <a:pt x="119" y="85"/>
                  </a:lnTo>
                  <a:lnTo>
                    <a:pt x="131" y="78"/>
                  </a:lnTo>
                  <a:lnTo>
                    <a:pt x="118" y="72"/>
                  </a:lnTo>
                  <a:lnTo>
                    <a:pt x="107" y="78"/>
                  </a:lnTo>
                  <a:close/>
                  <a:moveTo>
                    <a:pt x="125" y="89"/>
                  </a:moveTo>
                  <a:lnTo>
                    <a:pt x="137" y="96"/>
                  </a:lnTo>
                  <a:lnTo>
                    <a:pt x="149" y="89"/>
                  </a:lnTo>
                  <a:lnTo>
                    <a:pt x="136" y="82"/>
                  </a:lnTo>
                  <a:lnTo>
                    <a:pt x="125" y="89"/>
                  </a:lnTo>
                  <a:close/>
                  <a:moveTo>
                    <a:pt x="108" y="98"/>
                  </a:moveTo>
                  <a:lnTo>
                    <a:pt x="120" y="105"/>
                  </a:lnTo>
                  <a:lnTo>
                    <a:pt x="132" y="99"/>
                  </a:lnTo>
                  <a:lnTo>
                    <a:pt x="120" y="92"/>
                  </a:lnTo>
                  <a:lnTo>
                    <a:pt x="108" y="98"/>
                  </a:lnTo>
                  <a:close/>
                  <a:moveTo>
                    <a:pt x="90" y="88"/>
                  </a:moveTo>
                  <a:lnTo>
                    <a:pt x="102" y="95"/>
                  </a:lnTo>
                  <a:lnTo>
                    <a:pt x="113" y="88"/>
                  </a:lnTo>
                  <a:lnTo>
                    <a:pt x="101" y="82"/>
                  </a:lnTo>
                  <a:lnTo>
                    <a:pt x="90" y="88"/>
                  </a:lnTo>
                  <a:close/>
                  <a:moveTo>
                    <a:pt x="36" y="57"/>
                  </a:moveTo>
                  <a:lnTo>
                    <a:pt x="84" y="85"/>
                  </a:lnTo>
                  <a:lnTo>
                    <a:pt x="95" y="78"/>
                  </a:lnTo>
                  <a:lnTo>
                    <a:pt x="47" y="50"/>
                  </a:lnTo>
                  <a:lnTo>
                    <a:pt x="36" y="57"/>
                  </a:lnTo>
                  <a:close/>
                  <a:moveTo>
                    <a:pt x="18" y="46"/>
                  </a:moveTo>
                  <a:lnTo>
                    <a:pt x="30" y="53"/>
                  </a:lnTo>
                  <a:lnTo>
                    <a:pt x="41" y="47"/>
                  </a:lnTo>
                  <a:lnTo>
                    <a:pt x="29" y="40"/>
                  </a:lnTo>
                  <a:lnTo>
                    <a:pt x="18"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702" name="Freeform 1185"/>
            <p:cNvSpPr>
              <a:spLocks noEditPoints="1"/>
            </p:cNvSpPr>
            <p:nvPr/>
          </p:nvSpPr>
          <p:spPr bwMode="auto">
            <a:xfrm>
              <a:off x="6800869" y="4643448"/>
              <a:ext cx="290513" cy="161925"/>
            </a:xfrm>
            <a:custGeom>
              <a:avLst/>
              <a:gdLst>
                <a:gd name="T0" fmla="*/ 2147483647 w 183"/>
                <a:gd name="T1" fmla="*/ 2147483647 h 102"/>
                <a:gd name="T2" fmla="*/ 2147483647 w 183"/>
                <a:gd name="T3" fmla="*/ 2147483647 h 102"/>
                <a:gd name="T4" fmla="*/ 2147483647 w 183"/>
                <a:gd name="T5" fmla="*/ 2147483647 h 102"/>
                <a:gd name="T6" fmla="*/ 2147483647 w 183"/>
                <a:gd name="T7" fmla="*/ 2147483647 h 102"/>
                <a:gd name="T8" fmla="*/ 2147483647 w 183"/>
                <a:gd name="T9" fmla="*/ 2147483647 h 102"/>
                <a:gd name="T10" fmla="*/ 2147483647 w 183"/>
                <a:gd name="T11" fmla="*/ 2147483647 h 102"/>
                <a:gd name="T12" fmla="*/ 2147483647 w 183"/>
                <a:gd name="T13" fmla="*/ 2147483647 h 102"/>
                <a:gd name="T14" fmla="*/ 2147483647 w 183"/>
                <a:gd name="T15" fmla="*/ 2147483647 h 102"/>
                <a:gd name="T16" fmla="*/ 2147483647 w 183"/>
                <a:gd name="T17" fmla="*/ 2147483647 h 102"/>
                <a:gd name="T18" fmla="*/ 2147483647 w 183"/>
                <a:gd name="T19" fmla="*/ 2147483647 h 102"/>
                <a:gd name="T20" fmla="*/ 2147483647 w 183"/>
                <a:gd name="T21" fmla="*/ 2147483647 h 102"/>
                <a:gd name="T22" fmla="*/ 2147483647 w 183"/>
                <a:gd name="T23" fmla="*/ 2147483647 h 102"/>
                <a:gd name="T24" fmla="*/ 2147483647 w 183"/>
                <a:gd name="T25" fmla="*/ 2147483647 h 102"/>
                <a:gd name="T26" fmla="*/ 2147483647 w 183"/>
                <a:gd name="T27" fmla="*/ 2147483647 h 102"/>
                <a:gd name="T28" fmla="*/ 2147483647 w 183"/>
                <a:gd name="T29" fmla="*/ 2147483647 h 102"/>
                <a:gd name="T30" fmla="*/ 2147483647 w 183"/>
                <a:gd name="T31" fmla="*/ 2147483647 h 102"/>
                <a:gd name="T32" fmla="*/ 2147483647 w 183"/>
                <a:gd name="T33" fmla="*/ 2147483647 h 102"/>
                <a:gd name="T34" fmla="*/ 2147483647 w 183"/>
                <a:gd name="T35" fmla="*/ 2147483647 h 102"/>
                <a:gd name="T36" fmla="*/ 2147483647 w 183"/>
                <a:gd name="T37" fmla="*/ 2147483647 h 102"/>
                <a:gd name="T38" fmla="*/ 2147483647 w 183"/>
                <a:gd name="T39" fmla="*/ 2147483647 h 102"/>
                <a:gd name="T40" fmla="*/ 2147483647 w 183"/>
                <a:gd name="T41" fmla="*/ 2147483647 h 102"/>
                <a:gd name="T42" fmla="*/ 2147483647 w 183"/>
                <a:gd name="T43" fmla="*/ 2147483647 h 102"/>
                <a:gd name="T44" fmla="*/ 2147483647 w 183"/>
                <a:gd name="T45" fmla="*/ 2147483647 h 102"/>
                <a:gd name="T46" fmla="*/ 2147483647 w 183"/>
                <a:gd name="T47" fmla="*/ 2147483647 h 102"/>
                <a:gd name="T48" fmla="*/ 2147483647 w 183"/>
                <a:gd name="T49" fmla="*/ 2147483647 h 102"/>
                <a:gd name="T50" fmla="*/ 2147483647 w 183"/>
                <a:gd name="T51" fmla="*/ 2147483647 h 102"/>
                <a:gd name="T52" fmla="*/ 2147483647 w 183"/>
                <a:gd name="T53" fmla="*/ 2147483647 h 102"/>
                <a:gd name="T54" fmla="*/ 2147483647 w 183"/>
                <a:gd name="T55" fmla="*/ 2147483647 h 102"/>
                <a:gd name="T56" fmla="*/ 2147483647 w 183"/>
                <a:gd name="T57" fmla="*/ 2147483647 h 102"/>
                <a:gd name="T58" fmla="*/ 2147483647 w 183"/>
                <a:gd name="T59" fmla="*/ 2147483647 h 102"/>
                <a:gd name="T60" fmla="*/ 2147483647 w 183"/>
                <a:gd name="T61" fmla="*/ 2147483647 h 102"/>
                <a:gd name="T62" fmla="*/ 2147483647 w 183"/>
                <a:gd name="T63" fmla="*/ 2147483647 h 102"/>
                <a:gd name="T64" fmla="*/ 2147483647 w 183"/>
                <a:gd name="T65" fmla="*/ 2147483647 h 102"/>
                <a:gd name="T66" fmla="*/ 2147483647 w 183"/>
                <a:gd name="T67" fmla="*/ 2147483647 h 102"/>
                <a:gd name="T68" fmla="*/ 2147483647 w 183"/>
                <a:gd name="T69" fmla="*/ 2147483647 h 102"/>
                <a:gd name="T70" fmla="*/ 2147483647 w 183"/>
                <a:gd name="T71" fmla="*/ 2147483647 h 102"/>
                <a:gd name="T72" fmla="*/ 2147483647 w 183"/>
                <a:gd name="T73" fmla="*/ 2147483647 h 102"/>
                <a:gd name="T74" fmla="*/ 2147483647 w 183"/>
                <a:gd name="T75" fmla="*/ 2147483647 h 102"/>
                <a:gd name="T76" fmla="*/ 2147483647 w 183"/>
                <a:gd name="T77" fmla="*/ 2147483647 h 102"/>
                <a:gd name="T78" fmla="*/ 2147483647 w 183"/>
                <a:gd name="T79" fmla="*/ 2147483647 h 102"/>
                <a:gd name="T80" fmla="*/ 2147483647 w 183"/>
                <a:gd name="T81" fmla="*/ 2147483647 h 102"/>
                <a:gd name="T82" fmla="*/ 2147483647 w 183"/>
                <a:gd name="T83" fmla="*/ 2147483647 h 102"/>
                <a:gd name="T84" fmla="*/ 0 w 183"/>
                <a:gd name="T85" fmla="*/ 2147483647 h 102"/>
                <a:gd name="T86" fmla="*/ 2147483647 w 183"/>
                <a:gd name="T87" fmla="*/ 2147483647 h 102"/>
                <a:gd name="T88" fmla="*/ 2147483647 w 183"/>
                <a:gd name="T89" fmla="*/ 2147483647 h 102"/>
                <a:gd name="T90" fmla="*/ 2147483647 w 183"/>
                <a:gd name="T91" fmla="*/ 2147483647 h 102"/>
                <a:gd name="T92" fmla="*/ 2147483647 w 183"/>
                <a:gd name="T93" fmla="*/ 2147483647 h 102"/>
                <a:gd name="T94" fmla="*/ 2147483647 w 183"/>
                <a:gd name="T95" fmla="*/ 2147483647 h 102"/>
                <a:gd name="T96" fmla="*/ 2147483647 w 183"/>
                <a:gd name="T97" fmla="*/ 2147483647 h 102"/>
                <a:gd name="T98" fmla="*/ 2147483647 w 183"/>
                <a:gd name="T99" fmla="*/ 2147483647 h 102"/>
                <a:gd name="T100" fmla="*/ 2147483647 w 183"/>
                <a:gd name="T101" fmla="*/ 2147483647 h 102"/>
                <a:gd name="T102" fmla="*/ 2147483647 w 183"/>
                <a:gd name="T103" fmla="*/ 2147483647 h 1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3"/>
                <a:gd name="T157" fmla="*/ 0 h 102"/>
                <a:gd name="T158" fmla="*/ 183 w 183"/>
                <a:gd name="T159" fmla="*/ 102 h 1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3" h="102">
                  <a:moveTo>
                    <a:pt x="50" y="3"/>
                  </a:moveTo>
                  <a:lnTo>
                    <a:pt x="62" y="10"/>
                  </a:lnTo>
                  <a:lnTo>
                    <a:pt x="62" y="7"/>
                  </a:lnTo>
                  <a:lnTo>
                    <a:pt x="50" y="0"/>
                  </a:lnTo>
                  <a:lnTo>
                    <a:pt x="50" y="3"/>
                  </a:lnTo>
                  <a:close/>
                  <a:moveTo>
                    <a:pt x="69" y="13"/>
                  </a:moveTo>
                  <a:lnTo>
                    <a:pt x="81" y="20"/>
                  </a:lnTo>
                  <a:lnTo>
                    <a:pt x="81" y="18"/>
                  </a:lnTo>
                  <a:lnTo>
                    <a:pt x="69" y="11"/>
                  </a:lnTo>
                  <a:lnTo>
                    <a:pt x="69" y="13"/>
                  </a:lnTo>
                  <a:close/>
                  <a:moveTo>
                    <a:pt x="87" y="24"/>
                  </a:moveTo>
                  <a:lnTo>
                    <a:pt x="99" y="31"/>
                  </a:lnTo>
                  <a:lnTo>
                    <a:pt x="99" y="28"/>
                  </a:lnTo>
                  <a:lnTo>
                    <a:pt x="87" y="21"/>
                  </a:lnTo>
                  <a:lnTo>
                    <a:pt x="87" y="24"/>
                  </a:lnTo>
                  <a:close/>
                  <a:moveTo>
                    <a:pt x="105" y="34"/>
                  </a:moveTo>
                  <a:lnTo>
                    <a:pt x="117" y="41"/>
                  </a:lnTo>
                  <a:lnTo>
                    <a:pt x="117" y="39"/>
                  </a:lnTo>
                  <a:lnTo>
                    <a:pt x="105" y="32"/>
                  </a:lnTo>
                  <a:lnTo>
                    <a:pt x="105" y="34"/>
                  </a:lnTo>
                  <a:close/>
                  <a:moveTo>
                    <a:pt x="123" y="45"/>
                  </a:moveTo>
                  <a:lnTo>
                    <a:pt x="135" y="52"/>
                  </a:lnTo>
                  <a:lnTo>
                    <a:pt x="135" y="49"/>
                  </a:lnTo>
                  <a:lnTo>
                    <a:pt x="123" y="42"/>
                  </a:lnTo>
                  <a:lnTo>
                    <a:pt x="123" y="45"/>
                  </a:lnTo>
                  <a:close/>
                  <a:moveTo>
                    <a:pt x="141" y="55"/>
                  </a:moveTo>
                  <a:lnTo>
                    <a:pt x="153" y="62"/>
                  </a:lnTo>
                  <a:lnTo>
                    <a:pt x="153" y="60"/>
                  </a:lnTo>
                  <a:lnTo>
                    <a:pt x="141" y="52"/>
                  </a:lnTo>
                  <a:lnTo>
                    <a:pt x="141" y="55"/>
                  </a:lnTo>
                  <a:close/>
                  <a:moveTo>
                    <a:pt x="62" y="7"/>
                  </a:moveTo>
                  <a:lnTo>
                    <a:pt x="62" y="10"/>
                  </a:lnTo>
                  <a:lnTo>
                    <a:pt x="74" y="3"/>
                  </a:lnTo>
                  <a:lnTo>
                    <a:pt x="74" y="1"/>
                  </a:lnTo>
                  <a:lnTo>
                    <a:pt x="62" y="7"/>
                  </a:lnTo>
                  <a:close/>
                  <a:moveTo>
                    <a:pt x="81" y="18"/>
                  </a:moveTo>
                  <a:lnTo>
                    <a:pt x="81" y="20"/>
                  </a:lnTo>
                  <a:lnTo>
                    <a:pt x="92" y="14"/>
                  </a:lnTo>
                  <a:lnTo>
                    <a:pt x="92" y="11"/>
                  </a:lnTo>
                  <a:lnTo>
                    <a:pt x="81" y="18"/>
                  </a:lnTo>
                  <a:close/>
                  <a:moveTo>
                    <a:pt x="99" y="28"/>
                  </a:moveTo>
                  <a:lnTo>
                    <a:pt x="99" y="31"/>
                  </a:lnTo>
                  <a:lnTo>
                    <a:pt x="110" y="24"/>
                  </a:lnTo>
                  <a:lnTo>
                    <a:pt x="110" y="22"/>
                  </a:lnTo>
                  <a:lnTo>
                    <a:pt x="99" y="28"/>
                  </a:lnTo>
                  <a:close/>
                  <a:moveTo>
                    <a:pt x="117" y="39"/>
                  </a:moveTo>
                  <a:lnTo>
                    <a:pt x="117" y="41"/>
                  </a:lnTo>
                  <a:lnTo>
                    <a:pt x="128" y="35"/>
                  </a:lnTo>
                  <a:lnTo>
                    <a:pt x="128" y="32"/>
                  </a:lnTo>
                  <a:lnTo>
                    <a:pt x="117" y="39"/>
                  </a:lnTo>
                  <a:close/>
                  <a:moveTo>
                    <a:pt x="135" y="49"/>
                  </a:moveTo>
                  <a:lnTo>
                    <a:pt x="135" y="52"/>
                  </a:lnTo>
                  <a:lnTo>
                    <a:pt x="146" y="45"/>
                  </a:lnTo>
                  <a:lnTo>
                    <a:pt x="146" y="42"/>
                  </a:lnTo>
                  <a:lnTo>
                    <a:pt x="135" y="49"/>
                  </a:lnTo>
                  <a:close/>
                  <a:moveTo>
                    <a:pt x="153" y="60"/>
                  </a:moveTo>
                  <a:lnTo>
                    <a:pt x="153" y="62"/>
                  </a:lnTo>
                  <a:lnTo>
                    <a:pt x="164" y="55"/>
                  </a:lnTo>
                  <a:lnTo>
                    <a:pt x="164" y="53"/>
                  </a:lnTo>
                  <a:lnTo>
                    <a:pt x="153" y="60"/>
                  </a:lnTo>
                  <a:close/>
                  <a:moveTo>
                    <a:pt x="159" y="66"/>
                  </a:moveTo>
                  <a:lnTo>
                    <a:pt x="171" y="72"/>
                  </a:lnTo>
                  <a:lnTo>
                    <a:pt x="171" y="70"/>
                  </a:lnTo>
                  <a:lnTo>
                    <a:pt x="159" y="63"/>
                  </a:lnTo>
                  <a:lnTo>
                    <a:pt x="159" y="66"/>
                  </a:lnTo>
                  <a:close/>
                  <a:moveTo>
                    <a:pt x="171" y="70"/>
                  </a:moveTo>
                  <a:lnTo>
                    <a:pt x="171" y="72"/>
                  </a:lnTo>
                  <a:lnTo>
                    <a:pt x="183" y="66"/>
                  </a:lnTo>
                  <a:lnTo>
                    <a:pt x="183" y="63"/>
                  </a:lnTo>
                  <a:lnTo>
                    <a:pt x="171" y="70"/>
                  </a:lnTo>
                  <a:close/>
                  <a:moveTo>
                    <a:pt x="33" y="13"/>
                  </a:moveTo>
                  <a:lnTo>
                    <a:pt x="46" y="20"/>
                  </a:lnTo>
                  <a:lnTo>
                    <a:pt x="46" y="17"/>
                  </a:lnTo>
                  <a:lnTo>
                    <a:pt x="33" y="10"/>
                  </a:lnTo>
                  <a:lnTo>
                    <a:pt x="33" y="13"/>
                  </a:lnTo>
                  <a:close/>
                  <a:moveTo>
                    <a:pt x="52" y="23"/>
                  </a:moveTo>
                  <a:lnTo>
                    <a:pt x="64" y="30"/>
                  </a:lnTo>
                  <a:lnTo>
                    <a:pt x="64" y="28"/>
                  </a:lnTo>
                  <a:lnTo>
                    <a:pt x="52" y="21"/>
                  </a:lnTo>
                  <a:lnTo>
                    <a:pt x="52" y="23"/>
                  </a:lnTo>
                  <a:close/>
                  <a:moveTo>
                    <a:pt x="70" y="34"/>
                  </a:moveTo>
                  <a:lnTo>
                    <a:pt x="82" y="41"/>
                  </a:lnTo>
                  <a:lnTo>
                    <a:pt x="82" y="38"/>
                  </a:lnTo>
                  <a:lnTo>
                    <a:pt x="70" y="31"/>
                  </a:lnTo>
                  <a:lnTo>
                    <a:pt x="70" y="34"/>
                  </a:lnTo>
                  <a:close/>
                  <a:moveTo>
                    <a:pt x="88" y="44"/>
                  </a:moveTo>
                  <a:lnTo>
                    <a:pt x="100" y="51"/>
                  </a:lnTo>
                  <a:lnTo>
                    <a:pt x="100" y="48"/>
                  </a:lnTo>
                  <a:lnTo>
                    <a:pt x="88" y="41"/>
                  </a:lnTo>
                  <a:lnTo>
                    <a:pt x="88" y="44"/>
                  </a:lnTo>
                  <a:close/>
                  <a:moveTo>
                    <a:pt x="106" y="54"/>
                  </a:moveTo>
                  <a:lnTo>
                    <a:pt x="118" y="61"/>
                  </a:lnTo>
                  <a:lnTo>
                    <a:pt x="118" y="59"/>
                  </a:lnTo>
                  <a:lnTo>
                    <a:pt x="106" y="52"/>
                  </a:lnTo>
                  <a:lnTo>
                    <a:pt x="106" y="54"/>
                  </a:lnTo>
                  <a:close/>
                  <a:moveTo>
                    <a:pt x="124" y="65"/>
                  </a:moveTo>
                  <a:lnTo>
                    <a:pt x="136" y="72"/>
                  </a:lnTo>
                  <a:lnTo>
                    <a:pt x="136" y="69"/>
                  </a:lnTo>
                  <a:lnTo>
                    <a:pt x="124" y="62"/>
                  </a:lnTo>
                  <a:lnTo>
                    <a:pt x="124" y="65"/>
                  </a:lnTo>
                  <a:close/>
                  <a:moveTo>
                    <a:pt x="46" y="17"/>
                  </a:moveTo>
                  <a:lnTo>
                    <a:pt x="46" y="20"/>
                  </a:lnTo>
                  <a:lnTo>
                    <a:pt x="57" y="13"/>
                  </a:lnTo>
                  <a:lnTo>
                    <a:pt x="57" y="11"/>
                  </a:lnTo>
                  <a:lnTo>
                    <a:pt x="46" y="17"/>
                  </a:lnTo>
                  <a:close/>
                  <a:moveTo>
                    <a:pt x="64" y="28"/>
                  </a:moveTo>
                  <a:lnTo>
                    <a:pt x="64" y="30"/>
                  </a:lnTo>
                  <a:lnTo>
                    <a:pt x="75" y="24"/>
                  </a:lnTo>
                  <a:lnTo>
                    <a:pt x="75" y="21"/>
                  </a:lnTo>
                  <a:lnTo>
                    <a:pt x="64" y="28"/>
                  </a:lnTo>
                  <a:close/>
                  <a:moveTo>
                    <a:pt x="82" y="38"/>
                  </a:moveTo>
                  <a:lnTo>
                    <a:pt x="82" y="41"/>
                  </a:lnTo>
                  <a:lnTo>
                    <a:pt x="93" y="34"/>
                  </a:lnTo>
                  <a:lnTo>
                    <a:pt x="93" y="31"/>
                  </a:lnTo>
                  <a:lnTo>
                    <a:pt x="82" y="38"/>
                  </a:lnTo>
                  <a:close/>
                  <a:moveTo>
                    <a:pt x="100" y="48"/>
                  </a:moveTo>
                  <a:lnTo>
                    <a:pt x="100" y="51"/>
                  </a:lnTo>
                  <a:lnTo>
                    <a:pt x="111" y="44"/>
                  </a:lnTo>
                  <a:lnTo>
                    <a:pt x="111" y="42"/>
                  </a:lnTo>
                  <a:lnTo>
                    <a:pt x="100" y="48"/>
                  </a:lnTo>
                  <a:close/>
                  <a:moveTo>
                    <a:pt x="118" y="59"/>
                  </a:moveTo>
                  <a:lnTo>
                    <a:pt x="118" y="61"/>
                  </a:lnTo>
                  <a:lnTo>
                    <a:pt x="130" y="55"/>
                  </a:lnTo>
                  <a:lnTo>
                    <a:pt x="130" y="52"/>
                  </a:lnTo>
                  <a:lnTo>
                    <a:pt x="118" y="59"/>
                  </a:lnTo>
                  <a:close/>
                  <a:moveTo>
                    <a:pt x="136" y="69"/>
                  </a:moveTo>
                  <a:lnTo>
                    <a:pt x="136" y="72"/>
                  </a:lnTo>
                  <a:lnTo>
                    <a:pt x="148" y="66"/>
                  </a:lnTo>
                  <a:lnTo>
                    <a:pt x="148" y="63"/>
                  </a:lnTo>
                  <a:lnTo>
                    <a:pt x="136" y="69"/>
                  </a:lnTo>
                  <a:close/>
                  <a:moveTo>
                    <a:pt x="142" y="76"/>
                  </a:moveTo>
                  <a:lnTo>
                    <a:pt x="154" y="82"/>
                  </a:lnTo>
                  <a:lnTo>
                    <a:pt x="154" y="80"/>
                  </a:lnTo>
                  <a:lnTo>
                    <a:pt x="142" y="73"/>
                  </a:lnTo>
                  <a:lnTo>
                    <a:pt x="142" y="76"/>
                  </a:lnTo>
                  <a:close/>
                  <a:moveTo>
                    <a:pt x="154" y="80"/>
                  </a:moveTo>
                  <a:lnTo>
                    <a:pt x="154" y="82"/>
                  </a:lnTo>
                  <a:lnTo>
                    <a:pt x="165" y="76"/>
                  </a:lnTo>
                  <a:lnTo>
                    <a:pt x="165" y="73"/>
                  </a:lnTo>
                  <a:lnTo>
                    <a:pt x="154" y="80"/>
                  </a:lnTo>
                  <a:close/>
                  <a:moveTo>
                    <a:pt x="17" y="23"/>
                  </a:moveTo>
                  <a:lnTo>
                    <a:pt x="29" y="30"/>
                  </a:lnTo>
                  <a:lnTo>
                    <a:pt x="29" y="27"/>
                  </a:lnTo>
                  <a:lnTo>
                    <a:pt x="17" y="20"/>
                  </a:lnTo>
                  <a:lnTo>
                    <a:pt x="17" y="23"/>
                  </a:lnTo>
                  <a:close/>
                  <a:moveTo>
                    <a:pt x="34" y="33"/>
                  </a:moveTo>
                  <a:lnTo>
                    <a:pt x="47" y="40"/>
                  </a:lnTo>
                  <a:lnTo>
                    <a:pt x="47" y="37"/>
                  </a:lnTo>
                  <a:lnTo>
                    <a:pt x="34" y="30"/>
                  </a:lnTo>
                  <a:lnTo>
                    <a:pt x="34" y="33"/>
                  </a:lnTo>
                  <a:close/>
                  <a:moveTo>
                    <a:pt x="53" y="43"/>
                  </a:moveTo>
                  <a:lnTo>
                    <a:pt x="65" y="50"/>
                  </a:lnTo>
                  <a:lnTo>
                    <a:pt x="65" y="48"/>
                  </a:lnTo>
                  <a:lnTo>
                    <a:pt x="53" y="41"/>
                  </a:lnTo>
                  <a:lnTo>
                    <a:pt x="53" y="43"/>
                  </a:lnTo>
                  <a:close/>
                  <a:moveTo>
                    <a:pt x="71" y="54"/>
                  </a:moveTo>
                  <a:lnTo>
                    <a:pt x="83" y="61"/>
                  </a:lnTo>
                  <a:lnTo>
                    <a:pt x="83" y="58"/>
                  </a:lnTo>
                  <a:lnTo>
                    <a:pt x="71" y="51"/>
                  </a:lnTo>
                  <a:lnTo>
                    <a:pt x="71" y="54"/>
                  </a:lnTo>
                  <a:close/>
                  <a:moveTo>
                    <a:pt x="89" y="64"/>
                  </a:moveTo>
                  <a:lnTo>
                    <a:pt x="101" y="71"/>
                  </a:lnTo>
                  <a:lnTo>
                    <a:pt x="101" y="69"/>
                  </a:lnTo>
                  <a:lnTo>
                    <a:pt x="89" y="62"/>
                  </a:lnTo>
                  <a:lnTo>
                    <a:pt x="89" y="64"/>
                  </a:lnTo>
                  <a:close/>
                  <a:moveTo>
                    <a:pt x="107" y="75"/>
                  </a:moveTo>
                  <a:lnTo>
                    <a:pt x="119" y="82"/>
                  </a:lnTo>
                  <a:lnTo>
                    <a:pt x="119" y="79"/>
                  </a:lnTo>
                  <a:lnTo>
                    <a:pt x="107" y="72"/>
                  </a:lnTo>
                  <a:lnTo>
                    <a:pt x="107" y="75"/>
                  </a:lnTo>
                  <a:close/>
                  <a:moveTo>
                    <a:pt x="29" y="27"/>
                  </a:moveTo>
                  <a:lnTo>
                    <a:pt x="29" y="30"/>
                  </a:lnTo>
                  <a:lnTo>
                    <a:pt x="40" y="23"/>
                  </a:lnTo>
                  <a:lnTo>
                    <a:pt x="40" y="20"/>
                  </a:lnTo>
                  <a:lnTo>
                    <a:pt x="29" y="27"/>
                  </a:lnTo>
                  <a:close/>
                  <a:moveTo>
                    <a:pt x="47" y="37"/>
                  </a:moveTo>
                  <a:lnTo>
                    <a:pt x="47" y="40"/>
                  </a:lnTo>
                  <a:lnTo>
                    <a:pt x="58" y="33"/>
                  </a:lnTo>
                  <a:lnTo>
                    <a:pt x="58" y="31"/>
                  </a:lnTo>
                  <a:lnTo>
                    <a:pt x="47" y="37"/>
                  </a:lnTo>
                  <a:close/>
                  <a:moveTo>
                    <a:pt x="65" y="48"/>
                  </a:moveTo>
                  <a:lnTo>
                    <a:pt x="65" y="50"/>
                  </a:lnTo>
                  <a:lnTo>
                    <a:pt x="76" y="44"/>
                  </a:lnTo>
                  <a:lnTo>
                    <a:pt x="76" y="41"/>
                  </a:lnTo>
                  <a:lnTo>
                    <a:pt x="65" y="48"/>
                  </a:lnTo>
                  <a:close/>
                  <a:moveTo>
                    <a:pt x="83" y="58"/>
                  </a:moveTo>
                  <a:lnTo>
                    <a:pt x="83" y="61"/>
                  </a:lnTo>
                  <a:lnTo>
                    <a:pt x="94" y="54"/>
                  </a:lnTo>
                  <a:lnTo>
                    <a:pt x="94" y="52"/>
                  </a:lnTo>
                  <a:lnTo>
                    <a:pt x="83" y="58"/>
                  </a:lnTo>
                  <a:close/>
                  <a:moveTo>
                    <a:pt x="101" y="69"/>
                  </a:moveTo>
                  <a:lnTo>
                    <a:pt x="101" y="71"/>
                  </a:lnTo>
                  <a:lnTo>
                    <a:pt x="112" y="65"/>
                  </a:lnTo>
                  <a:lnTo>
                    <a:pt x="112" y="62"/>
                  </a:lnTo>
                  <a:lnTo>
                    <a:pt x="101" y="69"/>
                  </a:lnTo>
                  <a:close/>
                  <a:moveTo>
                    <a:pt x="119" y="79"/>
                  </a:moveTo>
                  <a:lnTo>
                    <a:pt x="119" y="82"/>
                  </a:lnTo>
                  <a:lnTo>
                    <a:pt x="131" y="75"/>
                  </a:lnTo>
                  <a:lnTo>
                    <a:pt x="131" y="72"/>
                  </a:lnTo>
                  <a:lnTo>
                    <a:pt x="119" y="79"/>
                  </a:lnTo>
                  <a:close/>
                  <a:moveTo>
                    <a:pt x="125" y="85"/>
                  </a:moveTo>
                  <a:lnTo>
                    <a:pt x="137" y="92"/>
                  </a:lnTo>
                  <a:lnTo>
                    <a:pt x="137" y="90"/>
                  </a:lnTo>
                  <a:lnTo>
                    <a:pt x="125" y="83"/>
                  </a:lnTo>
                  <a:lnTo>
                    <a:pt x="125" y="85"/>
                  </a:lnTo>
                  <a:close/>
                  <a:moveTo>
                    <a:pt x="137" y="90"/>
                  </a:moveTo>
                  <a:lnTo>
                    <a:pt x="137" y="92"/>
                  </a:lnTo>
                  <a:lnTo>
                    <a:pt x="149" y="86"/>
                  </a:lnTo>
                  <a:lnTo>
                    <a:pt x="149" y="83"/>
                  </a:lnTo>
                  <a:lnTo>
                    <a:pt x="137" y="90"/>
                  </a:lnTo>
                  <a:close/>
                  <a:moveTo>
                    <a:pt x="0" y="32"/>
                  </a:moveTo>
                  <a:lnTo>
                    <a:pt x="11" y="39"/>
                  </a:lnTo>
                  <a:lnTo>
                    <a:pt x="11" y="37"/>
                  </a:lnTo>
                  <a:lnTo>
                    <a:pt x="0" y="30"/>
                  </a:lnTo>
                  <a:lnTo>
                    <a:pt x="0" y="32"/>
                  </a:lnTo>
                  <a:close/>
                  <a:moveTo>
                    <a:pt x="18" y="43"/>
                  </a:moveTo>
                  <a:lnTo>
                    <a:pt x="30" y="50"/>
                  </a:lnTo>
                  <a:lnTo>
                    <a:pt x="30" y="47"/>
                  </a:lnTo>
                  <a:lnTo>
                    <a:pt x="18" y="40"/>
                  </a:lnTo>
                  <a:lnTo>
                    <a:pt x="18" y="43"/>
                  </a:lnTo>
                  <a:close/>
                  <a:moveTo>
                    <a:pt x="36" y="53"/>
                  </a:moveTo>
                  <a:lnTo>
                    <a:pt x="84" y="81"/>
                  </a:lnTo>
                  <a:lnTo>
                    <a:pt x="84" y="79"/>
                  </a:lnTo>
                  <a:lnTo>
                    <a:pt x="36" y="51"/>
                  </a:lnTo>
                  <a:lnTo>
                    <a:pt x="36" y="53"/>
                  </a:lnTo>
                  <a:close/>
                  <a:moveTo>
                    <a:pt x="90" y="85"/>
                  </a:moveTo>
                  <a:lnTo>
                    <a:pt x="102" y="91"/>
                  </a:lnTo>
                  <a:lnTo>
                    <a:pt x="102" y="89"/>
                  </a:lnTo>
                  <a:lnTo>
                    <a:pt x="90" y="82"/>
                  </a:lnTo>
                  <a:lnTo>
                    <a:pt x="90" y="85"/>
                  </a:lnTo>
                  <a:close/>
                  <a:moveTo>
                    <a:pt x="11" y="37"/>
                  </a:moveTo>
                  <a:lnTo>
                    <a:pt x="11" y="39"/>
                  </a:lnTo>
                  <a:lnTo>
                    <a:pt x="23" y="33"/>
                  </a:lnTo>
                  <a:lnTo>
                    <a:pt x="23" y="30"/>
                  </a:lnTo>
                  <a:lnTo>
                    <a:pt x="11" y="37"/>
                  </a:lnTo>
                  <a:close/>
                  <a:moveTo>
                    <a:pt x="30" y="47"/>
                  </a:moveTo>
                  <a:lnTo>
                    <a:pt x="30" y="50"/>
                  </a:lnTo>
                  <a:lnTo>
                    <a:pt x="41" y="43"/>
                  </a:lnTo>
                  <a:lnTo>
                    <a:pt x="41" y="41"/>
                  </a:lnTo>
                  <a:lnTo>
                    <a:pt x="30" y="47"/>
                  </a:lnTo>
                  <a:close/>
                  <a:moveTo>
                    <a:pt x="84" y="79"/>
                  </a:moveTo>
                  <a:lnTo>
                    <a:pt x="84" y="81"/>
                  </a:lnTo>
                  <a:lnTo>
                    <a:pt x="95" y="75"/>
                  </a:lnTo>
                  <a:lnTo>
                    <a:pt x="95" y="72"/>
                  </a:lnTo>
                  <a:lnTo>
                    <a:pt x="84" y="79"/>
                  </a:lnTo>
                  <a:close/>
                  <a:moveTo>
                    <a:pt x="102" y="89"/>
                  </a:moveTo>
                  <a:lnTo>
                    <a:pt x="102" y="91"/>
                  </a:lnTo>
                  <a:lnTo>
                    <a:pt x="113" y="85"/>
                  </a:lnTo>
                  <a:lnTo>
                    <a:pt x="113" y="82"/>
                  </a:lnTo>
                  <a:lnTo>
                    <a:pt x="102" y="89"/>
                  </a:lnTo>
                  <a:close/>
                  <a:moveTo>
                    <a:pt x="108" y="95"/>
                  </a:moveTo>
                  <a:lnTo>
                    <a:pt x="120" y="102"/>
                  </a:lnTo>
                  <a:lnTo>
                    <a:pt x="120" y="99"/>
                  </a:lnTo>
                  <a:lnTo>
                    <a:pt x="108" y="92"/>
                  </a:lnTo>
                  <a:lnTo>
                    <a:pt x="108" y="95"/>
                  </a:lnTo>
                  <a:close/>
                  <a:moveTo>
                    <a:pt x="120" y="99"/>
                  </a:moveTo>
                  <a:lnTo>
                    <a:pt x="120" y="102"/>
                  </a:lnTo>
                  <a:lnTo>
                    <a:pt x="132" y="96"/>
                  </a:lnTo>
                  <a:lnTo>
                    <a:pt x="132" y="93"/>
                  </a:lnTo>
                  <a:lnTo>
                    <a:pt x="120" y="99"/>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nvGrpSpPr>
          <p:cNvPr id="4114" name="Groupe 283"/>
          <p:cNvGrpSpPr>
            <a:grpSpLocks/>
          </p:cNvGrpSpPr>
          <p:nvPr/>
        </p:nvGrpSpPr>
        <p:grpSpPr bwMode="auto">
          <a:xfrm>
            <a:off x="6357938" y="3309938"/>
            <a:ext cx="457200" cy="420687"/>
            <a:chOff x="6758006" y="4437073"/>
            <a:chExt cx="457200" cy="420687"/>
          </a:xfrm>
        </p:grpSpPr>
        <p:sp>
          <p:nvSpPr>
            <p:cNvPr id="4587" name="Freeform 1123"/>
            <p:cNvSpPr>
              <a:spLocks/>
            </p:cNvSpPr>
            <p:nvPr/>
          </p:nvSpPr>
          <p:spPr bwMode="auto">
            <a:xfrm>
              <a:off x="6983431" y="4691073"/>
              <a:ext cx="231775" cy="158750"/>
            </a:xfrm>
            <a:custGeom>
              <a:avLst/>
              <a:gdLst>
                <a:gd name="T0" fmla="*/ 0 w 423"/>
                <a:gd name="T1" fmla="*/ 0 h 290"/>
                <a:gd name="T2" fmla="*/ 0 w 423"/>
                <a:gd name="T3" fmla="*/ 0 h 290"/>
                <a:gd name="T4" fmla="*/ 0 w 423"/>
                <a:gd name="T5" fmla="*/ 0 h 290"/>
                <a:gd name="T6" fmla="*/ 0 w 423"/>
                <a:gd name="T7" fmla="*/ 0 h 290"/>
                <a:gd name="T8" fmla="*/ 0 w 423"/>
                <a:gd name="T9" fmla="*/ 0 h 290"/>
                <a:gd name="T10" fmla="*/ 0 w 423"/>
                <a:gd name="T11" fmla="*/ 0 h 290"/>
                <a:gd name="T12" fmla="*/ 0 w 423"/>
                <a:gd name="T13" fmla="*/ 0 h 290"/>
                <a:gd name="T14" fmla="*/ 0 60000 65536"/>
                <a:gd name="T15" fmla="*/ 0 60000 65536"/>
                <a:gd name="T16" fmla="*/ 0 60000 65536"/>
                <a:gd name="T17" fmla="*/ 0 60000 65536"/>
                <a:gd name="T18" fmla="*/ 0 60000 65536"/>
                <a:gd name="T19" fmla="*/ 0 60000 65536"/>
                <a:gd name="T20" fmla="*/ 0 60000 65536"/>
                <a:gd name="T21" fmla="*/ 0 w 423"/>
                <a:gd name="T22" fmla="*/ 0 h 290"/>
                <a:gd name="T23" fmla="*/ 423 w 423"/>
                <a:gd name="T24" fmla="*/ 290 h 2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3" h="290">
                  <a:moveTo>
                    <a:pt x="148" y="290"/>
                  </a:moveTo>
                  <a:cubicBezTo>
                    <a:pt x="246" y="281"/>
                    <a:pt x="335" y="232"/>
                    <a:pt x="397" y="154"/>
                  </a:cubicBezTo>
                  <a:cubicBezTo>
                    <a:pt x="423" y="103"/>
                    <a:pt x="403" y="39"/>
                    <a:pt x="353" y="13"/>
                  </a:cubicBezTo>
                  <a:cubicBezTo>
                    <a:pt x="337" y="4"/>
                    <a:pt x="319" y="0"/>
                    <a:pt x="301" y="1"/>
                  </a:cubicBezTo>
                  <a:lnTo>
                    <a:pt x="0" y="290"/>
                  </a:lnTo>
                  <a:lnTo>
                    <a:pt x="148" y="290"/>
                  </a:lnTo>
                  <a:close/>
                </a:path>
              </a:pathLst>
            </a:custGeom>
            <a:solidFill>
              <a:srgbClr val="DDDDDD"/>
            </a:solidFill>
            <a:ln w="0">
              <a:solidFill>
                <a:srgbClr val="000000"/>
              </a:solidFill>
              <a:round/>
              <a:headEnd/>
              <a:tailEnd/>
            </a:ln>
          </p:spPr>
          <p:txBody>
            <a:bodyPr/>
            <a:lstStyle/>
            <a:p>
              <a:endParaRPr lang="fr-FR"/>
            </a:p>
          </p:txBody>
        </p:sp>
        <p:pic>
          <p:nvPicPr>
            <p:cNvPr id="4588" name="Picture 11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89" name="Picture 112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90" name="Freeform 1126"/>
            <p:cNvSpPr>
              <a:spLocks/>
            </p:cNvSpPr>
            <p:nvPr/>
          </p:nvSpPr>
          <p:spPr bwMode="auto">
            <a:xfrm>
              <a:off x="6983431" y="4729173"/>
              <a:ext cx="153988" cy="120650"/>
            </a:xfrm>
            <a:custGeom>
              <a:avLst/>
              <a:gdLst>
                <a:gd name="T0" fmla="*/ 0 w 97"/>
                <a:gd name="T1" fmla="*/ 2147483647 h 76"/>
                <a:gd name="T2" fmla="*/ 2147483647 w 97"/>
                <a:gd name="T3" fmla="*/ 0 h 76"/>
                <a:gd name="T4" fmla="*/ 2147483647 w 97"/>
                <a:gd name="T5" fmla="*/ 2147483647 h 76"/>
                <a:gd name="T6" fmla="*/ 0 w 97"/>
                <a:gd name="T7" fmla="*/ 2147483647 h 76"/>
                <a:gd name="T8" fmla="*/ 0 w 97"/>
                <a:gd name="T9" fmla="*/ 2147483647 h 76"/>
                <a:gd name="T10" fmla="*/ 0 60000 65536"/>
                <a:gd name="T11" fmla="*/ 0 60000 65536"/>
                <a:gd name="T12" fmla="*/ 0 60000 65536"/>
                <a:gd name="T13" fmla="*/ 0 60000 65536"/>
                <a:gd name="T14" fmla="*/ 0 60000 65536"/>
                <a:gd name="T15" fmla="*/ 0 w 97"/>
                <a:gd name="T16" fmla="*/ 0 h 76"/>
                <a:gd name="T17" fmla="*/ 97 w 97"/>
                <a:gd name="T18" fmla="*/ 76 h 76"/>
              </a:gdLst>
              <a:ahLst/>
              <a:cxnLst>
                <a:cxn ang="T10">
                  <a:pos x="T0" y="T1"/>
                </a:cxn>
                <a:cxn ang="T11">
                  <a:pos x="T2" y="T3"/>
                </a:cxn>
                <a:cxn ang="T12">
                  <a:pos x="T4" y="T5"/>
                </a:cxn>
                <a:cxn ang="T13">
                  <a:pos x="T6" y="T7"/>
                </a:cxn>
                <a:cxn ang="T14">
                  <a:pos x="T8" y="T9"/>
                </a:cxn>
              </a:cxnLst>
              <a:rect l="T15" t="T16" r="T17" b="T18"/>
              <a:pathLst>
                <a:path w="97" h="76">
                  <a:moveTo>
                    <a:pt x="0" y="56"/>
                  </a:moveTo>
                  <a:lnTo>
                    <a:pt x="97" y="0"/>
                  </a:lnTo>
                  <a:lnTo>
                    <a:pt x="90" y="24"/>
                  </a:lnTo>
                  <a:lnTo>
                    <a:pt x="0" y="76"/>
                  </a:lnTo>
                  <a:lnTo>
                    <a:pt x="0" y="56"/>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4591" name="Picture 112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92" name="Picture 112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93" name="Freeform 1129"/>
            <p:cNvSpPr>
              <a:spLocks/>
            </p:cNvSpPr>
            <p:nvPr/>
          </p:nvSpPr>
          <p:spPr bwMode="auto">
            <a:xfrm>
              <a:off x="7116781" y="4572010"/>
              <a:ext cx="68263" cy="169862"/>
            </a:xfrm>
            <a:custGeom>
              <a:avLst/>
              <a:gdLst>
                <a:gd name="T0" fmla="*/ 0 w 43"/>
                <a:gd name="T1" fmla="*/ 2147483647 h 107"/>
                <a:gd name="T2" fmla="*/ 2147483647 w 43"/>
                <a:gd name="T3" fmla="*/ 0 h 107"/>
                <a:gd name="T4" fmla="*/ 2147483647 w 43"/>
                <a:gd name="T5" fmla="*/ 0 h 107"/>
                <a:gd name="T6" fmla="*/ 2147483647 w 43"/>
                <a:gd name="T7" fmla="*/ 2147483647 h 107"/>
                <a:gd name="T8" fmla="*/ 0 w 43"/>
                <a:gd name="T9" fmla="*/ 2147483647 h 107"/>
                <a:gd name="T10" fmla="*/ 0 60000 65536"/>
                <a:gd name="T11" fmla="*/ 0 60000 65536"/>
                <a:gd name="T12" fmla="*/ 0 60000 65536"/>
                <a:gd name="T13" fmla="*/ 0 60000 65536"/>
                <a:gd name="T14" fmla="*/ 0 60000 65536"/>
                <a:gd name="T15" fmla="*/ 0 w 43"/>
                <a:gd name="T16" fmla="*/ 0 h 107"/>
                <a:gd name="T17" fmla="*/ 43 w 43"/>
                <a:gd name="T18" fmla="*/ 107 h 107"/>
              </a:gdLst>
              <a:ahLst/>
              <a:cxnLst>
                <a:cxn ang="T10">
                  <a:pos x="T0" y="T1"/>
                </a:cxn>
                <a:cxn ang="T11">
                  <a:pos x="T2" y="T3"/>
                </a:cxn>
                <a:cxn ang="T12">
                  <a:pos x="T4" y="T5"/>
                </a:cxn>
                <a:cxn ang="T13">
                  <a:pos x="T6" y="T7"/>
                </a:cxn>
                <a:cxn ang="T14">
                  <a:pos x="T8" y="T9"/>
                </a:cxn>
              </a:cxnLst>
              <a:rect l="T15" t="T16" r="T17" b="T18"/>
              <a:pathLst>
                <a:path w="43" h="107">
                  <a:moveTo>
                    <a:pt x="0" y="107"/>
                  </a:moveTo>
                  <a:lnTo>
                    <a:pt x="31" y="0"/>
                  </a:lnTo>
                  <a:lnTo>
                    <a:pt x="43" y="0"/>
                  </a:lnTo>
                  <a:lnTo>
                    <a:pt x="13" y="99"/>
                  </a:lnTo>
                  <a:lnTo>
                    <a:pt x="0" y="107"/>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94" name="Rectangle 1130"/>
            <p:cNvSpPr>
              <a:spLocks noChangeArrowheads="1"/>
            </p:cNvSpPr>
            <p:nvPr/>
          </p:nvSpPr>
          <p:spPr bwMode="auto">
            <a:xfrm>
              <a:off x="6942156" y="4437073"/>
              <a:ext cx="2540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95" name="Rectangle 1131"/>
            <p:cNvSpPr>
              <a:spLocks noChangeArrowheads="1"/>
            </p:cNvSpPr>
            <p:nvPr/>
          </p:nvSpPr>
          <p:spPr bwMode="auto">
            <a:xfrm>
              <a:off x="6942156" y="4445010"/>
              <a:ext cx="254000" cy="952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96" name="Rectangle 1132"/>
            <p:cNvSpPr>
              <a:spLocks noChangeArrowheads="1"/>
            </p:cNvSpPr>
            <p:nvPr/>
          </p:nvSpPr>
          <p:spPr bwMode="auto">
            <a:xfrm>
              <a:off x="6942156" y="4454535"/>
              <a:ext cx="2540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97" name="Rectangle 1133"/>
            <p:cNvSpPr>
              <a:spLocks noChangeArrowheads="1"/>
            </p:cNvSpPr>
            <p:nvPr/>
          </p:nvSpPr>
          <p:spPr bwMode="auto">
            <a:xfrm>
              <a:off x="6942156" y="4462473"/>
              <a:ext cx="254000" cy="9525"/>
            </a:xfrm>
            <a:prstGeom prst="rect">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98" name="Rectangle 1134"/>
            <p:cNvSpPr>
              <a:spLocks noChangeArrowheads="1"/>
            </p:cNvSpPr>
            <p:nvPr/>
          </p:nvSpPr>
          <p:spPr bwMode="auto">
            <a:xfrm>
              <a:off x="6942156" y="4471998"/>
              <a:ext cx="2540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99" name="Rectangle 1135"/>
            <p:cNvSpPr>
              <a:spLocks noChangeArrowheads="1"/>
            </p:cNvSpPr>
            <p:nvPr/>
          </p:nvSpPr>
          <p:spPr bwMode="auto">
            <a:xfrm>
              <a:off x="6942156" y="4481523"/>
              <a:ext cx="254000" cy="7937"/>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00" name="Rectangle 1136"/>
            <p:cNvSpPr>
              <a:spLocks noChangeArrowheads="1"/>
            </p:cNvSpPr>
            <p:nvPr/>
          </p:nvSpPr>
          <p:spPr bwMode="auto">
            <a:xfrm>
              <a:off x="6942156" y="4489460"/>
              <a:ext cx="254000" cy="9525"/>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01" name="Rectangle 1137"/>
            <p:cNvSpPr>
              <a:spLocks noChangeArrowheads="1"/>
            </p:cNvSpPr>
            <p:nvPr/>
          </p:nvSpPr>
          <p:spPr bwMode="auto">
            <a:xfrm>
              <a:off x="6942156" y="4498985"/>
              <a:ext cx="2540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02" name="Rectangle 1138"/>
            <p:cNvSpPr>
              <a:spLocks noChangeArrowheads="1"/>
            </p:cNvSpPr>
            <p:nvPr/>
          </p:nvSpPr>
          <p:spPr bwMode="auto">
            <a:xfrm>
              <a:off x="6942156" y="4506923"/>
              <a:ext cx="2540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03" name="Rectangle 1139"/>
            <p:cNvSpPr>
              <a:spLocks noChangeArrowheads="1"/>
            </p:cNvSpPr>
            <p:nvPr/>
          </p:nvSpPr>
          <p:spPr bwMode="auto">
            <a:xfrm>
              <a:off x="6942156" y="4516448"/>
              <a:ext cx="254000" cy="7937"/>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04" name="Rectangle 1140"/>
            <p:cNvSpPr>
              <a:spLocks noChangeArrowheads="1"/>
            </p:cNvSpPr>
            <p:nvPr/>
          </p:nvSpPr>
          <p:spPr bwMode="auto">
            <a:xfrm>
              <a:off x="6942156" y="4524385"/>
              <a:ext cx="254000" cy="952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05" name="Rectangle 1141"/>
            <p:cNvSpPr>
              <a:spLocks noChangeArrowheads="1"/>
            </p:cNvSpPr>
            <p:nvPr/>
          </p:nvSpPr>
          <p:spPr bwMode="auto">
            <a:xfrm>
              <a:off x="6942156" y="4533910"/>
              <a:ext cx="254000" cy="7937"/>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06" name="Rectangle 1142"/>
            <p:cNvSpPr>
              <a:spLocks noChangeArrowheads="1"/>
            </p:cNvSpPr>
            <p:nvPr/>
          </p:nvSpPr>
          <p:spPr bwMode="auto">
            <a:xfrm>
              <a:off x="6942156" y="4541848"/>
              <a:ext cx="254000" cy="9525"/>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07" name="Rectangle 1143"/>
            <p:cNvSpPr>
              <a:spLocks noChangeArrowheads="1"/>
            </p:cNvSpPr>
            <p:nvPr/>
          </p:nvSpPr>
          <p:spPr bwMode="auto">
            <a:xfrm>
              <a:off x="6942156" y="4551373"/>
              <a:ext cx="2540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08" name="Rectangle 1144"/>
            <p:cNvSpPr>
              <a:spLocks noChangeArrowheads="1"/>
            </p:cNvSpPr>
            <p:nvPr/>
          </p:nvSpPr>
          <p:spPr bwMode="auto">
            <a:xfrm>
              <a:off x="6942156" y="4559310"/>
              <a:ext cx="254000" cy="952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09" name="Rectangle 1145"/>
            <p:cNvSpPr>
              <a:spLocks noChangeArrowheads="1"/>
            </p:cNvSpPr>
            <p:nvPr/>
          </p:nvSpPr>
          <p:spPr bwMode="auto">
            <a:xfrm>
              <a:off x="6942156" y="4568835"/>
              <a:ext cx="254000" cy="7937"/>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10" name="Freeform 1146"/>
            <p:cNvSpPr>
              <a:spLocks/>
            </p:cNvSpPr>
            <p:nvPr/>
          </p:nvSpPr>
          <p:spPr bwMode="auto">
            <a:xfrm>
              <a:off x="6953269" y="4448185"/>
              <a:ext cx="231775" cy="123825"/>
            </a:xfrm>
            <a:custGeom>
              <a:avLst/>
              <a:gdLst>
                <a:gd name="T0" fmla="*/ 0 w 422"/>
                <a:gd name="T1" fmla="*/ 0 h 224"/>
                <a:gd name="T2" fmla="*/ 0 w 422"/>
                <a:gd name="T3" fmla="*/ 0 h 224"/>
                <a:gd name="T4" fmla="*/ 0 w 422"/>
                <a:gd name="T5" fmla="*/ 0 h 224"/>
                <a:gd name="T6" fmla="*/ 0 w 422"/>
                <a:gd name="T7" fmla="*/ 0 h 224"/>
                <a:gd name="T8" fmla="*/ 0 w 422"/>
                <a:gd name="T9" fmla="*/ 0 h 224"/>
                <a:gd name="T10" fmla="*/ 0 w 422"/>
                <a:gd name="T11" fmla="*/ 0 h 224"/>
                <a:gd name="T12" fmla="*/ 0 60000 65536"/>
                <a:gd name="T13" fmla="*/ 0 60000 65536"/>
                <a:gd name="T14" fmla="*/ 0 60000 65536"/>
                <a:gd name="T15" fmla="*/ 0 60000 65536"/>
                <a:gd name="T16" fmla="*/ 0 60000 65536"/>
                <a:gd name="T17" fmla="*/ 0 60000 65536"/>
                <a:gd name="T18" fmla="*/ 0 w 422"/>
                <a:gd name="T19" fmla="*/ 0 h 224"/>
                <a:gd name="T20" fmla="*/ 422 w 422"/>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422" h="224">
                  <a:moveTo>
                    <a:pt x="0" y="2"/>
                  </a:moveTo>
                  <a:lnTo>
                    <a:pt x="34" y="0"/>
                  </a:lnTo>
                  <a:lnTo>
                    <a:pt x="304" y="143"/>
                  </a:lnTo>
                  <a:lnTo>
                    <a:pt x="422" y="224"/>
                  </a:lnTo>
                  <a:lnTo>
                    <a:pt x="388" y="224"/>
                  </a:lnTo>
                  <a:cubicBezTo>
                    <a:pt x="258" y="152"/>
                    <a:pt x="128" y="78"/>
                    <a:pt x="0" y="2"/>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1" name="Rectangle 1147"/>
            <p:cNvSpPr>
              <a:spLocks noChangeArrowheads="1"/>
            </p:cNvSpPr>
            <p:nvPr/>
          </p:nvSpPr>
          <p:spPr bwMode="auto">
            <a:xfrm>
              <a:off x="6758006" y="4603760"/>
              <a:ext cx="3683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12" name="Rectangle 1148"/>
            <p:cNvSpPr>
              <a:spLocks noChangeArrowheads="1"/>
            </p:cNvSpPr>
            <p:nvPr/>
          </p:nvSpPr>
          <p:spPr bwMode="auto">
            <a:xfrm>
              <a:off x="6758006" y="4611698"/>
              <a:ext cx="368300" cy="9525"/>
            </a:xfrm>
            <a:prstGeom prst="rect">
              <a:avLst/>
            </a:prstGeom>
            <a:solidFill>
              <a:srgbClr val="DFDF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13" name="Rectangle 1149"/>
            <p:cNvSpPr>
              <a:spLocks noChangeArrowheads="1"/>
            </p:cNvSpPr>
            <p:nvPr/>
          </p:nvSpPr>
          <p:spPr bwMode="auto">
            <a:xfrm>
              <a:off x="6758006" y="4621223"/>
              <a:ext cx="368300" cy="9525"/>
            </a:xfrm>
            <a:prstGeom prst="rect">
              <a:avLst/>
            </a:prstGeom>
            <a:solidFill>
              <a:srgbClr val="E1E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14" name="Rectangle 1150"/>
            <p:cNvSpPr>
              <a:spLocks noChangeArrowheads="1"/>
            </p:cNvSpPr>
            <p:nvPr/>
          </p:nvSpPr>
          <p:spPr bwMode="auto">
            <a:xfrm>
              <a:off x="6758006" y="4630748"/>
              <a:ext cx="3683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15" name="Rectangle 1151"/>
            <p:cNvSpPr>
              <a:spLocks noChangeArrowheads="1"/>
            </p:cNvSpPr>
            <p:nvPr/>
          </p:nvSpPr>
          <p:spPr bwMode="auto">
            <a:xfrm>
              <a:off x="6758006" y="4638685"/>
              <a:ext cx="368300" cy="95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16" name="Rectangle 1152"/>
            <p:cNvSpPr>
              <a:spLocks noChangeArrowheads="1"/>
            </p:cNvSpPr>
            <p:nvPr/>
          </p:nvSpPr>
          <p:spPr bwMode="auto">
            <a:xfrm>
              <a:off x="6758006" y="4648210"/>
              <a:ext cx="368300" cy="7937"/>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17" name="Rectangle 1153"/>
            <p:cNvSpPr>
              <a:spLocks noChangeArrowheads="1"/>
            </p:cNvSpPr>
            <p:nvPr/>
          </p:nvSpPr>
          <p:spPr bwMode="auto">
            <a:xfrm>
              <a:off x="6758006" y="4656148"/>
              <a:ext cx="3683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18" name="Rectangle 1154"/>
            <p:cNvSpPr>
              <a:spLocks noChangeArrowheads="1"/>
            </p:cNvSpPr>
            <p:nvPr/>
          </p:nvSpPr>
          <p:spPr bwMode="auto">
            <a:xfrm>
              <a:off x="6758006" y="4665673"/>
              <a:ext cx="368300" cy="7937"/>
            </a:xfrm>
            <a:prstGeom prst="rect">
              <a:avLst/>
            </a:prstGeom>
            <a:solidFill>
              <a:srgbClr val="E7E7E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19" name="Rectangle 1155"/>
            <p:cNvSpPr>
              <a:spLocks noChangeArrowheads="1"/>
            </p:cNvSpPr>
            <p:nvPr/>
          </p:nvSpPr>
          <p:spPr bwMode="auto">
            <a:xfrm>
              <a:off x="6758006" y="4673610"/>
              <a:ext cx="368300" cy="9525"/>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20" name="Rectangle 1156"/>
            <p:cNvSpPr>
              <a:spLocks noChangeArrowheads="1"/>
            </p:cNvSpPr>
            <p:nvPr/>
          </p:nvSpPr>
          <p:spPr bwMode="auto">
            <a:xfrm>
              <a:off x="6758006" y="4683135"/>
              <a:ext cx="368300" cy="7937"/>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21" name="Rectangle 1157"/>
            <p:cNvSpPr>
              <a:spLocks noChangeArrowheads="1"/>
            </p:cNvSpPr>
            <p:nvPr/>
          </p:nvSpPr>
          <p:spPr bwMode="auto">
            <a:xfrm>
              <a:off x="6758006" y="4691073"/>
              <a:ext cx="368300" cy="9525"/>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22" name="Rectangle 1158"/>
            <p:cNvSpPr>
              <a:spLocks noChangeArrowheads="1"/>
            </p:cNvSpPr>
            <p:nvPr/>
          </p:nvSpPr>
          <p:spPr bwMode="auto">
            <a:xfrm>
              <a:off x="6758006" y="4700598"/>
              <a:ext cx="3683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23" name="Rectangle 1159"/>
            <p:cNvSpPr>
              <a:spLocks noChangeArrowheads="1"/>
            </p:cNvSpPr>
            <p:nvPr/>
          </p:nvSpPr>
          <p:spPr bwMode="auto">
            <a:xfrm>
              <a:off x="6758006" y="4708535"/>
              <a:ext cx="3683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24" name="Rectangle 1160"/>
            <p:cNvSpPr>
              <a:spLocks noChangeArrowheads="1"/>
            </p:cNvSpPr>
            <p:nvPr/>
          </p:nvSpPr>
          <p:spPr bwMode="auto">
            <a:xfrm>
              <a:off x="6758006" y="4718060"/>
              <a:ext cx="368300" cy="7937"/>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25" name="Rectangle 1161"/>
            <p:cNvSpPr>
              <a:spLocks noChangeArrowheads="1"/>
            </p:cNvSpPr>
            <p:nvPr/>
          </p:nvSpPr>
          <p:spPr bwMode="auto">
            <a:xfrm>
              <a:off x="6758006" y="4725998"/>
              <a:ext cx="368300" cy="9525"/>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26" name="Rectangle 1162"/>
            <p:cNvSpPr>
              <a:spLocks noChangeArrowheads="1"/>
            </p:cNvSpPr>
            <p:nvPr/>
          </p:nvSpPr>
          <p:spPr bwMode="auto">
            <a:xfrm>
              <a:off x="6758006" y="4735523"/>
              <a:ext cx="368300" cy="7937"/>
            </a:xfrm>
            <a:prstGeom prst="rect">
              <a:avLst/>
            </a:prstGeom>
            <a:solidFill>
              <a:srgbClr val="F1F1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27" name="Rectangle 1163"/>
            <p:cNvSpPr>
              <a:spLocks noChangeArrowheads="1"/>
            </p:cNvSpPr>
            <p:nvPr/>
          </p:nvSpPr>
          <p:spPr bwMode="auto">
            <a:xfrm>
              <a:off x="6758006" y="4743460"/>
              <a:ext cx="368300" cy="9525"/>
            </a:xfrm>
            <a:prstGeom prst="rect">
              <a:avLst/>
            </a:prstGeom>
            <a:solidFill>
              <a:srgbClr val="F3F3F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28" name="Rectangle 1164"/>
            <p:cNvSpPr>
              <a:spLocks noChangeArrowheads="1"/>
            </p:cNvSpPr>
            <p:nvPr/>
          </p:nvSpPr>
          <p:spPr bwMode="auto">
            <a:xfrm>
              <a:off x="6758006" y="4752985"/>
              <a:ext cx="368300" cy="9525"/>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29" name="Rectangle 1165"/>
            <p:cNvSpPr>
              <a:spLocks noChangeArrowheads="1"/>
            </p:cNvSpPr>
            <p:nvPr/>
          </p:nvSpPr>
          <p:spPr bwMode="auto">
            <a:xfrm>
              <a:off x="6758006" y="4762510"/>
              <a:ext cx="368300" cy="7937"/>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30" name="Rectangle 1166"/>
            <p:cNvSpPr>
              <a:spLocks noChangeArrowheads="1"/>
            </p:cNvSpPr>
            <p:nvPr/>
          </p:nvSpPr>
          <p:spPr bwMode="auto">
            <a:xfrm>
              <a:off x="6758006" y="4770448"/>
              <a:ext cx="368300" cy="9525"/>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31" name="Rectangle 1167"/>
            <p:cNvSpPr>
              <a:spLocks noChangeArrowheads="1"/>
            </p:cNvSpPr>
            <p:nvPr/>
          </p:nvSpPr>
          <p:spPr bwMode="auto">
            <a:xfrm>
              <a:off x="6758006" y="4779973"/>
              <a:ext cx="3683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32" name="Rectangle 1168"/>
            <p:cNvSpPr>
              <a:spLocks noChangeArrowheads="1"/>
            </p:cNvSpPr>
            <p:nvPr/>
          </p:nvSpPr>
          <p:spPr bwMode="auto">
            <a:xfrm>
              <a:off x="6758006" y="4787910"/>
              <a:ext cx="368300" cy="9525"/>
            </a:xfrm>
            <a:prstGeom prst="rect">
              <a:avLst/>
            </a:prstGeom>
            <a:solidFill>
              <a:srgbClr val="F9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33" name="Rectangle 1169"/>
            <p:cNvSpPr>
              <a:spLocks noChangeArrowheads="1"/>
            </p:cNvSpPr>
            <p:nvPr/>
          </p:nvSpPr>
          <p:spPr bwMode="auto">
            <a:xfrm>
              <a:off x="6758006" y="4797435"/>
              <a:ext cx="368300" cy="7937"/>
            </a:xfrm>
            <a:prstGeom prst="rect">
              <a:avLst/>
            </a:prstGeom>
            <a:solidFill>
              <a:srgbClr val="FBFB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34" name="Rectangle 1170"/>
            <p:cNvSpPr>
              <a:spLocks noChangeArrowheads="1"/>
            </p:cNvSpPr>
            <p:nvPr/>
          </p:nvSpPr>
          <p:spPr bwMode="auto">
            <a:xfrm>
              <a:off x="6758006" y="4805373"/>
              <a:ext cx="368300" cy="9525"/>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35" name="Rectangle 1171"/>
            <p:cNvSpPr>
              <a:spLocks noChangeArrowheads="1"/>
            </p:cNvSpPr>
            <p:nvPr/>
          </p:nvSpPr>
          <p:spPr bwMode="auto">
            <a:xfrm>
              <a:off x="6758006" y="4814898"/>
              <a:ext cx="368300" cy="7937"/>
            </a:xfrm>
            <a:prstGeom prst="rect">
              <a:avLst/>
            </a:prstGeom>
            <a:solidFill>
              <a:srgbClr val="FDFDF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636" name="Freeform 1172"/>
            <p:cNvSpPr>
              <a:spLocks/>
            </p:cNvSpPr>
            <p:nvPr/>
          </p:nvSpPr>
          <p:spPr bwMode="auto">
            <a:xfrm>
              <a:off x="6770706" y="4619635"/>
              <a:ext cx="346075" cy="198437"/>
            </a:xfrm>
            <a:custGeom>
              <a:avLst/>
              <a:gdLst>
                <a:gd name="T0" fmla="*/ 0 w 631"/>
                <a:gd name="T1" fmla="*/ 0 h 364"/>
                <a:gd name="T2" fmla="*/ 0 w 631"/>
                <a:gd name="T3" fmla="*/ 0 h 364"/>
                <a:gd name="T4" fmla="*/ 0 w 631"/>
                <a:gd name="T5" fmla="*/ 0 h 364"/>
                <a:gd name="T6" fmla="*/ 0 w 631"/>
                <a:gd name="T7" fmla="*/ 0 h 364"/>
                <a:gd name="T8" fmla="*/ 0 w 631"/>
                <a:gd name="T9" fmla="*/ 0 h 364"/>
                <a:gd name="T10" fmla="*/ 0 60000 65536"/>
                <a:gd name="T11" fmla="*/ 0 60000 65536"/>
                <a:gd name="T12" fmla="*/ 0 60000 65536"/>
                <a:gd name="T13" fmla="*/ 0 60000 65536"/>
                <a:gd name="T14" fmla="*/ 0 60000 65536"/>
                <a:gd name="T15" fmla="*/ 0 w 631"/>
                <a:gd name="T16" fmla="*/ 0 h 364"/>
                <a:gd name="T17" fmla="*/ 631 w 631"/>
                <a:gd name="T18" fmla="*/ 364 h 364"/>
              </a:gdLst>
              <a:ahLst/>
              <a:cxnLst>
                <a:cxn ang="T10">
                  <a:pos x="T0" y="T1"/>
                </a:cxn>
                <a:cxn ang="T11">
                  <a:pos x="T2" y="T3"/>
                </a:cxn>
                <a:cxn ang="T12">
                  <a:pos x="T4" y="T5"/>
                </a:cxn>
                <a:cxn ang="T13">
                  <a:pos x="T6" y="T7"/>
                </a:cxn>
                <a:cxn ang="T14">
                  <a:pos x="T8" y="T9"/>
                </a:cxn>
              </a:cxnLst>
              <a:rect l="T15" t="T16" r="T17" b="T18"/>
              <a:pathLst>
                <a:path w="631" h="364">
                  <a:moveTo>
                    <a:pt x="0" y="141"/>
                  </a:moveTo>
                  <a:lnTo>
                    <a:pt x="243" y="0"/>
                  </a:lnTo>
                  <a:lnTo>
                    <a:pt x="631" y="224"/>
                  </a:lnTo>
                  <a:lnTo>
                    <a:pt x="389" y="364"/>
                  </a:lnTo>
                  <a:cubicBezTo>
                    <a:pt x="245" y="318"/>
                    <a:pt x="113" y="242"/>
                    <a:pt x="0" y="141"/>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4637" name="Picture 117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89769" y="4437073"/>
              <a:ext cx="280988"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38" name="Picture 117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58006" y="4683135"/>
              <a:ext cx="236538"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39" name="Freeform 1177"/>
            <p:cNvSpPr>
              <a:spLocks/>
            </p:cNvSpPr>
            <p:nvPr/>
          </p:nvSpPr>
          <p:spPr bwMode="auto">
            <a:xfrm>
              <a:off x="6770706" y="4695835"/>
              <a:ext cx="212725" cy="153987"/>
            </a:xfrm>
            <a:custGeom>
              <a:avLst/>
              <a:gdLst>
                <a:gd name="T0" fmla="*/ 0 w 389"/>
                <a:gd name="T1" fmla="*/ 0 h 279"/>
                <a:gd name="T2" fmla="*/ 0 w 389"/>
                <a:gd name="T3" fmla="*/ 0 h 279"/>
                <a:gd name="T4" fmla="*/ 0 w 389"/>
                <a:gd name="T5" fmla="*/ 0 h 279"/>
                <a:gd name="T6" fmla="*/ 0 w 389"/>
                <a:gd name="T7" fmla="*/ 0 h 279"/>
                <a:gd name="T8" fmla="*/ 0 w 389"/>
                <a:gd name="T9" fmla="*/ 0 h 279"/>
                <a:gd name="T10" fmla="*/ 0 w 389"/>
                <a:gd name="T11" fmla="*/ 0 h 279"/>
                <a:gd name="T12" fmla="*/ 0 w 389"/>
                <a:gd name="T13" fmla="*/ 0 h 279"/>
                <a:gd name="T14" fmla="*/ 0 60000 65536"/>
                <a:gd name="T15" fmla="*/ 0 60000 65536"/>
                <a:gd name="T16" fmla="*/ 0 60000 65536"/>
                <a:gd name="T17" fmla="*/ 0 60000 65536"/>
                <a:gd name="T18" fmla="*/ 0 60000 65536"/>
                <a:gd name="T19" fmla="*/ 0 60000 65536"/>
                <a:gd name="T20" fmla="*/ 0 60000 65536"/>
                <a:gd name="T21" fmla="*/ 0 w 389"/>
                <a:gd name="T22" fmla="*/ 0 h 279"/>
                <a:gd name="T23" fmla="*/ 389 w 389"/>
                <a:gd name="T24" fmla="*/ 279 h 2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 h="279">
                  <a:moveTo>
                    <a:pt x="0" y="53"/>
                  </a:moveTo>
                  <a:cubicBezTo>
                    <a:pt x="109" y="160"/>
                    <a:pt x="242" y="238"/>
                    <a:pt x="389" y="279"/>
                  </a:cubicBezTo>
                  <a:lnTo>
                    <a:pt x="389" y="223"/>
                  </a:lnTo>
                  <a:cubicBezTo>
                    <a:pt x="243" y="183"/>
                    <a:pt x="109" y="106"/>
                    <a:pt x="0" y="0"/>
                  </a:cubicBezTo>
                  <a:lnTo>
                    <a:pt x="0" y="53"/>
                  </a:lnTo>
                  <a:close/>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40" name="Freeform 1178"/>
            <p:cNvSpPr>
              <a:spLocks/>
            </p:cNvSpPr>
            <p:nvPr/>
          </p:nvSpPr>
          <p:spPr bwMode="auto">
            <a:xfrm>
              <a:off x="6770706" y="4448185"/>
              <a:ext cx="414338" cy="401637"/>
            </a:xfrm>
            <a:custGeom>
              <a:avLst/>
              <a:gdLst>
                <a:gd name="T0" fmla="*/ 0 w 756"/>
                <a:gd name="T1" fmla="*/ 0 h 730"/>
                <a:gd name="T2" fmla="*/ 0 w 756"/>
                <a:gd name="T3" fmla="*/ 0 h 730"/>
                <a:gd name="T4" fmla="*/ 0 w 756"/>
                <a:gd name="T5" fmla="*/ 0 h 730"/>
                <a:gd name="T6" fmla="*/ 0 w 756"/>
                <a:gd name="T7" fmla="*/ 0 h 730"/>
                <a:gd name="T8" fmla="*/ 0 w 756"/>
                <a:gd name="T9" fmla="*/ 0 h 730"/>
                <a:gd name="T10" fmla="*/ 0 w 756"/>
                <a:gd name="T11" fmla="*/ 0 h 730"/>
                <a:gd name="T12" fmla="*/ 0 w 756"/>
                <a:gd name="T13" fmla="*/ 0 h 730"/>
                <a:gd name="T14" fmla="*/ 0 w 756"/>
                <a:gd name="T15" fmla="*/ 0 h 730"/>
                <a:gd name="T16" fmla="*/ 0 w 756"/>
                <a:gd name="T17" fmla="*/ 0 h 7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56"/>
                <a:gd name="T28" fmla="*/ 0 h 730"/>
                <a:gd name="T29" fmla="*/ 756 w 756"/>
                <a:gd name="T30" fmla="*/ 730 h 7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56" h="730">
                  <a:moveTo>
                    <a:pt x="389" y="730"/>
                  </a:moveTo>
                  <a:lnTo>
                    <a:pt x="650" y="579"/>
                  </a:lnTo>
                  <a:lnTo>
                    <a:pt x="756" y="224"/>
                  </a:lnTo>
                  <a:lnTo>
                    <a:pt x="368" y="0"/>
                  </a:lnTo>
                  <a:lnTo>
                    <a:pt x="335" y="0"/>
                  </a:lnTo>
                  <a:lnTo>
                    <a:pt x="243" y="310"/>
                  </a:lnTo>
                  <a:lnTo>
                    <a:pt x="0" y="451"/>
                  </a:lnTo>
                  <a:lnTo>
                    <a:pt x="0" y="504"/>
                  </a:lnTo>
                  <a:cubicBezTo>
                    <a:pt x="109" y="611"/>
                    <a:pt x="243" y="689"/>
                    <a:pt x="389" y="730"/>
                  </a:cubicBezTo>
                  <a:close/>
                </a:path>
              </a:pathLst>
            </a:custGeom>
            <a:noFill/>
            <a:ln w="1746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41" name="Freeform 1179"/>
            <p:cNvSpPr>
              <a:spLocks/>
            </p:cNvSpPr>
            <p:nvPr/>
          </p:nvSpPr>
          <p:spPr bwMode="auto">
            <a:xfrm>
              <a:off x="6919931" y="4468823"/>
              <a:ext cx="187325" cy="255587"/>
            </a:xfrm>
            <a:custGeom>
              <a:avLst/>
              <a:gdLst>
                <a:gd name="T0" fmla="*/ 2147483647 w 118"/>
                <a:gd name="T1" fmla="*/ 0 h 161"/>
                <a:gd name="T2" fmla="*/ 0 w 118"/>
                <a:gd name="T3" fmla="*/ 2147483647 h 161"/>
                <a:gd name="T4" fmla="*/ 2147483647 w 118"/>
                <a:gd name="T5" fmla="*/ 2147483647 h 161"/>
                <a:gd name="T6" fmla="*/ 0 60000 65536"/>
                <a:gd name="T7" fmla="*/ 0 60000 65536"/>
                <a:gd name="T8" fmla="*/ 0 60000 65536"/>
                <a:gd name="T9" fmla="*/ 0 w 118"/>
                <a:gd name="T10" fmla="*/ 0 h 161"/>
                <a:gd name="T11" fmla="*/ 118 w 118"/>
                <a:gd name="T12" fmla="*/ 161 h 161"/>
              </a:gdLst>
              <a:ahLst/>
              <a:cxnLst>
                <a:cxn ang="T6">
                  <a:pos x="T0" y="T1"/>
                </a:cxn>
                <a:cxn ang="T7">
                  <a:pos x="T2" y="T3"/>
                </a:cxn>
                <a:cxn ang="T8">
                  <a:pos x="T4" y="T5"/>
                </a:cxn>
              </a:cxnLst>
              <a:rect l="T9" t="T10" r="T11" b="T12"/>
              <a:pathLst>
                <a:path w="118" h="161">
                  <a:moveTo>
                    <a:pt x="27" y="0"/>
                  </a:moveTo>
                  <a:lnTo>
                    <a:pt x="0" y="93"/>
                  </a:lnTo>
                  <a:lnTo>
                    <a:pt x="118" y="161"/>
                  </a:lnTo>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42" name="Freeform 1180"/>
            <p:cNvSpPr>
              <a:spLocks/>
            </p:cNvSpPr>
            <p:nvPr/>
          </p:nvSpPr>
          <p:spPr bwMode="auto">
            <a:xfrm>
              <a:off x="6996131" y="4770448"/>
              <a:ext cx="90488" cy="71437"/>
            </a:xfrm>
            <a:custGeom>
              <a:avLst/>
              <a:gdLst>
                <a:gd name="T0" fmla="*/ 2147483647 w 57"/>
                <a:gd name="T1" fmla="*/ 0 h 45"/>
                <a:gd name="T2" fmla="*/ 0 w 57"/>
                <a:gd name="T3" fmla="*/ 2147483647 h 45"/>
                <a:gd name="T4" fmla="*/ 0 w 57"/>
                <a:gd name="T5" fmla="*/ 2147483647 h 45"/>
                <a:gd name="T6" fmla="*/ 0 60000 65536"/>
                <a:gd name="T7" fmla="*/ 0 60000 65536"/>
                <a:gd name="T8" fmla="*/ 0 60000 65536"/>
                <a:gd name="T9" fmla="*/ 0 w 57"/>
                <a:gd name="T10" fmla="*/ 0 h 45"/>
                <a:gd name="T11" fmla="*/ 57 w 57"/>
                <a:gd name="T12" fmla="*/ 45 h 45"/>
              </a:gdLst>
              <a:ahLst/>
              <a:cxnLst>
                <a:cxn ang="T6">
                  <a:pos x="T0" y="T1"/>
                </a:cxn>
                <a:cxn ang="T7">
                  <a:pos x="T2" y="T3"/>
                </a:cxn>
                <a:cxn ang="T8">
                  <a:pos x="T4" y="T5"/>
                </a:cxn>
              </a:cxnLst>
              <a:rect l="T9" t="T10" r="T11" b="T12"/>
              <a:pathLst>
                <a:path w="57" h="45">
                  <a:moveTo>
                    <a:pt x="57" y="0"/>
                  </a:moveTo>
                  <a:lnTo>
                    <a:pt x="0" y="34"/>
                  </a:lnTo>
                  <a:lnTo>
                    <a:pt x="0" y="45"/>
                  </a:lnTo>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43" name="Freeform 1184"/>
            <p:cNvSpPr>
              <a:spLocks noEditPoints="1"/>
            </p:cNvSpPr>
            <p:nvPr/>
          </p:nvSpPr>
          <p:spPr bwMode="auto">
            <a:xfrm>
              <a:off x="6800869" y="4633923"/>
              <a:ext cx="290513" cy="166687"/>
            </a:xfrm>
            <a:custGeom>
              <a:avLst/>
              <a:gdLst>
                <a:gd name="T0" fmla="*/ 2147483647 w 183"/>
                <a:gd name="T1" fmla="*/ 2147483647 h 105"/>
                <a:gd name="T2" fmla="*/ 2147483647 w 183"/>
                <a:gd name="T3" fmla="*/ 2147483647 h 105"/>
                <a:gd name="T4" fmla="*/ 2147483647 w 183"/>
                <a:gd name="T5" fmla="*/ 2147483647 h 105"/>
                <a:gd name="T6" fmla="*/ 2147483647 w 183"/>
                <a:gd name="T7" fmla="*/ 2147483647 h 105"/>
                <a:gd name="T8" fmla="*/ 2147483647 w 183"/>
                <a:gd name="T9" fmla="*/ 2147483647 h 105"/>
                <a:gd name="T10" fmla="*/ 2147483647 w 183"/>
                <a:gd name="T11" fmla="*/ 2147483647 h 105"/>
                <a:gd name="T12" fmla="*/ 2147483647 w 183"/>
                <a:gd name="T13" fmla="*/ 2147483647 h 105"/>
                <a:gd name="T14" fmla="*/ 2147483647 w 183"/>
                <a:gd name="T15" fmla="*/ 2147483647 h 105"/>
                <a:gd name="T16" fmla="*/ 2147483647 w 183"/>
                <a:gd name="T17" fmla="*/ 2147483647 h 105"/>
                <a:gd name="T18" fmla="*/ 2147483647 w 183"/>
                <a:gd name="T19" fmla="*/ 2147483647 h 105"/>
                <a:gd name="T20" fmla="*/ 2147483647 w 183"/>
                <a:gd name="T21" fmla="*/ 2147483647 h 105"/>
                <a:gd name="T22" fmla="*/ 2147483647 w 183"/>
                <a:gd name="T23" fmla="*/ 2147483647 h 105"/>
                <a:gd name="T24" fmla="*/ 2147483647 w 183"/>
                <a:gd name="T25" fmla="*/ 2147483647 h 105"/>
                <a:gd name="T26" fmla="*/ 2147483647 w 183"/>
                <a:gd name="T27" fmla="*/ 2147483647 h 105"/>
                <a:gd name="T28" fmla="*/ 2147483647 w 183"/>
                <a:gd name="T29" fmla="*/ 2147483647 h 105"/>
                <a:gd name="T30" fmla="*/ 2147483647 w 183"/>
                <a:gd name="T31" fmla="*/ 2147483647 h 105"/>
                <a:gd name="T32" fmla="*/ 2147483647 w 183"/>
                <a:gd name="T33" fmla="*/ 2147483647 h 105"/>
                <a:gd name="T34" fmla="*/ 2147483647 w 183"/>
                <a:gd name="T35" fmla="*/ 2147483647 h 105"/>
                <a:gd name="T36" fmla="*/ 2147483647 w 183"/>
                <a:gd name="T37" fmla="*/ 2147483647 h 105"/>
                <a:gd name="T38" fmla="*/ 2147483647 w 183"/>
                <a:gd name="T39" fmla="*/ 2147483647 h 105"/>
                <a:gd name="T40" fmla="*/ 2147483647 w 183"/>
                <a:gd name="T41" fmla="*/ 2147483647 h 105"/>
                <a:gd name="T42" fmla="*/ 2147483647 w 183"/>
                <a:gd name="T43" fmla="*/ 2147483647 h 105"/>
                <a:gd name="T44" fmla="*/ 2147483647 w 183"/>
                <a:gd name="T45" fmla="*/ 2147483647 h 105"/>
                <a:gd name="T46" fmla="*/ 2147483647 w 183"/>
                <a:gd name="T47" fmla="*/ 2147483647 h 105"/>
                <a:gd name="T48" fmla="*/ 2147483647 w 183"/>
                <a:gd name="T49" fmla="*/ 2147483647 h 105"/>
                <a:gd name="T50" fmla="*/ 2147483647 w 183"/>
                <a:gd name="T51" fmla="*/ 2147483647 h 105"/>
                <a:gd name="T52" fmla="*/ 2147483647 w 183"/>
                <a:gd name="T53" fmla="*/ 2147483647 h 105"/>
                <a:gd name="T54" fmla="*/ 2147483647 w 183"/>
                <a:gd name="T55" fmla="*/ 2147483647 h 105"/>
                <a:gd name="T56" fmla="*/ 2147483647 w 183"/>
                <a:gd name="T57" fmla="*/ 2147483647 h 105"/>
                <a:gd name="T58" fmla="*/ 2147483647 w 183"/>
                <a:gd name="T59" fmla="*/ 2147483647 h 105"/>
                <a:gd name="T60" fmla="*/ 2147483647 w 183"/>
                <a:gd name="T61" fmla="*/ 2147483647 h 105"/>
                <a:gd name="T62" fmla="*/ 2147483647 w 183"/>
                <a:gd name="T63" fmla="*/ 2147483647 h 105"/>
                <a:gd name="T64" fmla="*/ 2147483647 w 183"/>
                <a:gd name="T65" fmla="*/ 2147483647 h 105"/>
                <a:gd name="T66" fmla="*/ 2147483647 w 183"/>
                <a:gd name="T67" fmla="*/ 2147483647 h 105"/>
                <a:gd name="T68" fmla="*/ 2147483647 w 183"/>
                <a:gd name="T69" fmla="*/ 2147483647 h 105"/>
                <a:gd name="T70" fmla="*/ 2147483647 w 183"/>
                <a:gd name="T71" fmla="*/ 2147483647 h 105"/>
                <a:gd name="T72" fmla="*/ 2147483647 w 183"/>
                <a:gd name="T73" fmla="*/ 2147483647 h 105"/>
                <a:gd name="T74" fmla="*/ 2147483647 w 183"/>
                <a:gd name="T75" fmla="*/ 2147483647 h 105"/>
                <a:gd name="T76" fmla="*/ 2147483647 w 183"/>
                <a:gd name="T77" fmla="*/ 2147483647 h 105"/>
                <a:gd name="T78" fmla="*/ 2147483647 w 183"/>
                <a:gd name="T79" fmla="*/ 2147483647 h 105"/>
                <a:gd name="T80" fmla="*/ 2147483647 w 183"/>
                <a:gd name="T81" fmla="*/ 2147483647 h 105"/>
                <a:gd name="T82" fmla="*/ 2147483647 w 183"/>
                <a:gd name="T83" fmla="*/ 2147483647 h 105"/>
                <a:gd name="T84" fmla="*/ 2147483647 w 183"/>
                <a:gd name="T85" fmla="*/ 2147483647 h 1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05"/>
                <a:gd name="T131" fmla="*/ 183 w 183"/>
                <a:gd name="T132" fmla="*/ 105 h 1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05">
                  <a:moveTo>
                    <a:pt x="0" y="36"/>
                  </a:moveTo>
                  <a:lnTo>
                    <a:pt x="11" y="43"/>
                  </a:lnTo>
                  <a:lnTo>
                    <a:pt x="23" y="36"/>
                  </a:lnTo>
                  <a:lnTo>
                    <a:pt x="11" y="29"/>
                  </a:lnTo>
                  <a:lnTo>
                    <a:pt x="0" y="36"/>
                  </a:lnTo>
                  <a:close/>
                  <a:moveTo>
                    <a:pt x="17" y="26"/>
                  </a:moveTo>
                  <a:lnTo>
                    <a:pt x="29" y="33"/>
                  </a:lnTo>
                  <a:lnTo>
                    <a:pt x="40" y="26"/>
                  </a:lnTo>
                  <a:lnTo>
                    <a:pt x="28" y="19"/>
                  </a:lnTo>
                  <a:lnTo>
                    <a:pt x="17" y="26"/>
                  </a:lnTo>
                  <a:close/>
                  <a:moveTo>
                    <a:pt x="33" y="16"/>
                  </a:moveTo>
                  <a:lnTo>
                    <a:pt x="46" y="23"/>
                  </a:lnTo>
                  <a:lnTo>
                    <a:pt x="57" y="17"/>
                  </a:lnTo>
                  <a:lnTo>
                    <a:pt x="45" y="10"/>
                  </a:lnTo>
                  <a:lnTo>
                    <a:pt x="33" y="16"/>
                  </a:lnTo>
                  <a:close/>
                  <a:moveTo>
                    <a:pt x="50" y="6"/>
                  </a:moveTo>
                  <a:lnTo>
                    <a:pt x="62" y="13"/>
                  </a:lnTo>
                  <a:lnTo>
                    <a:pt x="74" y="7"/>
                  </a:lnTo>
                  <a:lnTo>
                    <a:pt x="62" y="0"/>
                  </a:lnTo>
                  <a:lnTo>
                    <a:pt x="50" y="6"/>
                  </a:lnTo>
                  <a:close/>
                  <a:moveTo>
                    <a:pt x="69" y="17"/>
                  </a:moveTo>
                  <a:lnTo>
                    <a:pt x="81" y="24"/>
                  </a:lnTo>
                  <a:lnTo>
                    <a:pt x="92" y="17"/>
                  </a:lnTo>
                  <a:lnTo>
                    <a:pt x="80" y="10"/>
                  </a:lnTo>
                  <a:lnTo>
                    <a:pt x="69" y="17"/>
                  </a:lnTo>
                  <a:close/>
                  <a:moveTo>
                    <a:pt x="87" y="27"/>
                  </a:moveTo>
                  <a:lnTo>
                    <a:pt x="99" y="34"/>
                  </a:lnTo>
                  <a:lnTo>
                    <a:pt x="110" y="28"/>
                  </a:lnTo>
                  <a:lnTo>
                    <a:pt x="98" y="21"/>
                  </a:lnTo>
                  <a:lnTo>
                    <a:pt x="87" y="27"/>
                  </a:lnTo>
                  <a:close/>
                  <a:moveTo>
                    <a:pt x="105" y="38"/>
                  </a:moveTo>
                  <a:lnTo>
                    <a:pt x="117" y="45"/>
                  </a:lnTo>
                  <a:lnTo>
                    <a:pt x="128" y="38"/>
                  </a:lnTo>
                  <a:lnTo>
                    <a:pt x="116" y="31"/>
                  </a:lnTo>
                  <a:lnTo>
                    <a:pt x="105" y="38"/>
                  </a:lnTo>
                  <a:close/>
                  <a:moveTo>
                    <a:pt x="141" y="58"/>
                  </a:moveTo>
                  <a:lnTo>
                    <a:pt x="153" y="66"/>
                  </a:lnTo>
                  <a:lnTo>
                    <a:pt x="164" y="59"/>
                  </a:lnTo>
                  <a:lnTo>
                    <a:pt x="152" y="52"/>
                  </a:lnTo>
                  <a:lnTo>
                    <a:pt x="141" y="58"/>
                  </a:lnTo>
                  <a:close/>
                  <a:moveTo>
                    <a:pt x="159" y="69"/>
                  </a:moveTo>
                  <a:lnTo>
                    <a:pt x="171" y="76"/>
                  </a:lnTo>
                  <a:lnTo>
                    <a:pt x="183" y="69"/>
                  </a:lnTo>
                  <a:lnTo>
                    <a:pt x="171" y="63"/>
                  </a:lnTo>
                  <a:lnTo>
                    <a:pt x="159" y="69"/>
                  </a:lnTo>
                  <a:close/>
                  <a:moveTo>
                    <a:pt x="142" y="79"/>
                  </a:moveTo>
                  <a:lnTo>
                    <a:pt x="154" y="86"/>
                  </a:lnTo>
                  <a:lnTo>
                    <a:pt x="165" y="79"/>
                  </a:lnTo>
                  <a:lnTo>
                    <a:pt x="153" y="72"/>
                  </a:lnTo>
                  <a:lnTo>
                    <a:pt x="142" y="79"/>
                  </a:lnTo>
                  <a:close/>
                  <a:moveTo>
                    <a:pt x="124" y="68"/>
                  </a:moveTo>
                  <a:lnTo>
                    <a:pt x="136" y="75"/>
                  </a:lnTo>
                  <a:lnTo>
                    <a:pt x="148" y="69"/>
                  </a:lnTo>
                  <a:lnTo>
                    <a:pt x="135" y="62"/>
                  </a:lnTo>
                  <a:lnTo>
                    <a:pt x="124" y="68"/>
                  </a:lnTo>
                  <a:close/>
                  <a:moveTo>
                    <a:pt x="123" y="48"/>
                  </a:moveTo>
                  <a:lnTo>
                    <a:pt x="135" y="55"/>
                  </a:lnTo>
                  <a:lnTo>
                    <a:pt x="146" y="48"/>
                  </a:lnTo>
                  <a:lnTo>
                    <a:pt x="134" y="41"/>
                  </a:lnTo>
                  <a:lnTo>
                    <a:pt x="123" y="48"/>
                  </a:lnTo>
                  <a:close/>
                  <a:moveTo>
                    <a:pt x="106" y="58"/>
                  </a:moveTo>
                  <a:lnTo>
                    <a:pt x="118" y="65"/>
                  </a:lnTo>
                  <a:lnTo>
                    <a:pt x="130" y="58"/>
                  </a:lnTo>
                  <a:lnTo>
                    <a:pt x="117" y="51"/>
                  </a:lnTo>
                  <a:lnTo>
                    <a:pt x="106" y="58"/>
                  </a:lnTo>
                  <a:close/>
                  <a:moveTo>
                    <a:pt x="88" y="47"/>
                  </a:moveTo>
                  <a:lnTo>
                    <a:pt x="100" y="54"/>
                  </a:lnTo>
                  <a:lnTo>
                    <a:pt x="111" y="48"/>
                  </a:lnTo>
                  <a:lnTo>
                    <a:pt x="99" y="41"/>
                  </a:lnTo>
                  <a:lnTo>
                    <a:pt x="88" y="47"/>
                  </a:lnTo>
                  <a:close/>
                  <a:moveTo>
                    <a:pt x="70" y="37"/>
                  </a:moveTo>
                  <a:lnTo>
                    <a:pt x="82" y="44"/>
                  </a:lnTo>
                  <a:lnTo>
                    <a:pt x="93" y="37"/>
                  </a:lnTo>
                  <a:lnTo>
                    <a:pt x="81" y="30"/>
                  </a:lnTo>
                  <a:lnTo>
                    <a:pt x="70" y="37"/>
                  </a:lnTo>
                  <a:close/>
                  <a:moveTo>
                    <a:pt x="52" y="27"/>
                  </a:moveTo>
                  <a:lnTo>
                    <a:pt x="64" y="34"/>
                  </a:lnTo>
                  <a:lnTo>
                    <a:pt x="75" y="27"/>
                  </a:lnTo>
                  <a:lnTo>
                    <a:pt x="63" y="20"/>
                  </a:lnTo>
                  <a:lnTo>
                    <a:pt x="52" y="27"/>
                  </a:lnTo>
                  <a:close/>
                  <a:moveTo>
                    <a:pt x="34" y="36"/>
                  </a:moveTo>
                  <a:lnTo>
                    <a:pt x="47" y="43"/>
                  </a:lnTo>
                  <a:lnTo>
                    <a:pt x="58" y="37"/>
                  </a:lnTo>
                  <a:lnTo>
                    <a:pt x="46" y="30"/>
                  </a:lnTo>
                  <a:lnTo>
                    <a:pt x="34" y="36"/>
                  </a:lnTo>
                  <a:close/>
                  <a:moveTo>
                    <a:pt x="53" y="47"/>
                  </a:moveTo>
                  <a:lnTo>
                    <a:pt x="65" y="54"/>
                  </a:lnTo>
                  <a:lnTo>
                    <a:pt x="76" y="47"/>
                  </a:lnTo>
                  <a:lnTo>
                    <a:pt x="64" y="40"/>
                  </a:lnTo>
                  <a:lnTo>
                    <a:pt x="53" y="47"/>
                  </a:lnTo>
                  <a:close/>
                  <a:moveTo>
                    <a:pt x="71" y="57"/>
                  </a:moveTo>
                  <a:lnTo>
                    <a:pt x="83" y="64"/>
                  </a:lnTo>
                  <a:lnTo>
                    <a:pt x="94" y="58"/>
                  </a:lnTo>
                  <a:lnTo>
                    <a:pt x="82" y="51"/>
                  </a:lnTo>
                  <a:lnTo>
                    <a:pt x="71" y="57"/>
                  </a:lnTo>
                  <a:close/>
                  <a:moveTo>
                    <a:pt x="89" y="68"/>
                  </a:moveTo>
                  <a:lnTo>
                    <a:pt x="101" y="75"/>
                  </a:lnTo>
                  <a:lnTo>
                    <a:pt x="112" y="68"/>
                  </a:lnTo>
                  <a:lnTo>
                    <a:pt x="100" y="61"/>
                  </a:lnTo>
                  <a:lnTo>
                    <a:pt x="89" y="68"/>
                  </a:lnTo>
                  <a:close/>
                  <a:moveTo>
                    <a:pt x="107" y="78"/>
                  </a:moveTo>
                  <a:lnTo>
                    <a:pt x="119" y="85"/>
                  </a:lnTo>
                  <a:lnTo>
                    <a:pt x="131" y="78"/>
                  </a:lnTo>
                  <a:lnTo>
                    <a:pt x="118" y="72"/>
                  </a:lnTo>
                  <a:lnTo>
                    <a:pt x="107" y="78"/>
                  </a:lnTo>
                  <a:close/>
                  <a:moveTo>
                    <a:pt x="125" y="89"/>
                  </a:moveTo>
                  <a:lnTo>
                    <a:pt x="137" y="96"/>
                  </a:lnTo>
                  <a:lnTo>
                    <a:pt x="149" y="89"/>
                  </a:lnTo>
                  <a:lnTo>
                    <a:pt x="136" y="82"/>
                  </a:lnTo>
                  <a:lnTo>
                    <a:pt x="125" y="89"/>
                  </a:lnTo>
                  <a:close/>
                  <a:moveTo>
                    <a:pt x="108" y="98"/>
                  </a:moveTo>
                  <a:lnTo>
                    <a:pt x="120" y="105"/>
                  </a:lnTo>
                  <a:lnTo>
                    <a:pt x="132" y="99"/>
                  </a:lnTo>
                  <a:lnTo>
                    <a:pt x="120" y="92"/>
                  </a:lnTo>
                  <a:lnTo>
                    <a:pt x="108" y="98"/>
                  </a:lnTo>
                  <a:close/>
                  <a:moveTo>
                    <a:pt x="90" y="88"/>
                  </a:moveTo>
                  <a:lnTo>
                    <a:pt x="102" y="95"/>
                  </a:lnTo>
                  <a:lnTo>
                    <a:pt x="113" y="88"/>
                  </a:lnTo>
                  <a:lnTo>
                    <a:pt x="101" y="82"/>
                  </a:lnTo>
                  <a:lnTo>
                    <a:pt x="90" y="88"/>
                  </a:lnTo>
                  <a:close/>
                  <a:moveTo>
                    <a:pt x="36" y="57"/>
                  </a:moveTo>
                  <a:lnTo>
                    <a:pt x="84" y="85"/>
                  </a:lnTo>
                  <a:lnTo>
                    <a:pt x="95" y="78"/>
                  </a:lnTo>
                  <a:lnTo>
                    <a:pt x="47" y="50"/>
                  </a:lnTo>
                  <a:lnTo>
                    <a:pt x="36" y="57"/>
                  </a:lnTo>
                  <a:close/>
                  <a:moveTo>
                    <a:pt x="18" y="46"/>
                  </a:moveTo>
                  <a:lnTo>
                    <a:pt x="30" y="53"/>
                  </a:lnTo>
                  <a:lnTo>
                    <a:pt x="41" y="47"/>
                  </a:lnTo>
                  <a:lnTo>
                    <a:pt x="29" y="40"/>
                  </a:lnTo>
                  <a:lnTo>
                    <a:pt x="18"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644" name="Freeform 1185"/>
            <p:cNvSpPr>
              <a:spLocks noEditPoints="1"/>
            </p:cNvSpPr>
            <p:nvPr/>
          </p:nvSpPr>
          <p:spPr bwMode="auto">
            <a:xfrm>
              <a:off x="6800869" y="4643448"/>
              <a:ext cx="290513" cy="161925"/>
            </a:xfrm>
            <a:custGeom>
              <a:avLst/>
              <a:gdLst>
                <a:gd name="T0" fmla="*/ 2147483647 w 183"/>
                <a:gd name="T1" fmla="*/ 2147483647 h 102"/>
                <a:gd name="T2" fmla="*/ 2147483647 w 183"/>
                <a:gd name="T3" fmla="*/ 2147483647 h 102"/>
                <a:gd name="T4" fmla="*/ 2147483647 w 183"/>
                <a:gd name="T5" fmla="*/ 2147483647 h 102"/>
                <a:gd name="T6" fmla="*/ 2147483647 w 183"/>
                <a:gd name="T7" fmla="*/ 2147483647 h 102"/>
                <a:gd name="T8" fmla="*/ 2147483647 w 183"/>
                <a:gd name="T9" fmla="*/ 2147483647 h 102"/>
                <a:gd name="T10" fmla="*/ 2147483647 w 183"/>
                <a:gd name="T11" fmla="*/ 2147483647 h 102"/>
                <a:gd name="T12" fmla="*/ 2147483647 w 183"/>
                <a:gd name="T13" fmla="*/ 2147483647 h 102"/>
                <a:gd name="T14" fmla="*/ 2147483647 w 183"/>
                <a:gd name="T15" fmla="*/ 2147483647 h 102"/>
                <a:gd name="T16" fmla="*/ 2147483647 w 183"/>
                <a:gd name="T17" fmla="*/ 2147483647 h 102"/>
                <a:gd name="T18" fmla="*/ 2147483647 w 183"/>
                <a:gd name="T19" fmla="*/ 2147483647 h 102"/>
                <a:gd name="T20" fmla="*/ 2147483647 w 183"/>
                <a:gd name="T21" fmla="*/ 2147483647 h 102"/>
                <a:gd name="T22" fmla="*/ 2147483647 w 183"/>
                <a:gd name="T23" fmla="*/ 2147483647 h 102"/>
                <a:gd name="T24" fmla="*/ 2147483647 w 183"/>
                <a:gd name="T25" fmla="*/ 2147483647 h 102"/>
                <a:gd name="T26" fmla="*/ 2147483647 w 183"/>
                <a:gd name="T27" fmla="*/ 2147483647 h 102"/>
                <a:gd name="T28" fmla="*/ 2147483647 w 183"/>
                <a:gd name="T29" fmla="*/ 2147483647 h 102"/>
                <a:gd name="T30" fmla="*/ 2147483647 w 183"/>
                <a:gd name="T31" fmla="*/ 2147483647 h 102"/>
                <a:gd name="T32" fmla="*/ 2147483647 w 183"/>
                <a:gd name="T33" fmla="*/ 2147483647 h 102"/>
                <a:gd name="T34" fmla="*/ 2147483647 w 183"/>
                <a:gd name="T35" fmla="*/ 2147483647 h 102"/>
                <a:gd name="T36" fmla="*/ 2147483647 w 183"/>
                <a:gd name="T37" fmla="*/ 2147483647 h 102"/>
                <a:gd name="T38" fmla="*/ 2147483647 w 183"/>
                <a:gd name="T39" fmla="*/ 2147483647 h 102"/>
                <a:gd name="T40" fmla="*/ 2147483647 w 183"/>
                <a:gd name="T41" fmla="*/ 2147483647 h 102"/>
                <a:gd name="T42" fmla="*/ 2147483647 w 183"/>
                <a:gd name="T43" fmla="*/ 2147483647 h 102"/>
                <a:gd name="T44" fmla="*/ 2147483647 w 183"/>
                <a:gd name="T45" fmla="*/ 2147483647 h 102"/>
                <a:gd name="T46" fmla="*/ 2147483647 w 183"/>
                <a:gd name="T47" fmla="*/ 2147483647 h 102"/>
                <a:gd name="T48" fmla="*/ 2147483647 w 183"/>
                <a:gd name="T49" fmla="*/ 2147483647 h 102"/>
                <a:gd name="T50" fmla="*/ 2147483647 w 183"/>
                <a:gd name="T51" fmla="*/ 2147483647 h 102"/>
                <a:gd name="T52" fmla="*/ 2147483647 w 183"/>
                <a:gd name="T53" fmla="*/ 2147483647 h 102"/>
                <a:gd name="T54" fmla="*/ 2147483647 w 183"/>
                <a:gd name="T55" fmla="*/ 2147483647 h 102"/>
                <a:gd name="T56" fmla="*/ 2147483647 w 183"/>
                <a:gd name="T57" fmla="*/ 2147483647 h 102"/>
                <a:gd name="T58" fmla="*/ 2147483647 w 183"/>
                <a:gd name="T59" fmla="*/ 2147483647 h 102"/>
                <a:gd name="T60" fmla="*/ 2147483647 w 183"/>
                <a:gd name="T61" fmla="*/ 2147483647 h 102"/>
                <a:gd name="T62" fmla="*/ 2147483647 w 183"/>
                <a:gd name="T63" fmla="*/ 2147483647 h 102"/>
                <a:gd name="T64" fmla="*/ 2147483647 w 183"/>
                <a:gd name="T65" fmla="*/ 2147483647 h 102"/>
                <a:gd name="T66" fmla="*/ 2147483647 w 183"/>
                <a:gd name="T67" fmla="*/ 2147483647 h 102"/>
                <a:gd name="T68" fmla="*/ 2147483647 w 183"/>
                <a:gd name="T69" fmla="*/ 2147483647 h 102"/>
                <a:gd name="T70" fmla="*/ 2147483647 w 183"/>
                <a:gd name="T71" fmla="*/ 2147483647 h 102"/>
                <a:gd name="T72" fmla="*/ 2147483647 w 183"/>
                <a:gd name="T73" fmla="*/ 2147483647 h 102"/>
                <a:gd name="T74" fmla="*/ 2147483647 w 183"/>
                <a:gd name="T75" fmla="*/ 2147483647 h 102"/>
                <a:gd name="T76" fmla="*/ 2147483647 w 183"/>
                <a:gd name="T77" fmla="*/ 2147483647 h 102"/>
                <a:gd name="T78" fmla="*/ 2147483647 w 183"/>
                <a:gd name="T79" fmla="*/ 2147483647 h 102"/>
                <a:gd name="T80" fmla="*/ 2147483647 w 183"/>
                <a:gd name="T81" fmla="*/ 2147483647 h 102"/>
                <a:gd name="T82" fmla="*/ 2147483647 w 183"/>
                <a:gd name="T83" fmla="*/ 2147483647 h 102"/>
                <a:gd name="T84" fmla="*/ 0 w 183"/>
                <a:gd name="T85" fmla="*/ 2147483647 h 102"/>
                <a:gd name="T86" fmla="*/ 2147483647 w 183"/>
                <a:gd name="T87" fmla="*/ 2147483647 h 102"/>
                <a:gd name="T88" fmla="*/ 2147483647 w 183"/>
                <a:gd name="T89" fmla="*/ 2147483647 h 102"/>
                <a:gd name="T90" fmla="*/ 2147483647 w 183"/>
                <a:gd name="T91" fmla="*/ 2147483647 h 102"/>
                <a:gd name="T92" fmla="*/ 2147483647 w 183"/>
                <a:gd name="T93" fmla="*/ 2147483647 h 102"/>
                <a:gd name="T94" fmla="*/ 2147483647 w 183"/>
                <a:gd name="T95" fmla="*/ 2147483647 h 102"/>
                <a:gd name="T96" fmla="*/ 2147483647 w 183"/>
                <a:gd name="T97" fmla="*/ 2147483647 h 102"/>
                <a:gd name="T98" fmla="*/ 2147483647 w 183"/>
                <a:gd name="T99" fmla="*/ 2147483647 h 102"/>
                <a:gd name="T100" fmla="*/ 2147483647 w 183"/>
                <a:gd name="T101" fmla="*/ 2147483647 h 102"/>
                <a:gd name="T102" fmla="*/ 2147483647 w 183"/>
                <a:gd name="T103" fmla="*/ 2147483647 h 1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3"/>
                <a:gd name="T157" fmla="*/ 0 h 102"/>
                <a:gd name="T158" fmla="*/ 183 w 183"/>
                <a:gd name="T159" fmla="*/ 102 h 1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3" h="102">
                  <a:moveTo>
                    <a:pt x="50" y="3"/>
                  </a:moveTo>
                  <a:lnTo>
                    <a:pt x="62" y="10"/>
                  </a:lnTo>
                  <a:lnTo>
                    <a:pt x="62" y="7"/>
                  </a:lnTo>
                  <a:lnTo>
                    <a:pt x="50" y="0"/>
                  </a:lnTo>
                  <a:lnTo>
                    <a:pt x="50" y="3"/>
                  </a:lnTo>
                  <a:close/>
                  <a:moveTo>
                    <a:pt x="69" y="13"/>
                  </a:moveTo>
                  <a:lnTo>
                    <a:pt x="81" y="20"/>
                  </a:lnTo>
                  <a:lnTo>
                    <a:pt x="81" y="18"/>
                  </a:lnTo>
                  <a:lnTo>
                    <a:pt x="69" y="11"/>
                  </a:lnTo>
                  <a:lnTo>
                    <a:pt x="69" y="13"/>
                  </a:lnTo>
                  <a:close/>
                  <a:moveTo>
                    <a:pt x="87" y="24"/>
                  </a:moveTo>
                  <a:lnTo>
                    <a:pt x="99" y="31"/>
                  </a:lnTo>
                  <a:lnTo>
                    <a:pt x="99" y="28"/>
                  </a:lnTo>
                  <a:lnTo>
                    <a:pt x="87" y="21"/>
                  </a:lnTo>
                  <a:lnTo>
                    <a:pt x="87" y="24"/>
                  </a:lnTo>
                  <a:close/>
                  <a:moveTo>
                    <a:pt x="105" y="34"/>
                  </a:moveTo>
                  <a:lnTo>
                    <a:pt x="117" y="41"/>
                  </a:lnTo>
                  <a:lnTo>
                    <a:pt x="117" y="39"/>
                  </a:lnTo>
                  <a:lnTo>
                    <a:pt x="105" y="32"/>
                  </a:lnTo>
                  <a:lnTo>
                    <a:pt x="105" y="34"/>
                  </a:lnTo>
                  <a:close/>
                  <a:moveTo>
                    <a:pt x="123" y="45"/>
                  </a:moveTo>
                  <a:lnTo>
                    <a:pt x="135" y="52"/>
                  </a:lnTo>
                  <a:lnTo>
                    <a:pt x="135" y="49"/>
                  </a:lnTo>
                  <a:lnTo>
                    <a:pt x="123" y="42"/>
                  </a:lnTo>
                  <a:lnTo>
                    <a:pt x="123" y="45"/>
                  </a:lnTo>
                  <a:close/>
                  <a:moveTo>
                    <a:pt x="141" y="55"/>
                  </a:moveTo>
                  <a:lnTo>
                    <a:pt x="153" y="62"/>
                  </a:lnTo>
                  <a:lnTo>
                    <a:pt x="153" y="60"/>
                  </a:lnTo>
                  <a:lnTo>
                    <a:pt x="141" y="52"/>
                  </a:lnTo>
                  <a:lnTo>
                    <a:pt x="141" y="55"/>
                  </a:lnTo>
                  <a:close/>
                  <a:moveTo>
                    <a:pt x="62" y="7"/>
                  </a:moveTo>
                  <a:lnTo>
                    <a:pt x="62" y="10"/>
                  </a:lnTo>
                  <a:lnTo>
                    <a:pt x="74" y="3"/>
                  </a:lnTo>
                  <a:lnTo>
                    <a:pt x="74" y="1"/>
                  </a:lnTo>
                  <a:lnTo>
                    <a:pt x="62" y="7"/>
                  </a:lnTo>
                  <a:close/>
                  <a:moveTo>
                    <a:pt x="81" y="18"/>
                  </a:moveTo>
                  <a:lnTo>
                    <a:pt x="81" y="20"/>
                  </a:lnTo>
                  <a:lnTo>
                    <a:pt x="92" y="14"/>
                  </a:lnTo>
                  <a:lnTo>
                    <a:pt x="92" y="11"/>
                  </a:lnTo>
                  <a:lnTo>
                    <a:pt x="81" y="18"/>
                  </a:lnTo>
                  <a:close/>
                  <a:moveTo>
                    <a:pt x="99" y="28"/>
                  </a:moveTo>
                  <a:lnTo>
                    <a:pt x="99" y="31"/>
                  </a:lnTo>
                  <a:lnTo>
                    <a:pt x="110" y="24"/>
                  </a:lnTo>
                  <a:lnTo>
                    <a:pt x="110" y="22"/>
                  </a:lnTo>
                  <a:lnTo>
                    <a:pt x="99" y="28"/>
                  </a:lnTo>
                  <a:close/>
                  <a:moveTo>
                    <a:pt x="117" y="39"/>
                  </a:moveTo>
                  <a:lnTo>
                    <a:pt x="117" y="41"/>
                  </a:lnTo>
                  <a:lnTo>
                    <a:pt x="128" y="35"/>
                  </a:lnTo>
                  <a:lnTo>
                    <a:pt x="128" y="32"/>
                  </a:lnTo>
                  <a:lnTo>
                    <a:pt x="117" y="39"/>
                  </a:lnTo>
                  <a:close/>
                  <a:moveTo>
                    <a:pt x="135" y="49"/>
                  </a:moveTo>
                  <a:lnTo>
                    <a:pt x="135" y="52"/>
                  </a:lnTo>
                  <a:lnTo>
                    <a:pt x="146" y="45"/>
                  </a:lnTo>
                  <a:lnTo>
                    <a:pt x="146" y="42"/>
                  </a:lnTo>
                  <a:lnTo>
                    <a:pt x="135" y="49"/>
                  </a:lnTo>
                  <a:close/>
                  <a:moveTo>
                    <a:pt x="153" y="60"/>
                  </a:moveTo>
                  <a:lnTo>
                    <a:pt x="153" y="62"/>
                  </a:lnTo>
                  <a:lnTo>
                    <a:pt x="164" y="55"/>
                  </a:lnTo>
                  <a:lnTo>
                    <a:pt x="164" y="53"/>
                  </a:lnTo>
                  <a:lnTo>
                    <a:pt x="153" y="60"/>
                  </a:lnTo>
                  <a:close/>
                  <a:moveTo>
                    <a:pt x="159" y="66"/>
                  </a:moveTo>
                  <a:lnTo>
                    <a:pt x="171" y="72"/>
                  </a:lnTo>
                  <a:lnTo>
                    <a:pt x="171" y="70"/>
                  </a:lnTo>
                  <a:lnTo>
                    <a:pt x="159" y="63"/>
                  </a:lnTo>
                  <a:lnTo>
                    <a:pt x="159" y="66"/>
                  </a:lnTo>
                  <a:close/>
                  <a:moveTo>
                    <a:pt x="171" y="70"/>
                  </a:moveTo>
                  <a:lnTo>
                    <a:pt x="171" y="72"/>
                  </a:lnTo>
                  <a:lnTo>
                    <a:pt x="183" y="66"/>
                  </a:lnTo>
                  <a:lnTo>
                    <a:pt x="183" y="63"/>
                  </a:lnTo>
                  <a:lnTo>
                    <a:pt x="171" y="70"/>
                  </a:lnTo>
                  <a:close/>
                  <a:moveTo>
                    <a:pt x="33" y="13"/>
                  </a:moveTo>
                  <a:lnTo>
                    <a:pt x="46" y="20"/>
                  </a:lnTo>
                  <a:lnTo>
                    <a:pt x="46" y="17"/>
                  </a:lnTo>
                  <a:lnTo>
                    <a:pt x="33" y="10"/>
                  </a:lnTo>
                  <a:lnTo>
                    <a:pt x="33" y="13"/>
                  </a:lnTo>
                  <a:close/>
                  <a:moveTo>
                    <a:pt x="52" y="23"/>
                  </a:moveTo>
                  <a:lnTo>
                    <a:pt x="64" y="30"/>
                  </a:lnTo>
                  <a:lnTo>
                    <a:pt x="64" y="28"/>
                  </a:lnTo>
                  <a:lnTo>
                    <a:pt x="52" y="21"/>
                  </a:lnTo>
                  <a:lnTo>
                    <a:pt x="52" y="23"/>
                  </a:lnTo>
                  <a:close/>
                  <a:moveTo>
                    <a:pt x="70" y="34"/>
                  </a:moveTo>
                  <a:lnTo>
                    <a:pt x="82" y="41"/>
                  </a:lnTo>
                  <a:lnTo>
                    <a:pt x="82" y="38"/>
                  </a:lnTo>
                  <a:lnTo>
                    <a:pt x="70" y="31"/>
                  </a:lnTo>
                  <a:lnTo>
                    <a:pt x="70" y="34"/>
                  </a:lnTo>
                  <a:close/>
                  <a:moveTo>
                    <a:pt x="88" y="44"/>
                  </a:moveTo>
                  <a:lnTo>
                    <a:pt x="100" y="51"/>
                  </a:lnTo>
                  <a:lnTo>
                    <a:pt x="100" y="48"/>
                  </a:lnTo>
                  <a:lnTo>
                    <a:pt x="88" y="41"/>
                  </a:lnTo>
                  <a:lnTo>
                    <a:pt x="88" y="44"/>
                  </a:lnTo>
                  <a:close/>
                  <a:moveTo>
                    <a:pt x="106" y="54"/>
                  </a:moveTo>
                  <a:lnTo>
                    <a:pt x="118" y="61"/>
                  </a:lnTo>
                  <a:lnTo>
                    <a:pt x="118" y="59"/>
                  </a:lnTo>
                  <a:lnTo>
                    <a:pt x="106" y="52"/>
                  </a:lnTo>
                  <a:lnTo>
                    <a:pt x="106" y="54"/>
                  </a:lnTo>
                  <a:close/>
                  <a:moveTo>
                    <a:pt x="124" y="65"/>
                  </a:moveTo>
                  <a:lnTo>
                    <a:pt x="136" y="72"/>
                  </a:lnTo>
                  <a:lnTo>
                    <a:pt x="136" y="69"/>
                  </a:lnTo>
                  <a:lnTo>
                    <a:pt x="124" y="62"/>
                  </a:lnTo>
                  <a:lnTo>
                    <a:pt x="124" y="65"/>
                  </a:lnTo>
                  <a:close/>
                  <a:moveTo>
                    <a:pt x="46" y="17"/>
                  </a:moveTo>
                  <a:lnTo>
                    <a:pt x="46" y="20"/>
                  </a:lnTo>
                  <a:lnTo>
                    <a:pt x="57" y="13"/>
                  </a:lnTo>
                  <a:lnTo>
                    <a:pt x="57" y="11"/>
                  </a:lnTo>
                  <a:lnTo>
                    <a:pt x="46" y="17"/>
                  </a:lnTo>
                  <a:close/>
                  <a:moveTo>
                    <a:pt x="64" y="28"/>
                  </a:moveTo>
                  <a:lnTo>
                    <a:pt x="64" y="30"/>
                  </a:lnTo>
                  <a:lnTo>
                    <a:pt x="75" y="24"/>
                  </a:lnTo>
                  <a:lnTo>
                    <a:pt x="75" y="21"/>
                  </a:lnTo>
                  <a:lnTo>
                    <a:pt x="64" y="28"/>
                  </a:lnTo>
                  <a:close/>
                  <a:moveTo>
                    <a:pt x="82" y="38"/>
                  </a:moveTo>
                  <a:lnTo>
                    <a:pt x="82" y="41"/>
                  </a:lnTo>
                  <a:lnTo>
                    <a:pt x="93" y="34"/>
                  </a:lnTo>
                  <a:lnTo>
                    <a:pt x="93" y="31"/>
                  </a:lnTo>
                  <a:lnTo>
                    <a:pt x="82" y="38"/>
                  </a:lnTo>
                  <a:close/>
                  <a:moveTo>
                    <a:pt x="100" y="48"/>
                  </a:moveTo>
                  <a:lnTo>
                    <a:pt x="100" y="51"/>
                  </a:lnTo>
                  <a:lnTo>
                    <a:pt x="111" y="44"/>
                  </a:lnTo>
                  <a:lnTo>
                    <a:pt x="111" y="42"/>
                  </a:lnTo>
                  <a:lnTo>
                    <a:pt x="100" y="48"/>
                  </a:lnTo>
                  <a:close/>
                  <a:moveTo>
                    <a:pt x="118" y="59"/>
                  </a:moveTo>
                  <a:lnTo>
                    <a:pt x="118" y="61"/>
                  </a:lnTo>
                  <a:lnTo>
                    <a:pt x="130" y="55"/>
                  </a:lnTo>
                  <a:lnTo>
                    <a:pt x="130" y="52"/>
                  </a:lnTo>
                  <a:lnTo>
                    <a:pt x="118" y="59"/>
                  </a:lnTo>
                  <a:close/>
                  <a:moveTo>
                    <a:pt x="136" y="69"/>
                  </a:moveTo>
                  <a:lnTo>
                    <a:pt x="136" y="72"/>
                  </a:lnTo>
                  <a:lnTo>
                    <a:pt x="148" y="66"/>
                  </a:lnTo>
                  <a:lnTo>
                    <a:pt x="148" y="63"/>
                  </a:lnTo>
                  <a:lnTo>
                    <a:pt x="136" y="69"/>
                  </a:lnTo>
                  <a:close/>
                  <a:moveTo>
                    <a:pt x="142" y="76"/>
                  </a:moveTo>
                  <a:lnTo>
                    <a:pt x="154" y="82"/>
                  </a:lnTo>
                  <a:lnTo>
                    <a:pt x="154" y="80"/>
                  </a:lnTo>
                  <a:lnTo>
                    <a:pt x="142" y="73"/>
                  </a:lnTo>
                  <a:lnTo>
                    <a:pt x="142" y="76"/>
                  </a:lnTo>
                  <a:close/>
                  <a:moveTo>
                    <a:pt x="154" y="80"/>
                  </a:moveTo>
                  <a:lnTo>
                    <a:pt x="154" y="82"/>
                  </a:lnTo>
                  <a:lnTo>
                    <a:pt x="165" y="76"/>
                  </a:lnTo>
                  <a:lnTo>
                    <a:pt x="165" y="73"/>
                  </a:lnTo>
                  <a:lnTo>
                    <a:pt x="154" y="80"/>
                  </a:lnTo>
                  <a:close/>
                  <a:moveTo>
                    <a:pt x="17" y="23"/>
                  </a:moveTo>
                  <a:lnTo>
                    <a:pt x="29" y="30"/>
                  </a:lnTo>
                  <a:lnTo>
                    <a:pt x="29" y="27"/>
                  </a:lnTo>
                  <a:lnTo>
                    <a:pt x="17" y="20"/>
                  </a:lnTo>
                  <a:lnTo>
                    <a:pt x="17" y="23"/>
                  </a:lnTo>
                  <a:close/>
                  <a:moveTo>
                    <a:pt x="34" y="33"/>
                  </a:moveTo>
                  <a:lnTo>
                    <a:pt x="47" y="40"/>
                  </a:lnTo>
                  <a:lnTo>
                    <a:pt x="47" y="37"/>
                  </a:lnTo>
                  <a:lnTo>
                    <a:pt x="34" y="30"/>
                  </a:lnTo>
                  <a:lnTo>
                    <a:pt x="34" y="33"/>
                  </a:lnTo>
                  <a:close/>
                  <a:moveTo>
                    <a:pt x="53" y="43"/>
                  </a:moveTo>
                  <a:lnTo>
                    <a:pt x="65" y="50"/>
                  </a:lnTo>
                  <a:lnTo>
                    <a:pt x="65" y="48"/>
                  </a:lnTo>
                  <a:lnTo>
                    <a:pt x="53" y="41"/>
                  </a:lnTo>
                  <a:lnTo>
                    <a:pt x="53" y="43"/>
                  </a:lnTo>
                  <a:close/>
                  <a:moveTo>
                    <a:pt x="71" y="54"/>
                  </a:moveTo>
                  <a:lnTo>
                    <a:pt x="83" y="61"/>
                  </a:lnTo>
                  <a:lnTo>
                    <a:pt x="83" y="58"/>
                  </a:lnTo>
                  <a:lnTo>
                    <a:pt x="71" y="51"/>
                  </a:lnTo>
                  <a:lnTo>
                    <a:pt x="71" y="54"/>
                  </a:lnTo>
                  <a:close/>
                  <a:moveTo>
                    <a:pt x="89" y="64"/>
                  </a:moveTo>
                  <a:lnTo>
                    <a:pt x="101" y="71"/>
                  </a:lnTo>
                  <a:lnTo>
                    <a:pt x="101" y="69"/>
                  </a:lnTo>
                  <a:lnTo>
                    <a:pt x="89" y="62"/>
                  </a:lnTo>
                  <a:lnTo>
                    <a:pt x="89" y="64"/>
                  </a:lnTo>
                  <a:close/>
                  <a:moveTo>
                    <a:pt x="107" y="75"/>
                  </a:moveTo>
                  <a:lnTo>
                    <a:pt x="119" y="82"/>
                  </a:lnTo>
                  <a:lnTo>
                    <a:pt x="119" y="79"/>
                  </a:lnTo>
                  <a:lnTo>
                    <a:pt x="107" y="72"/>
                  </a:lnTo>
                  <a:lnTo>
                    <a:pt x="107" y="75"/>
                  </a:lnTo>
                  <a:close/>
                  <a:moveTo>
                    <a:pt x="29" y="27"/>
                  </a:moveTo>
                  <a:lnTo>
                    <a:pt x="29" y="30"/>
                  </a:lnTo>
                  <a:lnTo>
                    <a:pt x="40" y="23"/>
                  </a:lnTo>
                  <a:lnTo>
                    <a:pt x="40" y="20"/>
                  </a:lnTo>
                  <a:lnTo>
                    <a:pt x="29" y="27"/>
                  </a:lnTo>
                  <a:close/>
                  <a:moveTo>
                    <a:pt x="47" y="37"/>
                  </a:moveTo>
                  <a:lnTo>
                    <a:pt x="47" y="40"/>
                  </a:lnTo>
                  <a:lnTo>
                    <a:pt x="58" y="33"/>
                  </a:lnTo>
                  <a:lnTo>
                    <a:pt x="58" y="31"/>
                  </a:lnTo>
                  <a:lnTo>
                    <a:pt x="47" y="37"/>
                  </a:lnTo>
                  <a:close/>
                  <a:moveTo>
                    <a:pt x="65" y="48"/>
                  </a:moveTo>
                  <a:lnTo>
                    <a:pt x="65" y="50"/>
                  </a:lnTo>
                  <a:lnTo>
                    <a:pt x="76" y="44"/>
                  </a:lnTo>
                  <a:lnTo>
                    <a:pt x="76" y="41"/>
                  </a:lnTo>
                  <a:lnTo>
                    <a:pt x="65" y="48"/>
                  </a:lnTo>
                  <a:close/>
                  <a:moveTo>
                    <a:pt x="83" y="58"/>
                  </a:moveTo>
                  <a:lnTo>
                    <a:pt x="83" y="61"/>
                  </a:lnTo>
                  <a:lnTo>
                    <a:pt x="94" y="54"/>
                  </a:lnTo>
                  <a:lnTo>
                    <a:pt x="94" y="52"/>
                  </a:lnTo>
                  <a:lnTo>
                    <a:pt x="83" y="58"/>
                  </a:lnTo>
                  <a:close/>
                  <a:moveTo>
                    <a:pt x="101" y="69"/>
                  </a:moveTo>
                  <a:lnTo>
                    <a:pt x="101" y="71"/>
                  </a:lnTo>
                  <a:lnTo>
                    <a:pt x="112" y="65"/>
                  </a:lnTo>
                  <a:lnTo>
                    <a:pt x="112" y="62"/>
                  </a:lnTo>
                  <a:lnTo>
                    <a:pt x="101" y="69"/>
                  </a:lnTo>
                  <a:close/>
                  <a:moveTo>
                    <a:pt x="119" y="79"/>
                  </a:moveTo>
                  <a:lnTo>
                    <a:pt x="119" y="82"/>
                  </a:lnTo>
                  <a:lnTo>
                    <a:pt x="131" y="75"/>
                  </a:lnTo>
                  <a:lnTo>
                    <a:pt x="131" y="72"/>
                  </a:lnTo>
                  <a:lnTo>
                    <a:pt x="119" y="79"/>
                  </a:lnTo>
                  <a:close/>
                  <a:moveTo>
                    <a:pt x="125" y="85"/>
                  </a:moveTo>
                  <a:lnTo>
                    <a:pt x="137" y="92"/>
                  </a:lnTo>
                  <a:lnTo>
                    <a:pt x="137" y="90"/>
                  </a:lnTo>
                  <a:lnTo>
                    <a:pt x="125" y="83"/>
                  </a:lnTo>
                  <a:lnTo>
                    <a:pt x="125" y="85"/>
                  </a:lnTo>
                  <a:close/>
                  <a:moveTo>
                    <a:pt x="137" y="90"/>
                  </a:moveTo>
                  <a:lnTo>
                    <a:pt x="137" y="92"/>
                  </a:lnTo>
                  <a:lnTo>
                    <a:pt x="149" y="86"/>
                  </a:lnTo>
                  <a:lnTo>
                    <a:pt x="149" y="83"/>
                  </a:lnTo>
                  <a:lnTo>
                    <a:pt x="137" y="90"/>
                  </a:lnTo>
                  <a:close/>
                  <a:moveTo>
                    <a:pt x="0" y="32"/>
                  </a:moveTo>
                  <a:lnTo>
                    <a:pt x="11" y="39"/>
                  </a:lnTo>
                  <a:lnTo>
                    <a:pt x="11" y="37"/>
                  </a:lnTo>
                  <a:lnTo>
                    <a:pt x="0" y="30"/>
                  </a:lnTo>
                  <a:lnTo>
                    <a:pt x="0" y="32"/>
                  </a:lnTo>
                  <a:close/>
                  <a:moveTo>
                    <a:pt x="18" y="43"/>
                  </a:moveTo>
                  <a:lnTo>
                    <a:pt x="30" y="50"/>
                  </a:lnTo>
                  <a:lnTo>
                    <a:pt x="30" y="47"/>
                  </a:lnTo>
                  <a:lnTo>
                    <a:pt x="18" y="40"/>
                  </a:lnTo>
                  <a:lnTo>
                    <a:pt x="18" y="43"/>
                  </a:lnTo>
                  <a:close/>
                  <a:moveTo>
                    <a:pt x="36" y="53"/>
                  </a:moveTo>
                  <a:lnTo>
                    <a:pt x="84" y="81"/>
                  </a:lnTo>
                  <a:lnTo>
                    <a:pt x="84" y="79"/>
                  </a:lnTo>
                  <a:lnTo>
                    <a:pt x="36" y="51"/>
                  </a:lnTo>
                  <a:lnTo>
                    <a:pt x="36" y="53"/>
                  </a:lnTo>
                  <a:close/>
                  <a:moveTo>
                    <a:pt x="90" y="85"/>
                  </a:moveTo>
                  <a:lnTo>
                    <a:pt x="102" y="91"/>
                  </a:lnTo>
                  <a:lnTo>
                    <a:pt x="102" y="89"/>
                  </a:lnTo>
                  <a:lnTo>
                    <a:pt x="90" y="82"/>
                  </a:lnTo>
                  <a:lnTo>
                    <a:pt x="90" y="85"/>
                  </a:lnTo>
                  <a:close/>
                  <a:moveTo>
                    <a:pt x="11" y="37"/>
                  </a:moveTo>
                  <a:lnTo>
                    <a:pt x="11" y="39"/>
                  </a:lnTo>
                  <a:lnTo>
                    <a:pt x="23" y="33"/>
                  </a:lnTo>
                  <a:lnTo>
                    <a:pt x="23" y="30"/>
                  </a:lnTo>
                  <a:lnTo>
                    <a:pt x="11" y="37"/>
                  </a:lnTo>
                  <a:close/>
                  <a:moveTo>
                    <a:pt x="30" y="47"/>
                  </a:moveTo>
                  <a:lnTo>
                    <a:pt x="30" y="50"/>
                  </a:lnTo>
                  <a:lnTo>
                    <a:pt x="41" y="43"/>
                  </a:lnTo>
                  <a:lnTo>
                    <a:pt x="41" y="41"/>
                  </a:lnTo>
                  <a:lnTo>
                    <a:pt x="30" y="47"/>
                  </a:lnTo>
                  <a:close/>
                  <a:moveTo>
                    <a:pt x="84" y="79"/>
                  </a:moveTo>
                  <a:lnTo>
                    <a:pt x="84" y="81"/>
                  </a:lnTo>
                  <a:lnTo>
                    <a:pt x="95" y="75"/>
                  </a:lnTo>
                  <a:lnTo>
                    <a:pt x="95" y="72"/>
                  </a:lnTo>
                  <a:lnTo>
                    <a:pt x="84" y="79"/>
                  </a:lnTo>
                  <a:close/>
                  <a:moveTo>
                    <a:pt x="102" y="89"/>
                  </a:moveTo>
                  <a:lnTo>
                    <a:pt x="102" y="91"/>
                  </a:lnTo>
                  <a:lnTo>
                    <a:pt x="113" y="85"/>
                  </a:lnTo>
                  <a:lnTo>
                    <a:pt x="113" y="82"/>
                  </a:lnTo>
                  <a:lnTo>
                    <a:pt x="102" y="89"/>
                  </a:lnTo>
                  <a:close/>
                  <a:moveTo>
                    <a:pt x="108" y="95"/>
                  </a:moveTo>
                  <a:lnTo>
                    <a:pt x="120" y="102"/>
                  </a:lnTo>
                  <a:lnTo>
                    <a:pt x="120" y="99"/>
                  </a:lnTo>
                  <a:lnTo>
                    <a:pt x="108" y="92"/>
                  </a:lnTo>
                  <a:lnTo>
                    <a:pt x="108" y="95"/>
                  </a:lnTo>
                  <a:close/>
                  <a:moveTo>
                    <a:pt x="120" y="99"/>
                  </a:moveTo>
                  <a:lnTo>
                    <a:pt x="120" y="102"/>
                  </a:lnTo>
                  <a:lnTo>
                    <a:pt x="132" y="96"/>
                  </a:lnTo>
                  <a:lnTo>
                    <a:pt x="132" y="93"/>
                  </a:lnTo>
                  <a:lnTo>
                    <a:pt x="120" y="99"/>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nvGrpSpPr>
          <p:cNvPr id="4115" name="Groupe 283"/>
          <p:cNvGrpSpPr>
            <a:grpSpLocks/>
          </p:cNvGrpSpPr>
          <p:nvPr/>
        </p:nvGrpSpPr>
        <p:grpSpPr bwMode="auto">
          <a:xfrm>
            <a:off x="6329363" y="2143125"/>
            <a:ext cx="457200" cy="420688"/>
            <a:chOff x="6758006" y="4437073"/>
            <a:chExt cx="457200" cy="420687"/>
          </a:xfrm>
        </p:grpSpPr>
        <p:sp>
          <p:nvSpPr>
            <p:cNvPr id="4529" name="Freeform 1123"/>
            <p:cNvSpPr>
              <a:spLocks/>
            </p:cNvSpPr>
            <p:nvPr/>
          </p:nvSpPr>
          <p:spPr bwMode="auto">
            <a:xfrm>
              <a:off x="6983431" y="4691073"/>
              <a:ext cx="231775" cy="158750"/>
            </a:xfrm>
            <a:custGeom>
              <a:avLst/>
              <a:gdLst>
                <a:gd name="T0" fmla="*/ 0 w 423"/>
                <a:gd name="T1" fmla="*/ 0 h 290"/>
                <a:gd name="T2" fmla="*/ 0 w 423"/>
                <a:gd name="T3" fmla="*/ 0 h 290"/>
                <a:gd name="T4" fmla="*/ 0 w 423"/>
                <a:gd name="T5" fmla="*/ 0 h 290"/>
                <a:gd name="T6" fmla="*/ 0 w 423"/>
                <a:gd name="T7" fmla="*/ 0 h 290"/>
                <a:gd name="T8" fmla="*/ 0 w 423"/>
                <a:gd name="T9" fmla="*/ 0 h 290"/>
                <a:gd name="T10" fmla="*/ 0 w 423"/>
                <a:gd name="T11" fmla="*/ 0 h 290"/>
                <a:gd name="T12" fmla="*/ 0 w 423"/>
                <a:gd name="T13" fmla="*/ 0 h 290"/>
                <a:gd name="T14" fmla="*/ 0 60000 65536"/>
                <a:gd name="T15" fmla="*/ 0 60000 65536"/>
                <a:gd name="T16" fmla="*/ 0 60000 65536"/>
                <a:gd name="T17" fmla="*/ 0 60000 65536"/>
                <a:gd name="T18" fmla="*/ 0 60000 65536"/>
                <a:gd name="T19" fmla="*/ 0 60000 65536"/>
                <a:gd name="T20" fmla="*/ 0 60000 65536"/>
                <a:gd name="T21" fmla="*/ 0 w 423"/>
                <a:gd name="T22" fmla="*/ 0 h 290"/>
                <a:gd name="T23" fmla="*/ 423 w 423"/>
                <a:gd name="T24" fmla="*/ 290 h 2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3" h="290">
                  <a:moveTo>
                    <a:pt x="148" y="290"/>
                  </a:moveTo>
                  <a:cubicBezTo>
                    <a:pt x="246" y="281"/>
                    <a:pt x="335" y="232"/>
                    <a:pt x="397" y="154"/>
                  </a:cubicBezTo>
                  <a:cubicBezTo>
                    <a:pt x="423" y="103"/>
                    <a:pt x="403" y="39"/>
                    <a:pt x="353" y="13"/>
                  </a:cubicBezTo>
                  <a:cubicBezTo>
                    <a:pt x="337" y="4"/>
                    <a:pt x="319" y="0"/>
                    <a:pt x="301" y="1"/>
                  </a:cubicBezTo>
                  <a:lnTo>
                    <a:pt x="0" y="290"/>
                  </a:lnTo>
                  <a:lnTo>
                    <a:pt x="148" y="290"/>
                  </a:lnTo>
                  <a:close/>
                </a:path>
              </a:pathLst>
            </a:custGeom>
            <a:solidFill>
              <a:srgbClr val="DDDDDD"/>
            </a:solidFill>
            <a:ln w="0">
              <a:solidFill>
                <a:srgbClr val="000000"/>
              </a:solidFill>
              <a:round/>
              <a:headEnd/>
              <a:tailEnd/>
            </a:ln>
          </p:spPr>
          <p:txBody>
            <a:bodyPr/>
            <a:lstStyle/>
            <a:p>
              <a:endParaRPr lang="fr-FR"/>
            </a:p>
          </p:txBody>
        </p:sp>
        <p:pic>
          <p:nvPicPr>
            <p:cNvPr id="4530" name="Picture 11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31" name="Picture 112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32" name="Freeform 1126"/>
            <p:cNvSpPr>
              <a:spLocks/>
            </p:cNvSpPr>
            <p:nvPr/>
          </p:nvSpPr>
          <p:spPr bwMode="auto">
            <a:xfrm>
              <a:off x="6983431" y="4729173"/>
              <a:ext cx="153988" cy="120650"/>
            </a:xfrm>
            <a:custGeom>
              <a:avLst/>
              <a:gdLst>
                <a:gd name="T0" fmla="*/ 0 w 97"/>
                <a:gd name="T1" fmla="*/ 2147483647 h 76"/>
                <a:gd name="T2" fmla="*/ 2147483647 w 97"/>
                <a:gd name="T3" fmla="*/ 0 h 76"/>
                <a:gd name="T4" fmla="*/ 2147483647 w 97"/>
                <a:gd name="T5" fmla="*/ 2147483647 h 76"/>
                <a:gd name="T6" fmla="*/ 0 w 97"/>
                <a:gd name="T7" fmla="*/ 2147483647 h 76"/>
                <a:gd name="T8" fmla="*/ 0 w 97"/>
                <a:gd name="T9" fmla="*/ 2147483647 h 76"/>
                <a:gd name="T10" fmla="*/ 0 60000 65536"/>
                <a:gd name="T11" fmla="*/ 0 60000 65536"/>
                <a:gd name="T12" fmla="*/ 0 60000 65536"/>
                <a:gd name="T13" fmla="*/ 0 60000 65536"/>
                <a:gd name="T14" fmla="*/ 0 60000 65536"/>
                <a:gd name="T15" fmla="*/ 0 w 97"/>
                <a:gd name="T16" fmla="*/ 0 h 76"/>
                <a:gd name="T17" fmla="*/ 97 w 97"/>
                <a:gd name="T18" fmla="*/ 76 h 76"/>
              </a:gdLst>
              <a:ahLst/>
              <a:cxnLst>
                <a:cxn ang="T10">
                  <a:pos x="T0" y="T1"/>
                </a:cxn>
                <a:cxn ang="T11">
                  <a:pos x="T2" y="T3"/>
                </a:cxn>
                <a:cxn ang="T12">
                  <a:pos x="T4" y="T5"/>
                </a:cxn>
                <a:cxn ang="T13">
                  <a:pos x="T6" y="T7"/>
                </a:cxn>
                <a:cxn ang="T14">
                  <a:pos x="T8" y="T9"/>
                </a:cxn>
              </a:cxnLst>
              <a:rect l="T15" t="T16" r="T17" b="T18"/>
              <a:pathLst>
                <a:path w="97" h="76">
                  <a:moveTo>
                    <a:pt x="0" y="56"/>
                  </a:moveTo>
                  <a:lnTo>
                    <a:pt x="97" y="0"/>
                  </a:lnTo>
                  <a:lnTo>
                    <a:pt x="90" y="24"/>
                  </a:lnTo>
                  <a:lnTo>
                    <a:pt x="0" y="76"/>
                  </a:lnTo>
                  <a:lnTo>
                    <a:pt x="0" y="56"/>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4533" name="Picture 112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34" name="Picture 112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35" name="Freeform 1129"/>
            <p:cNvSpPr>
              <a:spLocks/>
            </p:cNvSpPr>
            <p:nvPr/>
          </p:nvSpPr>
          <p:spPr bwMode="auto">
            <a:xfrm>
              <a:off x="7116781" y="4572010"/>
              <a:ext cx="68263" cy="169862"/>
            </a:xfrm>
            <a:custGeom>
              <a:avLst/>
              <a:gdLst>
                <a:gd name="T0" fmla="*/ 0 w 43"/>
                <a:gd name="T1" fmla="*/ 2147483647 h 107"/>
                <a:gd name="T2" fmla="*/ 2147483647 w 43"/>
                <a:gd name="T3" fmla="*/ 0 h 107"/>
                <a:gd name="T4" fmla="*/ 2147483647 w 43"/>
                <a:gd name="T5" fmla="*/ 0 h 107"/>
                <a:gd name="T6" fmla="*/ 2147483647 w 43"/>
                <a:gd name="T7" fmla="*/ 2147483647 h 107"/>
                <a:gd name="T8" fmla="*/ 0 w 43"/>
                <a:gd name="T9" fmla="*/ 2147483647 h 107"/>
                <a:gd name="T10" fmla="*/ 0 60000 65536"/>
                <a:gd name="T11" fmla="*/ 0 60000 65536"/>
                <a:gd name="T12" fmla="*/ 0 60000 65536"/>
                <a:gd name="T13" fmla="*/ 0 60000 65536"/>
                <a:gd name="T14" fmla="*/ 0 60000 65536"/>
                <a:gd name="T15" fmla="*/ 0 w 43"/>
                <a:gd name="T16" fmla="*/ 0 h 107"/>
                <a:gd name="T17" fmla="*/ 43 w 43"/>
                <a:gd name="T18" fmla="*/ 107 h 107"/>
              </a:gdLst>
              <a:ahLst/>
              <a:cxnLst>
                <a:cxn ang="T10">
                  <a:pos x="T0" y="T1"/>
                </a:cxn>
                <a:cxn ang="T11">
                  <a:pos x="T2" y="T3"/>
                </a:cxn>
                <a:cxn ang="T12">
                  <a:pos x="T4" y="T5"/>
                </a:cxn>
                <a:cxn ang="T13">
                  <a:pos x="T6" y="T7"/>
                </a:cxn>
                <a:cxn ang="T14">
                  <a:pos x="T8" y="T9"/>
                </a:cxn>
              </a:cxnLst>
              <a:rect l="T15" t="T16" r="T17" b="T18"/>
              <a:pathLst>
                <a:path w="43" h="107">
                  <a:moveTo>
                    <a:pt x="0" y="107"/>
                  </a:moveTo>
                  <a:lnTo>
                    <a:pt x="31" y="0"/>
                  </a:lnTo>
                  <a:lnTo>
                    <a:pt x="43" y="0"/>
                  </a:lnTo>
                  <a:lnTo>
                    <a:pt x="13" y="99"/>
                  </a:lnTo>
                  <a:lnTo>
                    <a:pt x="0" y="107"/>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36" name="Rectangle 1130"/>
            <p:cNvSpPr>
              <a:spLocks noChangeArrowheads="1"/>
            </p:cNvSpPr>
            <p:nvPr/>
          </p:nvSpPr>
          <p:spPr bwMode="auto">
            <a:xfrm>
              <a:off x="6942156" y="4437073"/>
              <a:ext cx="2540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37" name="Rectangle 1131"/>
            <p:cNvSpPr>
              <a:spLocks noChangeArrowheads="1"/>
            </p:cNvSpPr>
            <p:nvPr/>
          </p:nvSpPr>
          <p:spPr bwMode="auto">
            <a:xfrm>
              <a:off x="6942156" y="4445010"/>
              <a:ext cx="254000" cy="952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38" name="Rectangle 1132"/>
            <p:cNvSpPr>
              <a:spLocks noChangeArrowheads="1"/>
            </p:cNvSpPr>
            <p:nvPr/>
          </p:nvSpPr>
          <p:spPr bwMode="auto">
            <a:xfrm>
              <a:off x="6942156" y="4454535"/>
              <a:ext cx="2540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39" name="Rectangle 1133"/>
            <p:cNvSpPr>
              <a:spLocks noChangeArrowheads="1"/>
            </p:cNvSpPr>
            <p:nvPr/>
          </p:nvSpPr>
          <p:spPr bwMode="auto">
            <a:xfrm>
              <a:off x="6942156" y="4462473"/>
              <a:ext cx="254000" cy="9525"/>
            </a:xfrm>
            <a:prstGeom prst="rect">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40" name="Rectangle 1134"/>
            <p:cNvSpPr>
              <a:spLocks noChangeArrowheads="1"/>
            </p:cNvSpPr>
            <p:nvPr/>
          </p:nvSpPr>
          <p:spPr bwMode="auto">
            <a:xfrm>
              <a:off x="6942156" y="4471998"/>
              <a:ext cx="2540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41" name="Rectangle 1135"/>
            <p:cNvSpPr>
              <a:spLocks noChangeArrowheads="1"/>
            </p:cNvSpPr>
            <p:nvPr/>
          </p:nvSpPr>
          <p:spPr bwMode="auto">
            <a:xfrm>
              <a:off x="6942156" y="4481523"/>
              <a:ext cx="254000" cy="7937"/>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42" name="Rectangle 1136"/>
            <p:cNvSpPr>
              <a:spLocks noChangeArrowheads="1"/>
            </p:cNvSpPr>
            <p:nvPr/>
          </p:nvSpPr>
          <p:spPr bwMode="auto">
            <a:xfrm>
              <a:off x="6942156" y="4489460"/>
              <a:ext cx="254000" cy="9525"/>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43" name="Rectangle 1137"/>
            <p:cNvSpPr>
              <a:spLocks noChangeArrowheads="1"/>
            </p:cNvSpPr>
            <p:nvPr/>
          </p:nvSpPr>
          <p:spPr bwMode="auto">
            <a:xfrm>
              <a:off x="6942156" y="4498985"/>
              <a:ext cx="2540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44" name="Rectangle 1138"/>
            <p:cNvSpPr>
              <a:spLocks noChangeArrowheads="1"/>
            </p:cNvSpPr>
            <p:nvPr/>
          </p:nvSpPr>
          <p:spPr bwMode="auto">
            <a:xfrm>
              <a:off x="6942156" y="4506923"/>
              <a:ext cx="2540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45" name="Rectangle 1139"/>
            <p:cNvSpPr>
              <a:spLocks noChangeArrowheads="1"/>
            </p:cNvSpPr>
            <p:nvPr/>
          </p:nvSpPr>
          <p:spPr bwMode="auto">
            <a:xfrm>
              <a:off x="6942156" y="4516448"/>
              <a:ext cx="254000" cy="7937"/>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46" name="Rectangle 1140"/>
            <p:cNvSpPr>
              <a:spLocks noChangeArrowheads="1"/>
            </p:cNvSpPr>
            <p:nvPr/>
          </p:nvSpPr>
          <p:spPr bwMode="auto">
            <a:xfrm>
              <a:off x="6942156" y="4524385"/>
              <a:ext cx="254000" cy="952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47" name="Rectangle 1141"/>
            <p:cNvSpPr>
              <a:spLocks noChangeArrowheads="1"/>
            </p:cNvSpPr>
            <p:nvPr/>
          </p:nvSpPr>
          <p:spPr bwMode="auto">
            <a:xfrm>
              <a:off x="6942156" y="4533910"/>
              <a:ext cx="254000" cy="7937"/>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48" name="Rectangle 1142"/>
            <p:cNvSpPr>
              <a:spLocks noChangeArrowheads="1"/>
            </p:cNvSpPr>
            <p:nvPr/>
          </p:nvSpPr>
          <p:spPr bwMode="auto">
            <a:xfrm>
              <a:off x="6942156" y="4541848"/>
              <a:ext cx="254000" cy="9525"/>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49" name="Rectangle 1143"/>
            <p:cNvSpPr>
              <a:spLocks noChangeArrowheads="1"/>
            </p:cNvSpPr>
            <p:nvPr/>
          </p:nvSpPr>
          <p:spPr bwMode="auto">
            <a:xfrm>
              <a:off x="6942156" y="4551373"/>
              <a:ext cx="2540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50" name="Rectangle 1144"/>
            <p:cNvSpPr>
              <a:spLocks noChangeArrowheads="1"/>
            </p:cNvSpPr>
            <p:nvPr/>
          </p:nvSpPr>
          <p:spPr bwMode="auto">
            <a:xfrm>
              <a:off x="6942156" y="4559310"/>
              <a:ext cx="254000" cy="952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51" name="Rectangle 1145"/>
            <p:cNvSpPr>
              <a:spLocks noChangeArrowheads="1"/>
            </p:cNvSpPr>
            <p:nvPr/>
          </p:nvSpPr>
          <p:spPr bwMode="auto">
            <a:xfrm>
              <a:off x="6942156" y="4568835"/>
              <a:ext cx="254000" cy="7937"/>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52" name="Freeform 1146"/>
            <p:cNvSpPr>
              <a:spLocks/>
            </p:cNvSpPr>
            <p:nvPr/>
          </p:nvSpPr>
          <p:spPr bwMode="auto">
            <a:xfrm>
              <a:off x="6953269" y="4448185"/>
              <a:ext cx="231775" cy="123825"/>
            </a:xfrm>
            <a:custGeom>
              <a:avLst/>
              <a:gdLst>
                <a:gd name="T0" fmla="*/ 0 w 422"/>
                <a:gd name="T1" fmla="*/ 0 h 224"/>
                <a:gd name="T2" fmla="*/ 0 w 422"/>
                <a:gd name="T3" fmla="*/ 0 h 224"/>
                <a:gd name="T4" fmla="*/ 0 w 422"/>
                <a:gd name="T5" fmla="*/ 0 h 224"/>
                <a:gd name="T6" fmla="*/ 0 w 422"/>
                <a:gd name="T7" fmla="*/ 0 h 224"/>
                <a:gd name="T8" fmla="*/ 0 w 422"/>
                <a:gd name="T9" fmla="*/ 0 h 224"/>
                <a:gd name="T10" fmla="*/ 0 w 422"/>
                <a:gd name="T11" fmla="*/ 0 h 224"/>
                <a:gd name="T12" fmla="*/ 0 60000 65536"/>
                <a:gd name="T13" fmla="*/ 0 60000 65536"/>
                <a:gd name="T14" fmla="*/ 0 60000 65536"/>
                <a:gd name="T15" fmla="*/ 0 60000 65536"/>
                <a:gd name="T16" fmla="*/ 0 60000 65536"/>
                <a:gd name="T17" fmla="*/ 0 60000 65536"/>
                <a:gd name="T18" fmla="*/ 0 w 422"/>
                <a:gd name="T19" fmla="*/ 0 h 224"/>
                <a:gd name="T20" fmla="*/ 422 w 422"/>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422" h="224">
                  <a:moveTo>
                    <a:pt x="0" y="2"/>
                  </a:moveTo>
                  <a:lnTo>
                    <a:pt x="34" y="0"/>
                  </a:lnTo>
                  <a:lnTo>
                    <a:pt x="304" y="143"/>
                  </a:lnTo>
                  <a:lnTo>
                    <a:pt x="422" y="224"/>
                  </a:lnTo>
                  <a:lnTo>
                    <a:pt x="388" y="224"/>
                  </a:lnTo>
                  <a:cubicBezTo>
                    <a:pt x="258" y="152"/>
                    <a:pt x="128" y="78"/>
                    <a:pt x="0" y="2"/>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53" name="Rectangle 1147"/>
            <p:cNvSpPr>
              <a:spLocks noChangeArrowheads="1"/>
            </p:cNvSpPr>
            <p:nvPr/>
          </p:nvSpPr>
          <p:spPr bwMode="auto">
            <a:xfrm>
              <a:off x="6758006" y="4603760"/>
              <a:ext cx="3683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54" name="Rectangle 1148"/>
            <p:cNvSpPr>
              <a:spLocks noChangeArrowheads="1"/>
            </p:cNvSpPr>
            <p:nvPr/>
          </p:nvSpPr>
          <p:spPr bwMode="auto">
            <a:xfrm>
              <a:off x="6758006" y="4611698"/>
              <a:ext cx="368300" cy="9525"/>
            </a:xfrm>
            <a:prstGeom prst="rect">
              <a:avLst/>
            </a:prstGeom>
            <a:solidFill>
              <a:srgbClr val="DFDF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55" name="Rectangle 1149"/>
            <p:cNvSpPr>
              <a:spLocks noChangeArrowheads="1"/>
            </p:cNvSpPr>
            <p:nvPr/>
          </p:nvSpPr>
          <p:spPr bwMode="auto">
            <a:xfrm>
              <a:off x="6758006" y="4621223"/>
              <a:ext cx="368300" cy="9525"/>
            </a:xfrm>
            <a:prstGeom prst="rect">
              <a:avLst/>
            </a:prstGeom>
            <a:solidFill>
              <a:srgbClr val="E1E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56" name="Rectangle 1150"/>
            <p:cNvSpPr>
              <a:spLocks noChangeArrowheads="1"/>
            </p:cNvSpPr>
            <p:nvPr/>
          </p:nvSpPr>
          <p:spPr bwMode="auto">
            <a:xfrm>
              <a:off x="6758006" y="4630748"/>
              <a:ext cx="3683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57" name="Rectangle 1151"/>
            <p:cNvSpPr>
              <a:spLocks noChangeArrowheads="1"/>
            </p:cNvSpPr>
            <p:nvPr/>
          </p:nvSpPr>
          <p:spPr bwMode="auto">
            <a:xfrm>
              <a:off x="6758006" y="4638685"/>
              <a:ext cx="368300" cy="95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58" name="Rectangle 1152"/>
            <p:cNvSpPr>
              <a:spLocks noChangeArrowheads="1"/>
            </p:cNvSpPr>
            <p:nvPr/>
          </p:nvSpPr>
          <p:spPr bwMode="auto">
            <a:xfrm>
              <a:off x="6758006" y="4648210"/>
              <a:ext cx="368300" cy="7937"/>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59" name="Rectangle 1153"/>
            <p:cNvSpPr>
              <a:spLocks noChangeArrowheads="1"/>
            </p:cNvSpPr>
            <p:nvPr/>
          </p:nvSpPr>
          <p:spPr bwMode="auto">
            <a:xfrm>
              <a:off x="6758006" y="4656148"/>
              <a:ext cx="3683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60" name="Rectangle 1154"/>
            <p:cNvSpPr>
              <a:spLocks noChangeArrowheads="1"/>
            </p:cNvSpPr>
            <p:nvPr/>
          </p:nvSpPr>
          <p:spPr bwMode="auto">
            <a:xfrm>
              <a:off x="6758006" y="4665673"/>
              <a:ext cx="368300" cy="7937"/>
            </a:xfrm>
            <a:prstGeom prst="rect">
              <a:avLst/>
            </a:prstGeom>
            <a:solidFill>
              <a:srgbClr val="E7E7E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61" name="Rectangle 1155"/>
            <p:cNvSpPr>
              <a:spLocks noChangeArrowheads="1"/>
            </p:cNvSpPr>
            <p:nvPr/>
          </p:nvSpPr>
          <p:spPr bwMode="auto">
            <a:xfrm>
              <a:off x="6758006" y="4673610"/>
              <a:ext cx="368300" cy="9525"/>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62" name="Rectangle 1156"/>
            <p:cNvSpPr>
              <a:spLocks noChangeArrowheads="1"/>
            </p:cNvSpPr>
            <p:nvPr/>
          </p:nvSpPr>
          <p:spPr bwMode="auto">
            <a:xfrm>
              <a:off x="6758006" y="4683135"/>
              <a:ext cx="368300" cy="7937"/>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63" name="Rectangle 1157"/>
            <p:cNvSpPr>
              <a:spLocks noChangeArrowheads="1"/>
            </p:cNvSpPr>
            <p:nvPr/>
          </p:nvSpPr>
          <p:spPr bwMode="auto">
            <a:xfrm>
              <a:off x="6758006" y="4691073"/>
              <a:ext cx="368300" cy="9525"/>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64" name="Rectangle 1158"/>
            <p:cNvSpPr>
              <a:spLocks noChangeArrowheads="1"/>
            </p:cNvSpPr>
            <p:nvPr/>
          </p:nvSpPr>
          <p:spPr bwMode="auto">
            <a:xfrm>
              <a:off x="6758006" y="4700598"/>
              <a:ext cx="3683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65" name="Rectangle 1159"/>
            <p:cNvSpPr>
              <a:spLocks noChangeArrowheads="1"/>
            </p:cNvSpPr>
            <p:nvPr/>
          </p:nvSpPr>
          <p:spPr bwMode="auto">
            <a:xfrm>
              <a:off x="6758006" y="4708535"/>
              <a:ext cx="3683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66" name="Rectangle 1160"/>
            <p:cNvSpPr>
              <a:spLocks noChangeArrowheads="1"/>
            </p:cNvSpPr>
            <p:nvPr/>
          </p:nvSpPr>
          <p:spPr bwMode="auto">
            <a:xfrm>
              <a:off x="6758006" y="4718060"/>
              <a:ext cx="368300" cy="7937"/>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67" name="Rectangle 1161"/>
            <p:cNvSpPr>
              <a:spLocks noChangeArrowheads="1"/>
            </p:cNvSpPr>
            <p:nvPr/>
          </p:nvSpPr>
          <p:spPr bwMode="auto">
            <a:xfrm>
              <a:off x="6758006" y="4725998"/>
              <a:ext cx="368300" cy="9525"/>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68" name="Rectangle 1162"/>
            <p:cNvSpPr>
              <a:spLocks noChangeArrowheads="1"/>
            </p:cNvSpPr>
            <p:nvPr/>
          </p:nvSpPr>
          <p:spPr bwMode="auto">
            <a:xfrm>
              <a:off x="6758006" y="4735523"/>
              <a:ext cx="368300" cy="7937"/>
            </a:xfrm>
            <a:prstGeom prst="rect">
              <a:avLst/>
            </a:prstGeom>
            <a:solidFill>
              <a:srgbClr val="F1F1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69" name="Rectangle 1163"/>
            <p:cNvSpPr>
              <a:spLocks noChangeArrowheads="1"/>
            </p:cNvSpPr>
            <p:nvPr/>
          </p:nvSpPr>
          <p:spPr bwMode="auto">
            <a:xfrm>
              <a:off x="6758006" y="4743460"/>
              <a:ext cx="368300" cy="9525"/>
            </a:xfrm>
            <a:prstGeom prst="rect">
              <a:avLst/>
            </a:prstGeom>
            <a:solidFill>
              <a:srgbClr val="F3F3F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70" name="Rectangle 1164"/>
            <p:cNvSpPr>
              <a:spLocks noChangeArrowheads="1"/>
            </p:cNvSpPr>
            <p:nvPr/>
          </p:nvSpPr>
          <p:spPr bwMode="auto">
            <a:xfrm>
              <a:off x="6758006" y="4752985"/>
              <a:ext cx="368300" cy="9525"/>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71" name="Rectangle 1165"/>
            <p:cNvSpPr>
              <a:spLocks noChangeArrowheads="1"/>
            </p:cNvSpPr>
            <p:nvPr/>
          </p:nvSpPr>
          <p:spPr bwMode="auto">
            <a:xfrm>
              <a:off x="6758006" y="4762510"/>
              <a:ext cx="368300" cy="7937"/>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72" name="Rectangle 1166"/>
            <p:cNvSpPr>
              <a:spLocks noChangeArrowheads="1"/>
            </p:cNvSpPr>
            <p:nvPr/>
          </p:nvSpPr>
          <p:spPr bwMode="auto">
            <a:xfrm>
              <a:off x="6758006" y="4770448"/>
              <a:ext cx="368300" cy="9525"/>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73" name="Rectangle 1167"/>
            <p:cNvSpPr>
              <a:spLocks noChangeArrowheads="1"/>
            </p:cNvSpPr>
            <p:nvPr/>
          </p:nvSpPr>
          <p:spPr bwMode="auto">
            <a:xfrm>
              <a:off x="6758006" y="4779973"/>
              <a:ext cx="3683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74" name="Rectangle 1168"/>
            <p:cNvSpPr>
              <a:spLocks noChangeArrowheads="1"/>
            </p:cNvSpPr>
            <p:nvPr/>
          </p:nvSpPr>
          <p:spPr bwMode="auto">
            <a:xfrm>
              <a:off x="6758006" y="4787910"/>
              <a:ext cx="368300" cy="9525"/>
            </a:xfrm>
            <a:prstGeom prst="rect">
              <a:avLst/>
            </a:prstGeom>
            <a:solidFill>
              <a:srgbClr val="F9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75" name="Rectangle 1169"/>
            <p:cNvSpPr>
              <a:spLocks noChangeArrowheads="1"/>
            </p:cNvSpPr>
            <p:nvPr/>
          </p:nvSpPr>
          <p:spPr bwMode="auto">
            <a:xfrm>
              <a:off x="6758006" y="4797435"/>
              <a:ext cx="368300" cy="7937"/>
            </a:xfrm>
            <a:prstGeom prst="rect">
              <a:avLst/>
            </a:prstGeom>
            <a:solidFill>
              <a:srgbClr val="FBFB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76" name="Rectangle 1170"/>
            <p:cNvSpPr>
              <a:spLocks noChangeArrowheads="1"/>
            </p:cNvSpPr>
            <p:nvPr/>
          </p:nvSpPr>
          <p:spPr bwMode="auto">
            <a:xfrm>
              <a:off x="6758006" y="4805373"/>
              <a:ext cx="368300" cy="9525"/>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77" name="Rectangle 1171"/>
            <p:cNvSpPr>
              <a:spLocks noChangeArrowheads="1"/>
            </p:cNvSpPr>
            <p:nvPr/>
          </p:nvSpPr>
          <p:spPr bwMode="auto">
            <a:xfrm>
              <a:off x="6758006" y="4814898"/>
              <a:ext cx="368300" cy="7937"/>
            </a:xfrm>
            <a:prstGeom prst="rect">
              <a:avLst/>
            </a:prstGeom>
            <a:solidFill>
              <a:srgbClr val="FDFDF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78" name="Freeform 1172"/>
            <p:cNvSpPr>
              <a:spLocks/>
            </p:cNvSpPr>
            <p:nvPr/>
          </p:nvSpPr>
          <p:spPr bwMode="auto">
            <a:xfrm>
              <a:off x="6770706" y="4619635"/>
              <a:ext cx="346075" cy="198437"/>
            </a:xfrm>
            <a:custGeom>
              <a:avLst/>
              <a:gdLst>
                <a:gd name="T0" fmla="*/ 0 w 631"/>
                <a:gd name="T1" fmla="*/ 0 h 364"/>
                <a:gd name="T2" fmla="*/ 0 w 631"/>
                <a:gd name="T3" fmla="*/ 0 h 364"/>
                <a:gd name="T4" fmla="*/ 0 w 631"/>
                <a:gd name="T5" fmla="*/ 0 h 364"/>
                <a:gd name="T6" fmla="*/ 0 w 631"/>
                <a:gd name="T7" fmla="*/ 0 h 364"/>
                <a:gd name="T8" fmla="*/ 0 w 631"/>
                <a:gd name="T9" fmla="*/ 0 h 364"/>
                <a:gd name="T10" fmla="*/ 0 60000 65536"/>
                <a:gd name="T11" fmla="*/ 0 60000 65536"/>
                <a:gd name="T12" fmla="*/ 0 60000 65536"/>
                <a:gd name="T13" fmla="*/ 0 60000 65536"/>
                <a:gd name="T14" fmla="*/ 0 60000 65536"/>
                <a:gd name="T15" fmla="*/ 0 w 631"/>
                <a:gd name="T16" fmla="*/ 0 h 364"/>
                <a:gd name="T17" fmla="*/ 631 w 631"/>
                <a:gd name="T18" fmla="*/ 364 h 364"/>
              </a:gdLst>
              <a:ahLst/>
              <a:cxnLst>
                <a:cxn ang="T10">
                  <a:pos x="T0" y="T1"/>
                </a:cxn>
                <a:cxn ang="T11">
                  <a:pos x="T2" y="T3"/>
                </a:cxn>
                <a:cxn ang="T12">
                  <a:pos x="T4" y="T5"/>
                </a:cxn>
                <a:cxn ang="T13">
                  <a:pos x="T6" y="T7"/>
                </a:cxn>
                <a:cxn ang="T14">
                  <a:pos x="T8" y="T9"/>
                </a:cxn>
              </a:cxnLst>
              <a:rect l="T15" t="T16" r="T17" b="T18"/>
              <a:pathLst>
                <a:path w="631" h="364">
                  <a:moveTo>
                    <a:pt x="0" y="141"/>
                  </a:moveTo>
                  <a:lnTo>
                    <a:pt x="243" y="0"/>
                  </a:lnTo>
                  <a:lnTo>
                    <a:pt x="631" y="224"/>
                  </a:lnTo>
                  <a:lnTo>
                    <a:pt x="389" y="364"/>
                  </a:lnTo>
                  <a:cubicBezTo>
                    <a:pt x="245" y="318"/>
                    <a:pt x="113" y="242"/>
                    <a:pt x="0" y="141"/>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4579" name="Picture 117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89769" y="4437073"/>
              <a:ext cx="280988"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80" name="Picture 117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58006" y="4683135"/>
              <a:ext cx="236538"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81" name="Freeform 1177"/>
            <p:cNvSpPr>
              <a:spLocks/>
            </p:cNvSpPr>
            <p:nvPr/>
          </p:nvSpPr>
          <p:spPr bwMode="auto">
            <a:xfrm>
              <a:off x="6770706" y="4695835"/>
              <a:ext cx="212725" cy="153987"/>
            </a:xfrm>
            <a:custGeom>
              <a:avLst/>
              <a:gdLst>
                <a:gd name="T0" fmla="*/ 0 w 389"/>
                <a:gd name="T1" fmla="*/ 0 h 279"/>
                <a:gd name="T2" fmla="*/ 0 w 389"/>
                <a:gd name="T3" fmla="*/ 0 h 279"/>
                <a:gd name="T4" fmla="*/ 0 w 389"/>
                <a:gd name="T5" fmla="*/ 0 h 279"/>
                <a:gd name="T6" fmla="*/ 0 w 389"/>
                <a:gd name="T7" fmla="*/ 0 h 279"/>
                <a:gd name="T8" fmla="*/ 0 w 389"/>
                <a:gd name="T9" fmla="*/ 0 h 279"/>
                <a:gd name="T10" fmla="*/ 0 w 389"/>
                <a:gd name="T11" fmla="*/ 0 h 279"/>
                <a:gd name="T12" fmla="*/ 0 w 389"/>
                <a:gd name="T13" fmla="*/ 0 h 279"/>
                <a:gd name="T14" fmla="*/ 0 60000 65536"/>
                <a:gd name="T15" fmla="*/ 0 60000 65536"/>
                <a:gd name="T16" fmla="*/ 0 60000 65536"/>
                <a:gd name="T17" fmla="*/ 0 60000 65536"/>
                <a:gd name="T18" fmla="*/ 0 60000 65536"/>
                <a:gd name="T19" fmla="*/ 0 60000 65536"/>
                <a:gd name="T20" fmla="*/ 0 60000 65536"/>
                <a:gd name="T21" fmla="*/ 0 w 389"/>
                <a:gd name="T22" fmla="*/ 0 h 279"/>
                <a:gd name="T23" fmla="*/ 389 w 389"/>
                <a:gd name="T24" fmla="*/ 279 h 2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 h="279">
                  <a:moveTo>
                    <a:pt x="0" y="53"/>
                  </a:moveTo>
                  <a:cubicBezTo>
                    <a:pt x="109" y="160"/>
                    <a:pt x="242" y="238"/>
                    <a:pt x="389" y="279"/>
                  </a:cubicBezTo>
                  <a:lnTo>
                    <a:pt x="389" y="223"/>
                  </a:lnTo>
                  <a:cubicBezTo>
                    <a:pt x="243" y="183"/>
                    <a:pt x="109" y="106"/>
                    <a:pt x="0" y="0"/>
                  </a:cubicBezTo>
                  <a:lnTo>
                    <a:pt x="0" y="53"/>
                  </a:lnTo>
                  <a:close/>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82" name="Freeform 1178"/>
            <p:cNvSpPr>
              <a:spLocks/>
            </p:cNvSpPr>
            <p:nvPr/>
          </p:nvSpPr>
          <p:spPr bwMode="auto">
            <a:xfrm>
              <a:off x="6770706" y="4448185"/>
              <a:ext cx="414338" cy="401637"/>
            </a:xfrm>
            <a:custGeom>
              <a:avLst/>
              <a:gdLst>
                <a:gd name="T0" fmla="*/ 0 w 756"/>
                <a:gd name="T1" fmla="*/ 0 h 730"/>
                <a:gd name="T2" fmla="*/ 0 w 756"/>
                <a:gd name="T3" fmla="*/ 0 h 730"/>
                <a:gd name="T4" fmla="*/ 0 w 756"/>
                <a:gd name="T5" fmla="*/ 0 h 730"/>
                <a:gd name="T6" fmla="*/ 0 w 756"/>
                <a:gd name="T7" fmla="*/ 0 h 730"/>
                <a:gd name="T8" fmla="*/ 0 w 756"/>
                <a:gd name="T9" fmla="*/ 0 h 730"/>
                <a:gd name="T10" fmla="*/ 0 w 756"/>
                <a:gd name="T11" fmla="*/ 0 h 730"/>
                <a:gd name="T12" fmla="*/ 0 w 756"/>
                <a:gd name="T13" fmla="*/ 0 h 730"/>
                <a:gd name="T14" fmla="*/ 0 w 756"/>
                <a:gd name="T15" fmla="*/ 0 h 730"/>
                <a:gd name="T16" fmla="*/ 0 w 756"/>
                <a:gd name="T17" fmla="*/ 0 h 7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56"/>
                <a:gd name="T28" fmla="*/ 0 h 730"/>
                <a:gd name="T29" fmla="*/ 756 w 756"/>
                <a:gd name="T30" fmla="*/ 730 h 7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56" h="730">
                  <a:moveTo>
                    <a:pt x="389" y="730"/>
                  </a:moveTo>
                  <a:lnTo>
                    <a:pt x="650" y="579"/>
                  </a:lnTo>
                  <a:lnTo>
                    <a:pt x="756" y="224"/>
                  </a:lnTo>
                  <a:lnTo>
                    <a:pt x="368" y="0"/>
                  </a:lnTo>
                  <a:lnTo>
                    <a:pt x="335" y="0"/>
                  </a:lnTo>
                  <a:lnTo>
                    <a:pt x="243" y="310"/>
                  </a:lnTo>
                  <a:lnTo>
                    <a:pt x="0" y="451"/>
                  </a:lnTo>
                  <a:lnTo>
                    <a:pt x="0" y="504"/>
                  </a:lnTo>
                  <a:cubicBezTo>
                    <a:pt x="109" y="611"/>
                    <a:pt x="243" y="689"/>
                    <a:pt x="389" y="730"/>
                  </a:cubicBezTo>
                  <a:close/>
                </a:path>
              </a:pathLst>
            </a:custGeom>
            <a:noFill/>
            <a:ln w="1746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83" name="Freeform 1179"/>
            <p:cNvSpPr>
              <a:spLocks/>
            </p:cNvSpPr>
            <p:nvPr/>
          </p:nvSpPr>
          <p:spPr bwMode="auto">
            <a:xfrm>
              <a:off x="6919931" y="4468823"/>
              <a:ext cx="187325" cy="255587"/>
            </a:xfrm>
            <a:custGeom>
              <a:avLst/>
              <a:gdLst>
                <a:gd name="T0" fmla="*/ 2147483647 w 118"/>
                <a:gd name="T1" fmla="*/ 0 h 161"/>
                <a:gd name="T2" fmla="*/ 0 w 118"/>
                <a:gd name="T3" fmla="*/ 2147483647 h 161"/>
                <a:gd name="T4" fmla="*/ 2147483647 w 118"/>
                <a:gd name="T5" fmla="*/ 2147483647 h 161"/>
                <a:gd name="T6" fmla="*/ 0 60000 65536"/>
                <a:gd name="T7" fmla="*/ 0 60000 65536"/>
                <a:gd name="T8" fmla="*/ 0 60000 65536"/>
                <a:gd name="T9" fmla="*/ 0 w 118"/>
                <a:gd name="T10" fmla="*/ 0 h 161"/>
                <a:gd name="T11" fmla="*/ 118 w 118"/>
                <a:gd name="T12" fmla="*/ 161 h 161"/>
              </a:gdLst>
              <a:ahLst/>
              <a:cxnLst>
                <a:cxn ang="T6">
                  <a:pos x="T0" y="T1"/>
                </a:cxn>
                <a:cxn ang="T7">
                  <a:pos x="T2" y="T3"/>
                </a:cxn>
                <a:cxn ang="T8">
                  <a:pos x="T4" y="T5"/>
                </a:cxn>
              </a:cxnLst>
              <a:rect l="T9" t="T10" r="T11" b="T12"/>
              <a:pathLst>
                <a:path w="118" h="161">
                  <a:moveTo>
                    <a:pt x="27" y="0"/>
                  </a:moveTo>
                  <a:lnTo>
                    <a:pt x="0" y="93"/>
                  </a:lnTo>
                  <a:lnTo>
                    <a:pt x="118" y="161"/>
                  </a:lnTo>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84" name="Freeform 1180"/>
            <p:cNvSpPr>
              <a:spLocks/>
            </p:cNvSpPr>
            <p:nvPr/>
          </p:nvSpPr>
          <p:spPr bwMode="auto">
            <a:xfrm>
              <a:off x="6996131" y="4770448"/>
              <a:ext cx="90488" cy="71437"/>
            </a:xfrm>
            <a:custGeom>
              <a:avLst/>
              <a:gdLst>
                <a:gd name="T0" fmla="*/ 2147483647 w 57"/>
                <a:gd name="T1" fmla="*/ 0 h 45"/>
                <a:gd name="T2" fmla="*/ 0 w 57"/>
                <a:gd name="T3" fmla="*/ 2147483647 h 45"/>
                <a:gd name="T4" fmla="*/ 0 w 57"/>
                <a:gd name="T5" fmla="*/ 2147483647 h 45"/>
                <a:gd name="T6" fmla="*/ 0 60000 65536"/>
                <a:gd name="T7" fmla="*/ 0 60000 65536"/>
                <a:gd name="T8" fmla="*/ 0 60000 65536"/>
                <a:gd name="T9" fmla="*/ 0 w 57"/>
                <a:gd name="T10" fmla="*/ 0 h 45"/>
                <a:gd name="T11" fmla="*/ 57 w 57"/>
                <a:gd name="T12" fmla="*/ 45 h 45"/>
              </a:gdLst>
              <a:ahLst/>
              <a:cxnLst>
                <a:cxn ang="T6">
                  <a:pos x="T0" y="T1"/>
                </a:cxn>
                <a:cxn ang="T7">
                  <a:pos x="T2" y="T3"/>
                </a:cxn>
                <a:cxn ang="T8">
                  <a:pos x="T4" y="T5"/>
                </a:cxn>
              </a:cxnLst>
              <a:rect l="T9" t="T10" r="T11" b="T12"/>
              <a:pathLst>
                <a:path w="57" h="45">
                  <a:moveTo>
                    <a:pt x="57" y="0"/>
                  </a:moveTo>
                  <a:lnTo>
                    <a:pt x="0" y="34"/>
                  </a:lnTo>
                  <a:lnTo>
                    <a:pt x="0" y="45"/>
                  </a:lnTo>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85" name="Freeform 1184"/>
            <p:cNvSpPr>
              <a:spLocks noEditPoints="1"/>
            </p:cNvSpPr>
            <p:nvPr/>
          </p:nvSpPr>
          <p:spPr bwMode="auto">
            <a:xfrm>
              <a:off x="6800869" y="4633923"/>
              <a:ext cx="290513" cy="166687"/>
            </a:xfrm>
            <a:custGeom>
              <a:avLst/>
              <a:gdLst>
                <a:gd name="T0" fmla="*/ 2147483647 w 183"/>
                <a:gd name="T1" fmla="*/ 2147483647 h 105"/>
                <a:gd name="T2" fmla="*/ 2147483647 w 183"/>
                <a:gd name="T3" fmla="*/ 2147483647 h 105"/>
                <a:gd name="T4" fmla="*/ 2147483647 w 183"/>
                <a:gd name="T5" fmla="*/ 2147483647 h 105"/>
                <a:gd name="T6" fmla="*/ 2147483647 w 183"/>
                <a:gd name="T7" fmla="*/ 2147483647 h 105"/>
                <a:gd name="T8" fmla="*/ 2147483647 w 183"/>
                <a:gd name="T9" fmla="*/ 2147483647 h 105"/>
                <a:gd name="T10" fmla="*/ 2147483647 w 183"/>
                <a:gd name="T11" fmla="*/ 2147483647 h 105"/>
                <a:gd name="T12" fmla="*/ 2147483647 w 183"/>
                <a:gd name="T13" fmla="*/ 2147483647 h 105"/>
                <a:gd name="T14" fmla="*/ 2147483647 w 183"/>
                <a:gd name="T15" fmla="*/ 2147483647 h 105"/>
                <a:gd name="T16" fmla="*/ 2147483647 w 183"/>
                <a:gd name="T17" fmla="*/ 2147483647 h 105"/>
                <a:gd name="T18" fmla="*/ 2147483647 w 183"/>
                <a:gd name="T19" fmla="*/ 2147483647 h 105"/>
                <a:gd name="T20" fmla="*/ 2147483647 w 183"/>
                <a:gd name="T21" fmla="*/ 2147483647 h 105"/>
                <a:gd name="T22" fmla="*/ 2147483647 w 183"/>
                <a:gd name="T23" fmla="*/ 2147483647 h 105"/>
                <a:gd name="T24" fmla="*/ 2147483647 w 183"/>
                <a:gd name="T25" fmla="*/ 2147483647 h 105"/>
                <a:gd name="T26" fmla="*/ 2147483647 w 183"/>
                <a:gd name="T27" fmla="*/ 2147483647 h 105"/>
                <a:gd name="T28" fmla="*/ 2147483647 w 183"/>
                <a:gd name="T29" fmla="*/ 2147483647 h 105"/>
                <a:gd name="T30" fmla="*/ 2147483647 w 183"/>
                <a:gd name="T31" fmla="*/ 2147483647 h 105"/>
                <a:gd name="T32" fmla="*/ 2147483647 w 183"/>
                <a:gd name="T33" fmla="*/ 2147483647 h 105"/>
                <a:gd name="T34" fmla="*/ 2147483647 w 183"/>
                <a:gd name="T35" fmla="*/ 2147483647 h 105"/>
                <a:gd name="T36" fmla="*/ 2147483647 w 183"/>
                <a:gd name="T37" fmla="*/ 2147483647 h 105"/>
                <a:gd name="T38" fmla="*/ 2147483647 w 183"/>
                <a:gd name="T39" fmla="*/ 2147483647 h 105"/>
                <a:gd name="T40" fmla="*/ 2147483647 w 183"/>
                <a:gd name="T41" fmla="*/ 2147483647 h 105"/>
                <a:gd name="T42" fmla="*/ 2147483647 w 183"/>
                <a:gd name="T43" fmla="*/ 2147483647 h 105"/>
                <a:gd name="T44" fmla="*/ 2147483647 w 183"/>
                <a:gd name="T45" fmla="*/ 2147483647 h 105"/>
                <a:gd name="T46" fmla="*/ 2147483647 w 183"/>
                <a:gd name="T47" fmla="*/ 2147483647 h 105"/>
                <a:gd name="T48" fmla="*/ 2147483647 w 183"/>
                <a:gd name="T49" fmla="*/ 2147483647 h 105"/>
                <a:gd name="T50" fmla="*/ 2147483647 w 183"/>
                <a:gd name="T51" fmla="*/ 2147483647 h 105"/>
                <a:gd name="T52" fmla="*/ 2147483647 w 183"/>
                <a:gd name="T53" fmla="*/ 2147483647 h 105"/>
                <a:gd name="T54" fmla="*/ 2147483647 w 183"/>
                <a:gd name="T55" fmla="*/ 2147483647 h 105"/>
                <a:gd name="T56" fmla="*/ 2147483647 w 183"/>
                <a:gd name="T57" fmla="*/ 2147483647 h 105"/>
                <a:gd name="T58" fmla="*/ 2147483647 w 183"/>
                <a:gd name="T59" fmla="*/ 2147483647 h 105"/>
                <a:gd name="T60" fmla="*/ 2147483647 w 183"/>
                <a:gd name="T61" fmla="*/ 2147483647 h 105"/>
                <a:gd name="T62" fmla="*/ 2147483647 w 183"/>
                <a:gd name="T63" fmla="*/ 2147483647 h 105"/>
                <a:gd name="T64" fmla="*/ 2147483647 w 183"/>
                <a:gd name="T65" fmla="*/ 2147483647 h 105"/>
                <a:gd name="T66" fmla="*/ 2147483647 w 183"/>
                <a:gd name="T67" fmla="*/ 2147483647 h 105"/>
                <a:gd name="T68" fmla="*/ 2147483647 w 183"/>
                <a:gd name="T69" fmla="*/ 2147483647 h 105"/>
                <a:gd name="T70" fmla="*/ 2147483647 w 183"/>
                <a:gd name="T71" fmla="*/ 2147483647 h 105"/>
                <a:gd name="T72" fmla="*/ 2147483647 w 183"/>
                <a:gd name="T73" fmla="*/ 2147483647 h 105"/>
                <a:gd name="T74" fmla="*/ 2147483647 w 183"/>
                <a:gd name="T75" fmla="*/ 2147483647 h 105"/>
                <a:gd name="T76" fmla="*/ 2147483647 w 183"/>
                <a:gd name="T77" fmla="*/ 2147483647 h 105"/>
                <a:gd name="T78" fmla="*/ 2147483647 w 183"/>
                <a:gd name="T79" fmla="*/ 2147483647 h 105"/>
                <a:gd name="T80" fmla="*/ 2147483647 w 183"/>
                <a:gd name="T81" fmla="*/ 2147483647 h 105"/>
                <a:gd name="T82" fmla="*/ 2147483647 w 183"/>
                <a:gd name="T83" fmla="*/ 2147483647 h 105"/>
                <a:gd name="T84" fmla="*/ 2147483647 w 183"/>
                <a:gd name="T85" fmla="*/ 2147483647 h 1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05"/>
                <a:gd name="T131" fmla="*/ 183 w 183"/>
                <a:gd name="T132" fmla="*/ 105 h 1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05">
                  <a:moveTo>
                    <a:pt x="0" y="36"/>
                  </a:moveTo>
                  <a:lnTo>
                    <a:pt x="11" y="43"/>
                  </a:lnTo>
                  <a:lnTo>
                    <a:pt x="23" y="36"/>
                  </a:lnTo>
                  <a:lnTo>
                    <a:pt x="11" y="29"/>
                  </a:lnTo>
                  <a:lnTo>
                    <a:pt x="0" y="36"/>
                  </a:lnTo>
                  <a:close/>
                  <a:moveTo>
                    <a:pt x="17" y="26"/>
                  </a:moveTo>
                  <a:lnTo>
                    <a:pt x="29" y="33"/>
                  </a:lnTo>
                  <a:lnTo>
                    <a:pt x="40" y="26"/>
                  </a:lnTo>
                  <a:lnTo>
                    <a:pt x="28" y="19"/>
                  </a:lnTo>
                  <a:lnTo>
                    <a:pt x="17" y="26"/>
                  </a:lnTo>
                  <a:close/>
                  <a:moveTo>
                    <a:pt x="33" y="16"/>
                  </a:moveTo>
                  <a:lnTo>
                    <a:pt x="46" y="23"/>
                  </a:lnTo>
                  <a:lnTo>
                    <a:pt x="57" y="17"/>
                  </a:lnTo>
                  <a:lnTo>
                    <a:pt x="45" y="10"/>
                  </a:lnTo>
                  <a:lnTo>
                    <a:pt x="33" y="16"/>
                  </a:lnTo>
                  <a:close/>
                  <a:moveTo>
                    <a:pt x="50" y="6"/>
                  </a:moveTo>
                  <a:lnTo>
                    <a:pt x="62" y="13"/>
                  </a:lnTo>
                  <a:lnTo>
                    <a:pt x="74" y="7"/>
                  </a:lnTo>
                  <a:lnTo>
                    <a:pt x="62" y="0"/>
                  </a:lnTo>
                  <a:lnTo>
                    <a:pt x="50" y="6"/>
                  </a:lnTo>
                  <a:close/>
                  <a:moveTo>
                    <a:pt x="69" y="17"/>
                  </a:moveTo>
                  <a:lnTo>
                    <a:pt x="81" y="24"/>
                  </a:lnTo>
                  <a:lnTo>
                    <a:pt x="92" y="17"/>
                  </a:lnTo>
                  <a:lnTo>
                    <a:pt x="80" y="10"/>
                  </a:lnTo>
                  <a:lnTo>
                    <a:pt x="69" y="17"/>
                  </a:lnTo>
                  <a:close/>
                  <a:moveTo>
                    <a:pt x="87" y="27"/>
                  </a:moveTo>
                  <a:lnTo>
                    <a:pt x="99" y="34"/>
                  </a:lnTo>
                  <a:lnTo>
                    <a:pt x="110" y="28"/>
                  </a:lnTo>
                  <a:lnTo>
                    <a:pt x="98" y="21"/>
                  </a:lnTo>
                  <a:lnTo>
                    <a:pt x="87" y="27"/>
                  </a:lnTo>
                  <a:close/>
                  <a:moveTo>
                    <a:pt x="105" y="38"/>
                  </a:moveTo>
                  <a:lnTo>
                    <a:pt x="117" y="45"/>
                  </a:lnTo>
                  <a:lnTo>
                    <a:pt x="128" y="38"/>
                  </a:lnTo>
                  <a:lnTo>
                    <a:pt x="116" y="31"/>
                  </a:lnTo>
                  <a:lnTo>
                    <a:pt x="105" y="38"/>
                  </a:lnTo>
                  <a:close/>
                  <a:moveTo>
                    <a:pt x="141" y="58"/>
                  </a:moveTo>
                  <a:lnTo>
                    <a:pt x="153" y="66"/>
                  </a:lnTo>
                  <a:lnTo>
                    <a:pt x="164" y="59"/>
                  </a:lnTo>
                  <a:lnTo>
                    <a:pt x="152" y="52"/>
                  </a:lnTo>
                  <a:lnTo>
                    <a:pt x="141" y="58"/>
                  </a:lnTo>
                  <a:close/>
                  <a:moveTo>
                    <a:pt x="159" y="69"/>
                  </a:moveTo>
                  <a:lnTo>
                    <a:pt x="171" y="76"/>
                  </a:lnTo>
                  <a:lnTo>
                    <a:pt x="183" y="69"/>
                  </a:lnTo>
                  <a:lnTo>
                    <a:pt x="171" y="63"/>
                  </a:lnTo>
                  <a:lnTo>
                    <a:pt x="159" y="69"/>
                  </a:lnTo>
                  <a:close/>
                  <a:moveTo>
                    <a:pt x="142" y="79"/>
                  </a:moveTo>
                  <a:lnTo>
                    <a:pt x="154" y="86"/>
                  </a:lnTo>
                  <a:lnTo>
                    <a:pt x="165" y="79"/>
                  </a:lnTo>
                  <a:lnTo>
                    <a:pt x="153" y="72"/>
                  </a:lnTo>
                  <a:lnTo>
                    <a:pt x="142" y="79"/>
                  </a:lnTo>
                  <a:close/>
                  <a:moveTo>
                    <a:pt x="124" y="68"/>
                  </a:moveTo>
                  <a:lnTo>
                    <a:pt x="136" y="75"/>
                  </a:lnTo>
                  <a:lnTo>
                    <a:pt x="148" y="69"/>
                  </a:lnTo>
                  <a:lnTo>
                    <a:pt x="135" y="62"/>
                  </a:lnTo>
                  <a:lnTo>
                    <a:pt x="124" y="68"/>
                  </a:lnTo>
                  <a:close/>
                  <a:moveTo>
                    <a:pt x="123" y="48"/>
                  </a:moveTo>
                  <a:lnTo>
                    <a:pt x="135" y="55"/>
                  </a:lnTo>
                  <a:lnTo>
                    <a:pt x="146" y="48"/>
                  </a:lnTo>
                  <a:lnTo>
                    <a:pt x="134" y="41"/>
                  </a:lnTo>
                  <a:lnTo>
                    <a:pt x="123" y="48"/>
                  </a:lnTo>
                  <a:close/>
                  <a:moveTo>
                    <a:pt x="106" y="58"/>
                  </a:moveTo>
                  <a:lnTo>
                    <a:pt x="118" y="65"/>
                  </a:lnTo>
                  <a:lnTo>
                    <a:pt x="130" y="58"/>
                  </a:lnTo>
                  <a:lnTo>
                    <a:pt x="117" y="51"/>
                  </a:lnTo>
                  <a:lnTo>
                    <a:pt x="106" y="58"/>
                  </a:lnTo>
                  <a:close/>
                  <a:moveTo>
                    <a:pt x="88" y="47"/>
                  </a:moveTo>
                  <a:lnTo>
                    <a:pt x="100" y="54"/>
                  </a:lnTo>
                  <a:lnTo>
                    <a:pt x="111" y="48"/>
                  </a:lnTo>
                  <a:lnTo>
                    <a:pt x="99" y="41"/>
                  </a:lnTo>
                  <a:lnTo>
                    <a:pt x="88" y="47"/>
                  </a:lnTo>
                  <a:close/>
                  <a:moveTo>
                    <a:pt x="70" y="37"/>
                  </a:moveTo>
                  <a:lnTo>
                    <a:pt x="82" y="44"/>
                  </a:lnTo>
                  <a:lnTo>
                    <a:pt x="93" y="37"/>
                  </a:lnTo>
                  <a:lnTo>
                    <a:pt x="81" y="30"/>
                  </a:lnTo>
                  <a:lnTo>
                    <a:pt x="70" y="37"/>
                  </a:lnTo>
                  <a:close/>
                  <a:moveTo>
                    <a:pt x="52" y="27"/>
                  </a:moveTo>
                  <a:lnTo>
                    <a:pt x="64" y="34"/>
                  </a:lnTo>
                  <a:lnTo>
                    <a:pt x="75" y="27"/>
                  </a:lnTo>
                  <a:lnTo>
                    <a:pt x="63" y="20"/>
                  </a:lnTo>
                  <a:lnTo>
                    <a:pt x="52" y="27"/>
                  </a:lnTo>
                  <a:close/>
                  <a:moveTo>
                    <a:pt x="34" y="36"/>
                  </a:moveTo>
                  <a:lnTo>
                    <a:pt x="47" y="43"/>
                  </a:lnTo>
                  <a:lnTo>
                    <a:pt x="58" y="37"/>
                  </a:lnTo>
                  <a:lnTo>
                    <a:pt x="46" y="30"/>
                  </a:lnTo>
                  <a:lnTo>
                    <a:pt x="34" y="36"/>
                  </a:lnTo>
                  <a:close/>
                  <a:moveTo>
                    <a:pt x="53" y="47"/>
                  </a:moveTo>
                  <a:lnTo>
                    <a:pt x="65" y="54"/>
                  </a:lnTo>
                  <a:lnTo>
                    <a:pt x="76" y="47"/>
                  </a:lnTo>
                  <a:lnTo>
                    <a:pt x="64" y="40"/>
                  </a:lnTo>
                  <a:lnTo>
                    <a:pt x="53" y="47"/>
                  </a:lnTo>
                  <a:close/>
                  <a:moveTo>
                    <a:pt x="71" y="57"/>
                  </a:moveTo>
                  <a:lnTo>
                    <a:pt x="83" y="64"/>
                  </a:lnTo>
                  <a:lnTo>
                    <a:pt x="94" y="58"/>
                  </a:lnTo>
                  <a:lnTo>
                    <a:pt x="82" y="51"/>
                  </a:lnTo>
                  <a:lnTo>
                    <a:pt x="71" y="57"/>
                  </a:lnTo>
                  <a:close/>
                  <a:moveTo>
                    <a:pt x="89" y="68"/>
                  </a:moveTo>
                  <a:lnTo>
                    <a:pt x="101" y="75"/>
                  </a:lnTo>
                  <a:lnTo>
                    <a:pt x="112" y="68"/>
                  </a:lnTo>
                  <a:lnTo>
                    <a:pt x="100" y="61"/>
                  </a:lnTo>
                  <a:lnTo>
                    <a:pt x="89" y="68"/>
                  </a:lnTo>
                  <a:close/>
                  <a:moveTo>
                    <a:pt x="107" y="78"/>
                  </a:moveTo>
                  <a:lnTo>
                    <a:pt x="119" y="85"/>
                  </a:lnTo>
                  <a:lnTo>
                    <a:pt x="131" y="78"/>
                  </a:lnTo>
                  <a:lnTo>
                    <a:pt x="118" y="72"/>
                  </a:lnTo>
                  <a:lnTo>
                    <a:pt x="107" y="78"/>
                  </a:lnTo>
                  <a:close/>
                  <a:moveTo>
                    <a:pt x="125" y="89"/>
                  </a:moveTo>
                  <a:lnTo>
                    <a:pt x="137" y="96"/>
                  </a:lnTo>
                  <a:lnTo>
                    <a:pt x="149" y="89"/>
                  </a:lnTo>
                  <a:lnTo>
                    <a:pt x="136" y="82"/>
                  </a:lnTo>
                  <a:lnTo>
                    <a:pt x="125" y="89"/>
                  </a:lnTo>
                  <a:close/>
                  <a:moveTo>
                    <a:pt x="108" y="98"/>
                  </a:moveTo>
                  <a:lnTo>
                    <a:pt x="120" y="105"/>
                  </a:lnTo>
                  <a:lnTo>
                    <a:pt x="132" y="99"/>
                  </a:lnTo>
                  <a:lnTo>
                    <a:pt x="120" y="92"/>
                  </a:lnTo>
                  <a:lnTo>
                    <a:pt x="108" y="98"/>
                  </a:lnTo>
                  <a:close/>
                  <a:moveTo>
                    <a:pt x="90" y="88"/>
                  </a:moveTo>
                  <a:lnTo>
                    <a:pt x="102" y="95"/>
                  </a:lnTo>
                  <a:lnTo>
                    <a:pt x="113" y="88"/>
                  </a:lnTo>
                  <a:lnTo>
                    <a:pt x="101" y="82"/>
                  </a:lnTo>
                  <a:lnTo>
                    <a:pt x="90" y="88"/>
                  </a:lnTo>
                  <a:close/>
                  <a:moveTo>
                    <a:pt x="36" y="57"/>
                  </a:moveTo>
                  <a:lnTo>
                    <a:pt x="84" y="85"/>
                  </a:lnTo>
                  <a:lnTo>
                    <a:pt x="95" y="78"/>
                  </a:lnTo>
                  <a:lnTo>
                    <a:pt x="47" y="50"/>
                  </a:lnTo>
                  <a:lnTo>
                    <a:pt x="36" y="57"/>
                  </a:lnTo>
                  <a:close/>
                  <a:moveTo>
                    <a:pt x="18" y="46"/>
                  </a:moveTo>
                  <a:lnTo>
                    <a:pt x="30" y="53"/>
                  </a:lnTo>
                  <a:lnTo>
                    <a:pt x="41" y="47"/>
                  </a:lnTo>
                  <a:lnTo>
                    <a:pt x="29" y="40"/>
                  </a:lnTo>
                  <a:lnTo>
                    <a:pt x="18"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586" name="Freeform 1185"/>
            <p:cNvSpPr>
              <a:spLocks noEditPoints="1"/>
            </p:cNvSpPr>
            <p:nvPr/>
          </p:nvSpPr>
          <p:spPr bwMode="auto">
            <a:xfrm>
              <a:off x="6800869" y="4643448"/>
              <a:ext cx="290513" cy="161925"/>
            </a:xfrm>
            <a:custGeom>
              <a:avLst/>
              <a:gdLst>
                <a:gd name="T0" fmla="*/ 2147483647 w 183"/>
                <a:gd name="T1" fmla="*/ 2147483647 h 102"/>
                <a:gd name="T2" fmla="*/ 2147483647 w 183"/>
                <a:gd name="T3" fmla="*/ 2147483647 h 102"/>
                <a:gd name="T4" fmla="*/ 2147483647 w 183"/>
                <a:gd name="T5" fmla="*/ 2147483647 h 102"/>
                <a:gd name="T6" fmla="*/ 2147483647 w 183"/>
                <a:gd name="T7" fmla="*/ 2147483647 h 102"/>
                <a:gd name="T8" fmla="*/ 2147483647 w 183"/>
                <a:gd name="T9" fmla="*/ 2147483647 h 102"/>
                <a:gd name="T10" fmla="*/ 2147483647 w 183"/>
                <a:gd name="T11" fmla="*/ 2147483647 h 102"/>
                <a:gd name="T12" fmla="*/ 2147483647 w 183"/>
                <a:gd name="T13" fmla="*/ 2147483647 h 102"/>
                <a:gd name="T14" fmla="*/ 2147483647 w 183"/>
                <a:gd name="T15" fmla="*/ 2147483647 h 102"/>
                <a:gd name="T16" fmla="*/ 2147483647 w 183"/>
                <a:gd name="T17" fmla="*/ 2147483647 h 102"/>
                <a:gd name="T18" fmla="*/ 2147483647 w 183"/>
                <a:gd name="T19" fmla="*/ 2147483647 h 102"/>
                <a:gd name="T20" fmla="*/ 2147483647 w 183"/>
                <a:gd name="T21" fmla="*/ 2147483647 h 102"/>
                <a:gd name="T22" fmla="*/ 2147483647 w 183"/>
                <a:gd name="T23" fmla="*/ 2147483647 h 102"/>
                <a:gd name="T24" fmla="*/ 2147483647 w 183"/>
                <a:gd name="T25" fmla="*/ 2147483647 h 102"/>
                <a:gd name="T26" fmla="*/ 2147483647 w 183"/>
                <a:gd name="T27" fmla="*/ 2147483647 h 102"/>
                <a:gd name="T28" fmla="*/ 2147483647 w 183"/>
                <a:gd name="T29" fmla="*/ 2147483647 h 102"/>
                <a:gd name="T30" fmla="*/ 2147483647 w 183"/>
                <a:gd name="T31" fmla="*/ 2147483647 h 102"/>
                <a:gd name="T32" fmla="*/ 2147483647 w 183"/>
                <a:gd name="T33" fmla="*/ 2147483647 h 102"/>
                <a:gd name="T34" fmla="*/ 2147483647 w 183"/>
                <a:gd name="T35" fmla="*/ 2147483647 h 102"/>
                <a:gd name="T36" fmla="*/ 2147483647 w 183"/>
                <a:gd name="T37" fmla="*/ 2147483647 h 102"/>
                <a:gd name="T38" fmla="*/ 2147483647 w 183"/>
                <a:gd name="T39" fmla="*/ 2147483647 h 102"/>
                <a:gd name="T40" fmla="*/ 2147483647 w 183"/>
                <a:gd name="T41" fmla="*/ 2147483647 h 102"/>
                <a:gd name="T42" fmla="*/ 2147483647 w 183"/>
                <a:gd name="T43" fmla="*/ 2147483647 h 102"/>
                <a:gd name="T44" fmla="*/ 2147483647 w 183"/>
                <a:gd name="T45" fmla="*/ 2147483647 h 102"/>
                <a:gd name="T46" fmla="*/ 2147483647 w 183"/>
                <a:gd name="T47" fmla="*/ 2147483647 h 102"/>
                <a:gd name="T48" fmla="*/ 2147483647 w 183"/>
                <a:gd name="T49" fmla="*/ 2147483647 h 102"/>
                <a:gd name="T50" fmla="*/ 2147483647 w 183"/>
                <a:gd name="T51" fmla="*/ 2147483647 h 102"/>
                <a:gd name="T52" fmla="*/ 2147483647 w 183"/>
                <a:gd name="T53" fmla="*/ 2147483647 h 102"/>
                <a:gd name="T54" fmla="*/ 2147483647 w 183"/>
                <a:gd name="T55" fmla="*/ 2147483647 h 102"/>
                <a:gd name="T56" fmla="*/ 2147483647 w 183"/>
                <a:gd name="T57" fmla="*/ 2147483647 h 102"/>
                <a:gd name="T58" fmla="*/ 2147483647 w 183"/>
                <a:gd name="T59" fmla="*/ 2147483647 h 102"/>
                <a:gd name="T60" fmla="*/ 2147483647 w 183"/>
                <a:gd name="T61" fmla="*/ 2147483647 h 102"/>
                <a:gd name="T62" fmla="*/ 2147483647 w 183"/>
                <a:gd name="T63" fmla="*/ 2147483647 h 102"/>
                <a:gd name="T64" fmla="*/ 2147483647 w 183"/>
                <a:gd name="T65" fmla="*/ 2147483647 h 102"/>
                <a:gd name="T66" fmla="*/ 2147483647 w 183"/>
                <a:gd name="T67" fmla="*/ 2147483647 h 102"/>
                <a:gd name="T68" fmla="*/ 2147483647 w 183"/>
                <a:gd name="T69" fmla="*/ 2147483647 h 102"/>
                <a:gd name="T70" fmla="*/ 2147483647 w 183"/>
                <a:gd name="T71" fmla="*/ 2147483647 h 102"/>
                <a:gd name="T72" fmla="*/ 2147483647 w 183"/>
                <a:gd name="T73" fmla="*/ 2147483647 h 102"/>
                <a:gd name="T74" fmla="*/ 2147483647 w 183"/>
                <a:gd name="T75" fmla="*/ 2147483647 h 102"/>
                <a:gd name="T76" fmla="*/ 2147483647 w 183"/>
                <a:gd name="T77" fmla="*/ 2147483647 h 102"/>
                <a:gd name="T78" fmla="*/ 2147483647 w 183"/>
                <a:gd name="T79" fmla="*/ 2147483647 h 102"/>
                <a:gd name="T80" fmla="*/ 2147483647 w 183"/>
                <a:gd name="T81" fmla="*/ 2147483647 h 102"/>
                <a:gd name="T82" fmla="*/ 2147483647 w 183"/>
                <a:gd name="T83" fmla="*/ 2147483647 h 102"/>
                <a:gd name="T84" fmla="*/ 0 w 183"/>
                <a:gd name="T85" fmla="*/ 2147483647 h 102"/>
                <a:gd name="T86" fmla="*/ 2147483647 w 183"/>
                <a:gd name="T87" fmla="*/ 2147483647 h 102"/>
                <a:gd name="T88" fmla="*/ 2147483647 w 183"/>
                <a:gd name="T89" fmla="*/ 2147483647 h 102"/>
                <a:gd name="T90" fmla="*/ 2147483647 w 183"/>
                <a:gd name="T91" fmla="*/ 2147483647 h 102"/>
                <a:gd name="T92" fmla="*/ 2147483647 w 183"/>
                <a:gd name="T93" fmla="*/ 2147483647 h 102"/>
                <a:gd name="T94" fmla="*/ 2147483647 w 183"/>
                <a:gd name="T95" fmla="*/ 2147483647 h 102"/>
                <a:gd name="T96" fmla="*/ 2147483647 w 183"/>
                <a:gd name="T97" fmla="*/ 2147483647 h 102"/>
                <a:gd name="T98" fmla="*/ 2147483647 w 183"/>
                <a:gd name="T99" fmla="*/ 2147483647 h 102"/>
                <a:gd name="T100" fmla="*/ 2147483647 w 183"/>
                <a:gd name="T101" fmla="*/ 2147483647 h 102"/>
                <a:gd name="T102" fmla="*/ 2147483647 w 183"/>
                <a:gd name="T103" fmla="*/ 2147483647 h 1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3"/>
                <a:gd name="T157" fmla="*/ 0 h 102"/>
                <a:gd name="T158" fmla="*/ 183 w 183"/>
                <a:gd name="T159" fmla="*/ 102 h 1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3" h="102">
                  <a:moveTo>
                    <a:pt x="50" y="3"/>
                  </a:moveTo>
                  <a:lnTo>
                    <a:pt x="62" y="10"/>
                  </a:lnTo>
                  <a:lnTo>
                    <a:pt x="62" y="7"/>
                  </a:lnTo>
                  <a:lnTo>
                    <a:pt x="50" y="0"/>
                  </a:lnTo>
                  <a:lnTo>
                    <a:pt x="50" y="3"/>
                  </a:lnTo>
                  <a:close/>
                  <a:moveTo>
                    <a:pt x="69" y="13"/>
                  </a:moveTo>
                  <a:lnTo>
                    <a:pt x="81" y="20"/>
                  </a:lnTo>
                  <a:lnTo>
                    <a:pt x="81" y="18"/>
                  </a:lnTo>
                  <a:lnTo>
                    <a:pt x="69" y="11"/>
                  </a:lnTo>
                  <a:lnTo>
                    <a:pt x="69" y="13"/>
                  </a:lnTo>
                  <a:close/>
                  <a:moveTo>
                    <a:pt x="87" y="24"/>
                  </a:moveTo>
                  <a:lnTo>
                    <a:pt x="99" y="31"/>
                  </a:lnTo>
                  <a:lnTo>
                    <a:pt x="99" y="28"/>
                  </a:lnTo>
                  <a:lnTo>
                    <a:pt x="87" y="21"/>
                  </a:lnTo>
                  <a:lnTo>
                    <a:pt x="87" y="24"/>
                  </a:lnTo>
                  <a:close/>
                  <a:moveTo>
                    <a:pt x="105" y="34"/>
                  </a:moveTo>
                  <a:lnTo>
                    <a:pt x="117" y="41"/>
                  </a:lnTo>
                  <a:lnTo>
                    <a:pt x="117" y="39"/>
                  </a:lnTo>
                  <a:lnTo>
                    <a:pt x="105" y="32"/>
                  </a:lnTo>
                  <a:lnTo>
                    <a:pt x="105" y="34"/>
                  </a:lnTo>
                  <a:close/>
                  <a:moveTo>
                    <a:pt x="123" y="45"/>
                  </a:moveTo>
                  <a:lnTo>
                    <a:pt x="135" y="52"/>
                  </a:lnTo>
                  <a:lnTo>
                    <a:pt x="135" y="49"/>
                  </a:lnTo>
                  <a:lnTo>
                    <a:pt x="123" y="42"/>
                  </a:lnTo>
                  <a:lnTo>
                    <a:pt x="123" y="45"/>
                  </a:lnTo>
                  <a:close/>
                  <a:moveTo>
                    <a:pt x="141" y="55"/>
                  </a:moveTo>
                  <a:lnTo>
                    <a:pt x="153" y="62"/>
                  </a:lnTo>
                  <a:lnTo>
                    <a:pt x="153" y="60"/>
                  </a:lnTo>
                  <a:lnTo>
                    <a:pt x="141" y="52"/>
                  </a:lnTo>
                  <a:lnTo>
                    <a:pt x="141" y="55"/>
                  </a:lnTo>
                  <a:close/>
                  <a:moveTo>
                    <a:pt x="62" y="7"/>
                  </a:moveTo>
                  <a:lnTo>
                    <a:pt x="62" y="10"/>
                  </a:lnTo>
                  <a:lnTo>
                    <a:pt x="74" y="3"/>
                  </a:lnTo>
                  <a:lnTo>
                    <a:pt x="74" y="1"/>
                  </a:lnTo>
                  <a:lnTo>
                    <a:pt x="62" y="7"/>
                  </a:lnTo>
                  <a:close/>
                  <a:moveTo>
                    <a:pt x="81" y="18"/>
                  </a:moveTo>
                  <a:lnTo>
                    <a:pt x="81" y="20"/>
                  </a:lnTo>
                  <a:lnTo>
                    <a:pt x="92" y="14"/>
                  </a:lnTo>
                  <a:lnTo>
                    <a:pt x="92" y="11"/>
                  </a:lnTo>
                  <a:lnTo>
                    <a:pt x="81" y="18"/>
                  </a:lnTo>
                  <a:close/>
                  <a:moveTo>
                    <a:pt x="99" y="28"/>
                  </a:moveTo>
                  <a:lnTo>
                    <a:pt x="99" y="31"/>
                  </a:lnTo>
                  <a:lnTo>
                    <a:pt x="110" y="24"/>
                  </a:lnTo>
                  <a:lnTo>
                    <a:pt x="110" y="22"/>
                  </a:lnTo>
                  <a:lnTo>
                    <a:pt x="99" y="28"/>
                  </a:lnTo>
                  <a:close/>
                  <a:moveTo>
                    <a:pt x="117" y="39"/>
                  </a:moveTo>
                  <a:lnTo>
                    <a:pt x="117" y="41"/>
                  </a:lnTo>
                  <a:lnTo>
                    <a:pt x="128" y="35"/>
                  </a:lnTo>
                  <a:lnTo>
                    <a:pt x="128" y="32"/>
                  </a:lnTo>
                  <a:lnTo>
                    <a:pt x="117" y="39"/>
                  </a:lnTo>
                  <a:close/>
                  <a:moveTo>
                    <a:pt x="135" y="49"/>
                  </a:moveTo>
                  <a:lnTo>
                    <a:pt x="135" y="52"/>
                  </a:lnTo>
                  <a:lnTo>
                    <a:pt x="146" y="45"/>
                  </a:lnTo>
                  <a:lnTo>
                    <a:pt x="146" y="42"/>
                  </a:lnTo>
                  <a:lnTo>
                    <a:pt x="135" y="49"/>
                  </a:lnTo>
                  <a:close/>
                  <a:moveTo>
                    <a:pt x="153" y="60"/>
                  </a:moveTo>
                  <a:lnTo>
                    <a:pt x="153" y="62"/>
                  </a:lnTo>
                  <a:lnTo>
                    <a:pt x="164" y="55"/>
                  </a:lnTo>
                  <a:lnTo>
                    <a:pt x="164" y="53"/>
                  </a:lnTo>
                  <a:lnTo>
                    <a:pt x="153" y="60"/>
                  </a:lnTo>
                  <a:close/>
                  <a:moveTo>
                    <a:pt x="159" y="66"/>
                  </a:moveTo>
                  <a:lnTo>
                    <a:pt x="171" y="72"/>
                  </a:lnTo>
                  <a:lnTo>
                    <a:pt x="171" y="70"/>
                  </a:lnTo>
                  <a:lnTo>
                    <a:pt x="159" y="63"/>
                  </a:lnTo>
                  <a:lnTo>
                    <a:pt x="159" y="66"/>
                  </a:lnTo>
                  <a:close/>
                  <a:moveTo>
                    <a:pt x="171" y="70"/>
                  </a:moveTo>
                  <a:lnTo>
                    <a:pt x="171" y="72"/>
                  </a:lnTo>
                  <a:lnTo>
                    <a:pt x="183" y="66"/>
                  </a:lnTo>
                  <a:lnTo>
                    <a:pt x="183" y="63"/>
                  </a:lnTo>
                  <a:lnTo>
                    <a:pt x="171" y="70"/>
                  </a:lnTo>
                  <a:close/>
                  <a:moveTo>
                    <a:pt x="33" y="13"/>
                  </a:moveTo>
                  <a:lnTo>
                    <a:pt x="46" y="20"/>
                  </a:lnTo>
                  <a:lnTo>
                    <a:pt x="46" y="17"/>
                  </a:lnTo>
                  <a:lnTo>
                    <a:pt x="33" y="10"/>
                  </a:lnTo>
                  <a:lnTo>
                    <a:pt x="33" y="13"/>
                  </a:lnTo>
                  <a:close/>
                  <a:moveTo>
                    <a:pt x="52" y="23"/>
                  </a:moveTo>
                  <a:lnTo>
                    <a:pt x="64" y="30"/>
                  </a:lnTo>
                  <a:lnTo>
                    <a:pt x="64" y="28"/>
                  </a:lnTo>
                  <a:lnTo>
                    <a:pt x="52" y="21"/>
                  </a:lnTo>
                  <a:lnTo>
                    <a:pt x="52" y="23"/>
                  </a:lnTo>
                  <a:close/>
                  <a:moveTo>
                    <a:pt x="70" y="34"/>
                  </a:moveTo>
                  <a:lnTo>
                    <a:pt x="82" y="41"/>
                  </a:lnTo>
                  <a:lnTo>
                    <a:pt x="82" y="38"/>
                  </a:lnTo>
                  <a:lnTo>
                    <a:pt x="70" y="31"/>
                  </a:lnTo>
                  <a:lnTo>
                    <a:pt x="70" y="34"/>
                  </a:lnTo>
                  <a:close/>
                  <a:moveTo>
                    <a:pt x="88" y="44"/>
                  </a:moveTo>
                  <a:lnTo>
                    <a:pt x="100" y="51"/>
                  </a:lnTo>
                  <a:lnTo>
                    <a:pt x="100" y="48"/>
                  </a:lnTo>
                  <a:lnTo>
                    <a:pt x="88" y="41"/>
                  </a:lnTo>
                  <a:lnTo>
                    <a:pt x="88" y="44"/>
                  </a:lnTo>
                  <a:close/>
                  <a:moveTo>
                    <a:pt x="106" y="54"/>
                  </a:moveTo>
                  <a:lnTo>
                    <a:pt x="118" y="61"/>
                  </a:lnTo>
                  <a:lnTo>
                    <a:pt x="118" y="59"/>
                  </a:lnTo>
                  <a:lnTo>
                    <a:pt x="106" y="52"/>
                  </a:lnTo>
                  <a:lnTo>
                    <a:pt x="106" y="54"/>
                  </a:lnTo>
                  <a:close/>
                  <a:moveTo>
                    <a:pt x="124" y="65"/>
                  </a:moveTo>
                  <a:lnTo>
                    <a:pt x="136" y="72"/>
                  </a:lnTo>
                  <a:lnTo>
                    <a:pt x="136" y="69"/>
                  </a:lnTo>
                  <a:lnTo>
                    <a:pt x="124" y="62"/>
                  </a:lnTo>
                  <a:lnTo>
                    <a:pt x="124" y="65"/>
                  </a:lnTo>
                  <a:close/>
                  <a:moveTo>
                    <a:pt x="46" y="17"/>
                  </a:moveTo>
                  <a:lnTo>
                    <a:pt x="46" y="20"/>
                  </a:lnTo>
                  <a:lnTo>
                    <a:pt x="57" y="13"/>
                  </a:lnTo>
                  <a:lnTo>
                    <a:pt x="57" y="11"/>
                  </a:lnTo>
                  <a:lnTo>
                    <a:pt x="46" y="17"/>
                  </a:lnTo>
                  <a:close/>
                  <a:moveTo>
                    <a:pt x="64" y="28"/>
                  </a:moveTo>
                  <a:lnTo>
                    <a:pt x="64" y="30"/>
                  </a:lnTo>
                  <a:lnTo>
                    <a:pt x="75" y="24"/>
                  </a:lnTo>
                  <a:lnTo>
                    <a:pt x="75" y="21"/>
                  </a:lnTo>
                  <a:lnTo>
                    <a:pt x="64" y="28"/>
                  </a:lnTo>
                  <a:close/>
                  <a:moveTo>
                    <a:pt x="82" y="38"/>
                  </a:moveTo>
                  <a:lnTo>
                    <a:pt x="82" y="41"/>
                  </a:lnTo>
                  <a:lnTo>
                    <a:pt x="93" y="34"/>
                  </a:lnTo>
                  <a:lnTo>
                    <a:pt x="93" y="31"/>
                  </a:lnTo>
                  <a:lnTo>
                    <a:pt x="82" y="38"/>
                  </a:lnTo>
                  <a:close/>
                  <a:moveTo>
                    <a:pt x="100" y="48"/>
                  </a:moveTo>
                  <a:lnTo>
                    <a:pt x="100" y="51"/>
                  </a:lnTo>
                  <a:lnTo>
                    <a:pt x="111" y="44"/>
                  </a:lnTo>
                  <a:lnTo>
                    <a:pt x="111" y="42"/>
                  </a:lnTo>
                  <a:lnTo>
                    <a:pt x="100" y="48"/>
                  </a:lnTo>
                  <a:close/>
                  <a:moveTo>
                    <a:pt x="118" y="59"/>
                  </a:moveTo>
                  <a:lnTo>
                    <a:pt x="118" y="61"/>
                  </a:lnTo>
                  <a:lnTo>
                    <a:pt x="130" y="55"/>
                  </a:lnTo>
                  <a:lnTo>
                    <a:pt x="130" y="52"/>
                  </a:lnTo>
                  <a:lnTo>
                    <a:pt x="118" y="59"/>
                  </a:lnTo>
                  <a:close/>
                  <a:moveTo>
                    <a:pt x="136" y="69"/>
                  </a:moveTo>
                  <a:lnTo>
                    <a:pt x="136" y="72"/>
                  </a:lnTo>
                  <a:lnTo>
                    <a:pt x="148" y="66"/>
                  </a:lnTo>
                  <a:lnTo>
                    <a:pt x="148" y="63"/>
                  </a:lnTo>
                  <a:lnTo>
                    <a:pt x="136" y="69"/>
                  </a:lnTo>
                  <a:close/>
                  <a:moveTo>
                    <a:pt x="142" y="76"/>
                  </a:moveTo>
                  <a:lnTo>
                    <a:pt x="154" y="82"/>
                  </a:lnTo>
                  <a:lnTo>
                    <a:pt x="154" y="80"/>
                  </a:lnTo>
                  <a:lnTo>
                    <a:pt x="142" y="73"/>
                  </a:lnTo>
                  <a:lnTo>
                    <a:pt x="142" y="76"/>
                  </a:lnTo>
                  <a:close/>
                  <a:moveTo>
                    <a:pt x="154" y="80"/>
                  </a:moveTo>
                  <a:lnTo>
                    <a:pt x="154" y="82"/>
                  </a:lnTo>
                  <a:lnTo>
                    <a:pt x="165" y="76"/>
                  </a:lnTo>
                  <a:lnTo>
                    <a:pt x="165" y="73"/>
                  </a:lnTo>
                  <a:lnTo>
                    <a:pt x="154" y="80"/>
                  </a:lnTo>
                  <a:close/>
                  <a:moveTo>
                    <a:pt x="17" y="23"/>
                  </a:moveTo>
                  <a:lnTo>
                    <a:pt x="29" y="30"/>
                  </a:lnTo>
                  <a:lnTo>
                    <a:pt x="29" y="27"/>
                  </a:lnTo>
                  <a:lnTo>
                    <a:pt x="17" y="20"/>
                  </a:lnTo>
                  <a:lnTo>
                    <a:pt x="17" y="23"/>
                  </a:lnTo>
                  <a:close/>
                  <a:moveTo>
                    <a:pt x="34" y="33"/>
                  </a:moveTo>
                  <a:lnTo>
                    <a:pt x="47" y="40"/>
                  </a:lnTo>
                  <a:lnTo>
                    <a:pt x="47" y="37"/>
                  </a:lnTo>
                  <a:lnTo>
                    <a:pt x="34" y="30"/>
                  </a:lnTo>
                  <a:lnTo>
                    <a:pt x="34" y="33"/>
                  </a:lnTo>
                  <a:close/>
                  <a:moveTo>
                    <a:pt x="53" y="43"/>
                  </a:moveTo>
                  <a:lnTo>
                    <a:pt x="65" y="50"/>
                  </a:lnTo>
                  <a:lnTo>
                    <a:pt x="65" y="48"/>
                  </a:lnTo>
                  <a:lnTo>
                    <a:pt x="53" y="41"/>
                  </a:lnTo>
                  <a:lnTo>
                    <a:pt x="53" y="43"/>
                  </a:lnTo>
                  <a:close/>
                  <a:moveTo>
                    <a:pt x="71" y="54"/>
                  </a:moveTo>
                  <a:lnTo>
                    <a:pt x="83" y="61"/>
                  </a:lnTo>
                  <a:lnTo>
                    <a:pt x="83" y="58"/>
                  </a:lnTo>
                  <a:lnTo>
                    <a:pt x="71" y="51"/>
                  </a:lnTo>
                  <a:lnTo>
                    <a:pt x="71" y="54"/>
                  </a:lnTo>
                  <a:close/>
                  <a:moveTo>
                    <a:pt x="89" y="64"/>
                  </a:moveTo>
                  <a:lnTo>
                    <a:pt x="101" y="71"/>
                  </a:lnTo>
                  <a:lnTo>
                    <a:pt x="101" y="69"/>
                  </a:lnTo>
                  <a:lnTo>
                    <a:pt x="89" y="62"/>
                  </a:lnTo>
                  <a:lnTo>
                    <a:pt x="89" y="64"/>
                  </a:lnTo>
                  <a:close/>
                  <a:moveTo>
                    <a:pt x="107" y="75"/>
                  </a:moveTo>
                  <a:lnTo>
                    <a:pt x="119" y="82"/>
                  </a:lnTo>
                  <a:lnTo>
                    <a:pt x="119" y="79"/>
                  </a:lnTo>
                  <a:lnTo>
                    <a:pt x="107" y="72"/>
                  </a:lnTo>
                  <a:lnTo>
                    <a:pt x="107" y="75"/>
                  </a:lnTo>
                  <a:close/>
                  <a:moveTo>
                    <a:pt x="29" y="27"/>
                  </a:moveTo>
                  <a:lnTo>
                    <a:pt x="29" y="30"/>
                  </a:lnTo>
                  <a:lnTo>
                    <a:pt x="40" y="23"/>
                  </a:lnTo>
                  <a:lnTo>
                    <a:pt x="40" y="20"/>
                  </a:lnTo>
                  <a:lnTo>
                    <a:pt x="29" y="27"/>
                  </a:lnTo>
                  <a:close/>
                  <a:moveTo>
                    <a:pt x="47" y="37"/>
                  </a:moveTo>
                  <a:lnTo>
                    <a:pt x="47" y="40"/>
                  </a:lnTo>
                  <a:lnTo>
                    <a:pt x="58" y="33"/>
                  </a:lnTo>
                  <a:lnTo>
                    <a:pt x="58" y="31"/>
                  </a:lnTo>
                  <a:lnTo>
                    <a:pt x="47" y="37"/>
                  </a:lnTo>
                  <a:close/>
                  <a:moveTo>
                    <a:pt x="65" y="48"/>
                  </a:moveTo>
                  <a:lnTo>
                    <a:pt x="65" y="50"/>
                  </a:lnTo>
                  <a:lnTo>
                    <a:pt x="76" y="44"/>
                  </a:lnTo>
                  <a:lnTo>
                    <a:pt x="76" y="41"/>
                  </a:lnTo>
                  <a:lnTo>
                    <a:pt x="65" y="48"/>
                  </a:lnTo>
                  <a:close/>
                  <a:moveTo>
                    <a:pt x="83" y="58"/>
                  </a:moveTo>
                  <a:lnTo>
                    <a:pt x="83" y="61"/>
                  </a:lnTo>
                  <a:lnTo>
                    <a:pt x="94" y="54"/>
                  </a:lnTo>
                  <a:lnTo>
                    <a:pt x="94" y="52"/>
                  </a:lnTo>
                  <a:lnTo>
                    <a:pt x="83" y="58"/>
                  </a:lnTo>
                  <a:close/>
                  <a:moveTo>
                    <a:pt x="101" y="69"/>
                  </a:moveTo>
                  <a:lnTo>
                    <a:pt x="101" y="71"/>
                  </a:lnTo>
                  <a:lnTo>
                    <a:pt x="112" y="65"/>
                  </a:lnTo>
                  <a:lnTo>
                    <a:pt x="112" y="62"/>
                  </a:lnTo>
                  <a:lnTo>
                    <a:pt x="101" y="69"/>
                  </a:lnTo>
                  <a:close/>
                  <a:moveTo>
                    <a:pt x="119" y="79"/>
                  </a:moveTo>
                  <a:lnTo>
                    <a:pt x="119" y="82"/>
                  </a:lnTo>
                  <a:lnTo>
                    <a:pt x="131" y="75"/>
                  </a:lnTo>
                  <a:lnTo>
                    <a:pt x="131" y="72"/>
                  </a:lnTo>
                  <a:lnTo>
                    <a:pt x="119" y="79"/>
                  </a:lnTo>
                  <a:close/>
                  <a:moveTo>
                    <a:pt x="125" y="85"/>
                  </a:moveTo>
                  <a:lnTo>
                    <a:pt x="137" y="92"/>
                  </a:lnTo>
                  <a:lnTo>
                    <a:pt x="137" y="90"/>
                  </a:lnTo>
                  <a:lnTo>
                    <a:pt x="125" y="83"/>
                  </a:lnTo>
                  <a:lnTo>
                    <a:pt x="125" y="85"/>
                  </a:lnTo>
                  <a:close/>
                  <a:moveTo>
                    <a:pt x="137" y="90"/>
                  </a:moveTo>
                  <a:lnTo>
                    <a:pt x="137" y="92"/>
                  </a:lnTo>
                  <a:lnTo>
                    <a:pt x="149" y="86"/>
                  </a:lnTo>
                  <a:lnTo>
                    <a:pt x="149" y="83"/>
                  </a:lnTo>
                  <a:lnTo>
                    <a:pt x="137" y="90"/>
                  </a:lnTo>
                  <a:close/>
                  <a:moveTo>
                    <a:pt x="0" y="32"/>
                  </a:moveTo>
                  <a:lnTo>
                    <a:pt x="11" y="39"/>
                  </a:lnTo>
                  <a:lnTo>
                    <a:pt x="11" y="37"/>
                  </a:lnTo>
                  <a:lnTo>
                    <a:pt x="0" y="30"/>
                  </a:lnTo>
                  <a:lnTo>
                    <a:pt x="0" y="32"/>
                  </a:lnTo>
                  <a:close/>
                  <a:moveTo>
                    <a:pt x="18" y="43"/>
                  </a:moveTo>
                  <a:lnTo>
                    <a:pt x="30" y="50"/>
                  </a:lnTo>
                  <a:lnTo>
                    <a:pt x="30" y="47"/>
                  </a:lnTo>
                  <a:lnTo>
                    <a:pt x="18" y="40"/>
                  </a:lnTo>
                  <a:lnTo>
                    <a:pt x="18" y="43"/>
                  </a:lnTo>
                  <a:close/>
                  <a:moveTo>
                    <a:pt x="36" y="53"/>
                  </a:moveTo>
                  <a:lnTo>
                    <a:pt x="84" y="81"/>
                  </a:lnTo>
                  <a:lnTo>
                    <a:pt x="84" y="79"/>
                  </a:lnTo>
                  <a:lnTo>
                    <a:pt x="36" y="51"/>
                  </a:lnTo>
                  <a:lnTo>
                    <a:pt x="36" y="53"/>
                  </a:lnTo>
                  <a:close/>
                  <a:moveTo>
                    <a:pt x="90" y="85"/>
                  </a:moveTo>
                  <a:lnTo>
                    <a:pt x="102" y="91"/>
                  </a:lnTo>
                  <a:lnTo>
                    <a:pt x="102" y="89"/>
                  </a:lnTo>
                  <a:lnTo>
                    <a:pt x="90" y="82"/>
                  </a:lnTo>
                  <a:lnTo>
                    <a:pt x="90" y="85"/>
                  </a:lnTo>
                  <a:close/>
                  <a:moveTo>
                    <a:pt x="11" y="37"/>
                  </a:moveTo>
                  <a:lnTo>
                    <a:pt x="11" y="39"/>
                  </a:lnTo>
                  <a:lnTo>
                    <a:pt x="23" y="33"/>
                  </a:lnTo>
                  <a:lnTo>
                    <a:pt x="23" y="30"/>
                  </a:lnTo>
                  <a:lnTo>
                    <a:pt x="11" y="37"/>
                  </a:lnTo>
                  <a:close/>
                  <a:moveTo>
                    <a:pt x="30" y="47"/>
                  </a:moveTo>
                  <a:lnTo>
                    <a:pt x="30" y="50"/>
                  </a:lnTo>
                  <a:lnTo>
                    <a:pt x="41" y="43"/>
                  </a:lnTo>
                  <a:lnTo>
                    <a:pt x="41" y="41"/>
                  </a:lnTo>
                  <a:lnTo>
                    <a:pt x="30" y="47"/>
                  </a:lnTo>
                  <a:close/>
                  <a:moveTo>
                    <a:pt x="84" y="79"/>
                  </a:moveTo>
                  <a:lnTo>
                    <a:pt x="84" y="81"/>
                  </a:lnTo>
                  <a:lnTo>
                    <a:pt x="95" y="75"/>
                  </a:lnTo>
                  <a:lnTo>
                    <a:pt x="95" y="72"/>
                  </a:lnTo>
                  <a:lnTo>
                    <a:pt x="84" y="79"/>
                  </a:lnTo>
                  <a:close/>
                  <a:moveTo>
                    <a:pt x="102" y="89"/>
                  </a:moveTo>
                  <a:lnTo>
                    <a:pt x="102" y="91"/>
                  </a:lnTo>
                  <a:lnTo>
                    <a:pt x="113" y="85"/>
                  </a:lnTo>
                  <a:lnTo>
                    <a:pt x="113" y="82"/>
                  </a:lnTo>
                  <a:lnTo>
                    <a:pt x="102" y="89"/>
                  </a:lnTo>
                  <a:close/>
                  <a:moveTo>
                    <a:pt x="108" y="95"/>
                  </a:moveTo>
                  <a:lnTo>
                    <a:pt x="120" y="102"/>
                  </a:lnTo>
                  <a:lnTo>
                    <a:pt x="120" y="99"/>
                  </a:lnTo>
                  <a:lnTo>
                    <a:pt x="108" y="92"/>
                  </a:lnTo>
                  <a:lnTo>
                    <a:pt x="108" y="95"/>
                  </a:lnTo>
                  <a:close/>
                  <a:moveTo>
                    <a:pt x="120" y="99"/>
                  </a:moveTo>
                  <a:lnTo>
                    <a:pt x="120" y="102"/>
                  </a:lnTo>
                  <a:lnTo>
                    <a:pt x="132" y="96"/>
                  </a:lnTo>
                  <a:lnTo>
                    <a:pt x="132" y="93"/>
                  </a:lnTo>
                  <a:lnTo>
                    <a:pt x="120" y="99"/>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nvGrpSpPr>
          <p:cNvPr id="4116" name="Groupe 283"/>
          <p:cNvGrpSpPr>
            <a:grpSpLocks/>
          </p:cNvGrpSpPr>
          <p:nvPr/>
        </p:nvGrpSpPr>
        <p:grpSpPr bwMode="auto">
          <a:xfrm>
            <a:off x="6318250" y="2663825"/>
            <a:ext cx="457200" cy="420688"/>
            <a:chOff x="6758006" y="4437073"/>
            <a:chExt cx="457200" cy="420687"/>
          </a:xfrm>
        </p:grpSpPr>
        <p:sp>
          <p:nvSpPr>
            <p:cNvPr id="4471" name="Freeform 1123"/>
            <p:cNvSpPr>
              <a:spLocks/>
            </p:cNvSpPr>
            <p:nvPr/>
          </p:nvSpPr>
          <p:spPr bwMode="auto">
            <a:xfrm>
              <a:off x="6983431" y="4691073"/>
              <a:ext cx="231775" cy="158750"/>
            </a:xfrm>
            <a:custGeom>
              <a:avLst/>
              <a:gdLst>
                <a:gd name="T0" fmla="*/ 0 w 423"/>
                <a:gd name="T1" fmla="*/ 0 h 290"/>
                <a:gd name="T2" fmla="*/ 0 w 423"/>
                <a:gd name="T3" fmla="*/ 0 h 290"/>
                <a:gd name="T4" fmla="*/ 0 w 423"/>
                <a:gd name="T5" fmla="*/ 0 h 290"/>
                <a:gd name="T6" fmla="*/ 0 w 423"/>
                <a:gd name="T7" fmla="*/ 0 h 290"/>
                <a:gd name="T8" fmla="*/ 0 w 423"/>
                <a:gd name="T9" fmla="*/ 0 h 290"/>
                <a:gd name="T10" fmla="*/ 0 w 423"/>
                <a:gd name="T11" fmla="*/ 0 h 290"/>
                <a:gd name="T12" fmla="*/ 0 w 423"/>
                <a:gd name="T13" fmla="*/ 0 h 290"/>
                <a:gd name="T14" fmla="*/ 0 60000 65536"/>
                <a:gd name="T15" fmla="*/ 0 60000 65536"/>
                <a:gd name="T16" fmla="*/ 0 60000 65536"/>
                <a:gd name="T17" fmla="*/ 0 60000 65536"/>
                <a:gd name="T18" fmla="*/ 0 60000 65536"/>
                <a:gd name="T19" fmla="*/ 0 60000 65536"/>
                <a:gd name="T20" fmla="*/ 0 60000 65536"/>
                <a:gd name="T21" fmla="*/ 0 w 423"/>
                <a:gd name="T22" fmla="*/ 0 h 290"/>
                <a:gd name="T23" fmla="*/ 423 w 423"/>
                <a:gd name="T24" fmla="*/ 290 h 2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3" h="290">
                  <a:moveTo>
                    <a:pt x="148" y="290"/>
                  </a:moveTo>
                  <a:cubicBezTo>
                    <a:pt x="246" y="281"/>
                    <a:pt x="335" y="232"/>
                    <a:pt x="397" y="154"/>
                  </a:cubicBezTo>
                  <a:cubicBezTo>
                    <a:pt x="423" y="103"/>
                    <a:pt x="403" y="39"/>
                    <a:pt x="353" y="13"/>
                  </a:cubicBezTo>
                  <a:cubicBezTo>
                    <a:pt x="337" y="4"/>
                    <a:pt x="319" y="0"/>
                    <a:pt x="301" y="1"/>
                  </a:cubicBezTo>
                  <a:lnTo>
                    <a:pt x="0" y="290"/>
                  </a:lnTo>
                  <a:lnTo>
                    <a:pt x="148" y="290"/>
                  </a:lnTo>
                  <a:close/>
                </a:path>
              </a:pathLst>
            </a:custGeom>
            <a:solidFill>
              <a:srgbClr val="DDDDDD"/>
            </a:solidFill>
            <a:ln w="0">
              <a:solidFill>
                <a:srgbClr val="000000"/>
              </a:solidFill>
              <a:round/>
              <a:headEnd/>
              <a:tailEnd/>
            </a:ln>
          </p:spPr>
          <p:txBody>
            <a:bodyPr/>
            <a:lstStyle/>
            <a:p>
              <a:endParaRPr lang="fr-FR"/>
            </a:p>
          </p:txBody>
        </p:sp>
        <p:pic>
          <p:nvPicPr>
            <p:cNvPr id="4472" name="Picture 11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73" name="Picture 112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74" name="Freeform 1126"/>
            <p:cNvSpPr>
              <a:spLocks/>
            </p:cNvSpPr>
            <p:nvPr/>
          </p:nvSpPr>
          <p:spPr bwMode="auto">
            <a:xfrm>
              <a:off x="6983431" y="4729173"/>
              <a:ext cx="153988" cy="120650"/>
            </a:xfrm>
            <a:custGeom>
              <a:avLst/>
              <a:gdLst>
                <a:gd name="T0" fmla="*/ 0 w 97"/>
                <a:gd name="T1" fmla="*/ 2147483647 h 76"/>
                <a:gd name="T2" fmla="*/ 2147483647 w 97"/>
                <a:gd name="T3" fmla="*/ 0 h 76"/>
                <a:gd name="T4" fmla="*/ 2147483647 w 97"/>
                <a:gd name="T5" fmla="*/ 2147483647 h 76"/>
                <a:gd name="T6" fmla="*/ 0 w 97"/>
                <a:gd name="T7" fmla="*/ 2147483647 h 76"/>
                <a:gd name="T8" fmla="*/ 0 w 97"/>
                <a:gd name="T9" fmla="*/ 2147483647 h 76"/>
                <a:gd name="T10" fmla="*/ 0 60000 65536"/>
                <a:gd name="T11" fmla="*/ 0 60000 65536"/>
                <a:gd name="T12" fmla="*/ 0 60000 65536"/>
                <a:gd name="T13" fmla="*/ 0 60000 65536"/>
                <a:gd name="T14" fmla="*/ 0 60000 65536"/>
                <a:gd name="T15" fmla="*/ 0 w 97"/>
                <a:gd name="T16" fmla="*/ 0 h 76"/>
                <a:gd name="T17" fmla="*/ 97 w 97"/>
                <a:gd name="T18" fmla="*/ 76 h 76"/>
              </a:gdLst>
              <a:ahLst/>
              <a:cxnLst>
                <a:cxn ang="T10">
                  <a:pos x="T0" y="T1"/>
                </a:cxn>
                <a:cxn ang="T11">
                  <a:pos x="T2" y="T3"/>
                </a:cxn>
                <a:cxn ang="T12">
                  <a:pos x="T4" y="T5"/>
                </a:cxn>
                <a:cxn ang="T13">
                  <a:pos x="T6" y="T7"/>
                </a:cxn>
                <a:cxn ang="T14">
                  <a:pos x="T8" y="T9"/>
                </a:cxn>
              </a:cxnLst>
              <a:rect l="T15" t="T16" r="T17" b="T18"/>
              <a:pathLst>
                <a:path w="97" h="76">
                  <a:moveTo>
                    <a:pt x="0" y="56"/>
                  </a:moveTo>
                  <a:lnTo>
                    <a:pt x="97" y="0"/>
                  </a:lnTo>
                  <a:lnTo>
                    <a:pt x="90" y="24"/>
                  </a:lnTo>
                  <a:lnTo>
                    <a:pt x="0" y="76"/>
                  </a:lnTo>
                  <a:lnTo>
                    <a:pt x="0" y="56"/>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4475" name="Picture 112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76" name="Picture 112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77" name="Freeform 1129"/>
            <p:cNvSpPr>
              <a:spLocks/>
            </p:cNvSpPr>
            <p:nvPr/>
          </p:nvSpPr>
          <p:spPr bwMode="auto">
            <a:xfrm>
              <a:off x="7116781" y="4572010"/>
              <a:ext cx="68263" cy="169862"/>
            </a:xfrm>
            <a:custGeom>
              <a:avLst/>
              <a:gdLst>
                <a:gd name="T0" fmla="*/ 0 w 43"/>
                <a:gd name="T1" fmla="*/ 2147483647 h 107"/>
                <a:gd name="T2" fmla="*/ 2147483647 w 43"/>
                <a:gd name="T3" fmla="*/ 0 h 107"/>
                <a:gd name="T4" fmla="*/ 2147483647 w 43"/>
                <a:gd name="T5" fmla="*/ 0 h 107"/>
                <a:gd name="T6" fmla="*/ 2147483647 w 43"/>
                <a:gd name="T7" fmla="*/ 2147483647 h 107"/>
                <a:gd name="T8" fmla="*/ 0 w 43"/>
                <a:gd name="T9" fmla="*/ 2147483647 h 107"/>
                <a:gd name="T10" fmla="*/ 0 60000 65536"/>
                <a:gd name="T11" fmla="*/ 0 60000 65536"/>
                <a:gd name="T12" fmla="*/ 0 60000 65536"/>
                <a:gd name="T13" fmla="*/ 0 60000 65536"/>
                <a:gd name="T14" fmla="*/ 0 60000 65536"/>
                <a:gd name="T15" fmla="*/ 0 w 43"/>
                <a:gd name="T16" fmla="*/ 0 h 107"/>
                <a:gd name="T17" fmla="*/ 43 w 43"/>
                <a:gd name="T18" fmla="*/ 107 h 107"/>
              </a:gdLst>
              <a:ahLst/>
              <a:cxnLst>
                <a:cxn ang="T10">
                  <a:pos x="T0" y="T1"/>
                </a:cxn>
                <a:cxn ang="T11">
                  <a:pos x="T2" y="T3"/>
                </a:cxn>
                <a:cxn ang="T12">
                  <a:pos x="T4" y="T5"/>
                </a:cxn>
                <a:cxn ang="T13">
                  <a:pos x="T6" y="T7"/>
                </a:cxn>
                <a:cxn ang="T14">
                  <a:pos x="T8" y="T9"/>
                </a:cxn>
              </a:cxnLst>
              <a:rect l="T15" t="T16" r="T17" b="T18"/>
              <a:pathLst>
                <a:path w="43" h="107">
                  <a:moveTo>
                    <a:pt x="0" y="107"/>
                  </a:moveTo>
                  <a:lnTo>
                    <a:pt x="31" y="0"/>
                  </a:lnTo>
                  <a:lnTo>
                    <a:pt x="43" y="0"/>
                  </a:lnTo>
                  <a:lnTo>
                    <a:pt x="13" y="99"/>
                  </a:lnTo>
                  <a:lnTo>
                    <a:pt x="0" y="107"/>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478" name="Rectangle 1130"/>
            <p:cNvSpPr>
              <a:spLocks noChangeArrowheads="1"/>
            </p:cNvSpPr>
            <p:nvPr/>
          </p:nvSpPr>
          <p:spPr bwMode="auto">
            <a:xfrm>
              <a:off x="6942156" y="4437073"/>
              <a:ext cx="2540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79" name="Rectangle 1131"/>
            <p:cNvSpPr>
              <a:spLocks noChangeArrowheads="1"/>
            </p:cNvSpPr>
            <p:nvPr/>
          </p:nvSpPr>
          <p:spPr bwMode="auto">
            <a:xfrm>
              <a:off x="6942156" y="4445010"/>
              <a:ext cx="254000" cy="952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80" name="Rectangle 1132"/>
            <p:cNvSpPr>
              <a:spLocks noChangeArrowheads="1"/>
            </p:cNvSpPr>
            <p:nvPr/>
          </p:nvSpPr>
          <p:spPr bwMode="auto">
            <a:xfrm>
              <a:off x="6942156" y="4454535"/>
              <a:ext cx="2540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81" name="Rectangle 1133"/>
            <p:cNvSpPr>
              <a:spLocks noChangeArrowheads="1"/>
            </p:cNvSpPr>
            <p:nvPr/>
          </p:nvSpPr>
          <p:spPr bwMode="auto">
            <a:xfrm>
              <a:off x="6942156" y="4462473"/>
              <a:ext cx="254000" cy="9525"/>
            </a:xfrm>
            <a:prstGeom prst="rect">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82" name="Rectangle 1134"/>
            <p:cNvSpPr>
              <a:spLocks noChangeArrowheads="1"/>
            </p:cNvSpPr>
            <p:nvPr/>
          </p:nvSpPr>
          <p:spPr bwMode="auto">
            <a:xfrm>
              <a:off x="6942156" y="4471998"/>
              <a:ext cx="2540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83" name="Rectangle 1135"/>
            <p:cNvSpPr>
              <a:spLocks noChangeArrowheads="1"/>
            </p:cNvSpPr>
            <p:nvPr/>
          </p:nvSpPr>
          <p:spPr bwMode="auto">
            <a:xfrm>
              <a:off x="6942156" y="4481523"/>
              <a:ext cx="254000" cy="7937"/>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84" name="Rectangle 1136"/>
            <p:cNvSpPr>
              <a:spLocks noChangeArrowheads="1"/>
            </p:cNvSpPr>
            <p:nvPr/>
          </p:nvSpPr>
          <p:spPr bwMode="auto">
            <a:xfrm>
              <a:off x="6942156" y="4489460"/>
              <a:ext cx="254000" cy="9525"/>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85" name="Rectangle 1137"/>
            <p:cNvSpPr>
              <a:spLocks noChangeArrowheads="1"/>
            </p:cNvSpPr>
            <p:nvPr/>
          </p:nvSpPr>
          <p:spPr bwMode="auto">
            <a:xfrm>
              <a:off x="6942156" y="4498985"/>
              <a:ext cx="2540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86" name="Rectangle 1138"/>
            <p:cNvSpPr>
              <a:spLocks noChangeArrowheads="1"/>
            </p:cNvSpPr>
            <p:nvPr/>
          </p:nvSpPr>
          <p:spPr bwMode="auto">
            <a:xfrm>
              <a:off x="6942156" y="4506923"/>
              <a:ext cx="2540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87" name="Rectangle 1139"/>
            <p:cNvSpPr>
              <a:spLocks noChangeArrowheads="1"/>
            </p:cNvSpPr>
            <p:nvPr/>
          </p:nvSpPr>
          <p:spPr bwMode="auto">
            <a:xfrm>
              <a:off x="6942156" y="4516448"/>
              <a:ext cx="254000" cy="7937"/>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88" name="Rectangle 1140"/>
            <p:cNvSpPr>
              <a:spLocks noChangeArrowheads="1"/>
            </p:cNvSpPr>
            <p:nvPr/>
          </p:nvSpPr>
          <p:spPr bwMode="auto">
            <a:xfrm>
              <a:off x="6942156" y="4524385"/>
              <a:ext cx="254000" cy="952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89" name="Rectangle 1141"/>
            <p:cNvSpPr>
              <a:spLocks noChangeArrowheads="1"/>
            </p:cNvSpPr>
            <p:nvPr/>
          </p:nvSpPr>
          <p:spPr bwMode="auto">
            <a:xfrm>
              <a:off x="6942156" y="4533910"/>
              <a:ext cx="254000" cy="7937"/>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90" name="Rectangle 1142"/>
            <p:cNvSpPr>
              <a:spLocks noChangeArrowheads="1"/>
            </p:cNvSpPr>
            <p:nvPr/>
          </p:nvSpPr>
          <p:spPr bwMode="auto">
            <a:xfrm>
              <a:off x="6942156" y="4541848"/>
              <a:ext cx="254000" cy="9525"/>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91" name="Rectangle 1143"/>
            <p:cNvSpPr>
              <a:spLocks noChangeArrowheads="1"/>
            </p:cNvSpPr>
            <p:nvPr/>
          </p:nvSpPr>
          <p:spPr bwMode="auto">
            <a:xfrm>
              <a:off x="6942156" y="4551373"/>
              <a:ext cx="2540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92" name="Rectangle 1144"/>
            <p:cNvSpPr>
              <a:spLocks noChangeArrowheads="1"/>
            </p:cNvSpPr>
            <p:nvPr/>
          </p:nvSpPr>
          <p:spPr bwMode="auto">
            <a:xfrm>
              <a:off x="6942156" y="4559310"/>
              <a:ext cx="254000" cy="952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93" name="Rectangle 1145"/>
            <p:cNvSpPr>
              <a:spLocks noChangeArrowheads="1"/>
            </p:cNvSpPr>
            <p:nvPr/>
          </p:nvSpPr>
          <p:spPr bwMode="auto">
            <a:xfrm>
              <a:off x="6942156" y="4568835"/>
              <a:ext cx="254000" cy="7937"/>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94" name="Freeform 1146"/>
            <p:cNvSpPr>
              <a:spLocks/>
            </p:cNvSpPr>
            <p:nvPr/>
          </p:nvSpPr>
          <p:spPr bwMode="auto">
            <a:xfrm>
              <a:off x="6953269" y="4448185"/>
              <a:ext cx="231775" cy="123825"/>
            </a:xfrm>
            <a:custGeom>
              <a:avLst/>
              <a:gdLst>
                <a:gd name="T0" fmla="*/ 0 w 422"/>
                <a:gd name="T1" fmla="*/ 0 h 224"/>
                <a:gd name="T2" fmla="*/ 0 w 422"/>
                <a:gd name="T3" fmla="*/ 0 h 224"/>
                <a:gd name="T4" fmla="*/ 0 w 422"/>
                <a:gd name="T5" fmla="*/ 0 h 224"/>
                <a:gd name="T6" fmla="*/ 0 w 422"/>
                <a:gd name="T7" fmla="*/ 0 h 224"/>
                <a:gd name="T8" fmla="*/ 0 w 422"/>
                <a:gd name="T9" fmla="*/ 0 h 224"/>
                <a:gd name="T10" fmla="*/ 0 w 422"/>
                <a:gd name="T11" fmla="*/ 0 h 224"/>
                <a:gd name="T12" fmla="*/ 0 60000 65536"/>
                <a:gd name="T13" fmla="*/ 0 60000 65536"/>
                <a:gd name="T14" fmla="*/ 0 60000 65536"/>
                <a:gd name="T15" fmla="*/ 0 60000 65536"/>
                <a:gd name="T16" fmla="*/ 0 60000 65536"/>
                <a:gd name="T17" fmla="*/ 0 60000 65536"/>
                <a:gd name="T18" fmla="*/ 0 w 422"/>
                <a:gd name="T19" fmla="*/ 0 h 224"/>
                <a:gd name="T20" fmla="*/ 422 w 422"/>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422" h="224">
                  <a:moveTo>
                    <a:pt x="0" y="2"/>
                  </a:moveTo>
                  <a:lnTo>
                    <a:pt x="34" y="0"/>
                  </a:lnTo>
                  <a:lnTo>
                    <a:pt x="304" y="143"/>
                  </a:lnTo>
                  <a:lnTo>
                    <a:pt x="422" y="224"/>
                  </a:lnTo>
                  <a:lnTo>
                    <a:pt x="388" y="224"/>
                  </a:lnTo>
                  <a:cubicBezTo>
                    <a:pt x="258" y="152"/>
                    <a:pt x="128" y="78"/>
                    <a:pt x="0" y="2"/>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495" name="Rectangle 1147"/>
            <p:cNvSpPr>
              <a:spLocks noChangeArrowheads="1"/>
            </p:cNvSpPr>
            <p:nvPr/>
          </p:nvSpPr>
          <p:spPr bwMode="auto">
            <a:xfrm>
              <a:off x="6758006" y="4603760"/>
              <a:ext cx="3683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96" name="Rectangle 1148"/>
            <p:cNvSpPr>
              <a:spLocks noChangeArrowheads="1"/>
            </p:cNvSpPr>
            <p:nvPr/>
          </p:nvSpPr>
          <p:spPr bwMode="auto">
            <a:xfrm>
              <a:off x="6758006" y="4611698"/>
              <a:ext cx="368300" cy="9525"/>
            </a:xfrm>
            <a:prstGeom prst="rect">
              <a:avLst/>
            </a:prstGeom>
            <a:solidFill>
              <a:srgbClr val="DFDF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97" name="Rectangle 1149"/>
            <p:cNvSpPr>
              <a:spLocks noChangeArrowheads="1"/>
            </p:cNvSpPr>
            <p:nvPr/>
          </p:nvSpPr>
          <p:spPr bwMode="auto">
            <a:xfrm>
              <a:off x="6758006" y="4621223"/>
              <a:ext cx="368300" cy="9525"/>
            </a:xfrm>
            <a:prstGeom prst="rect">
              <a:avLst/>
            </a:prstGeom>
            <a:solidFill>
              <a:srgbClr val="E1E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98" name="Rectangle 1150"/>
            <p:cNvSpPr>
              <a:spLocks noChangeArrowheads="1"/>
            </p:cNvSpPr>
            <p:nvPr/>
          </p:nvSpPr>
          <p:spPr bwMode="auto">
            <a:xfrm>
              <a:off x="6758006" y="4630748"/>
              <a:ext cx="3683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99" name="Rectangle 1151"/>
            <p:cNvSpPr>
              <a:spLocks noChangeArrowheads="1"/>
            </p:cNvSpPr>
            <p:nvPr/>
          </p:nvSpPr>
          <p:spPr bwMode="auto">
            <a:xfrm>
              <a:off x="6758006" y="4638685"/>
              <a:ext cx="368300" cy="95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00" name="Rectangle 1152"/>
            <p:cNvSpPr>
              <a:spLocks noChangeArrowheads="1"/>
            </p:cNvSpPr>
            <p:nvPr/>
          </p:nvSpPr>
          <p:spPr bwMode="auto">
            <a:xfrm>
              <a:off x="6758006" y="4648210"/>
              <a:ext cx="368300" cy="7937"/>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01" name="Rectangle 1153"/>
            <p:cNvSpPr>
              <a:spLocks noChangeArrowheads="1"/>
            </p:cNvSpPr>
            <p:nvPr/>
          </p:nvSpPr>
          <p:spPr bwMode="auto">
            <a:xfrm>
              <a:off x="6758006" y="4656148"/>
              <a:ext cx="3683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02" name="Rectangle 1154"/>
            <p:cNvSpPr>
              <a:spLocks noChangeArrowheads="1"/>
            </p:cNvSpPr>
            <p:nvPr/>
          </p:nvSpPr>
          <p:spPr bwMode="auto">
            <a:xfrm>
              <a:off x="6758006" y="4665673"/>
              <a:ext cx="368300" cy="7937"/>
            </a:xfrm>
            <a:prstGeom prst="rect">
              <a:avLst/>
            </a:prstGeom>
            <a:solidFill>
              <a:srgbClr val="E7E7E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03" name="Rectangle 1155"/>
            <p:cNvSpPr>
              <a:spLocks noChangeArrowheads="1"/>
            </p:cNvSpPr>
            <p:nvPr/>
          </p:nvSpPr>
          <p:spPr bwMode="auto">
            <a:xfrm>
              <a:off x="6758006" y="4673610"/>
              <a:ext cx="368300" cy="9525"/>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04" name="Rectangle 1156"/>
            <p:cNvSpPr>
              <a:spLocks noChangeArrowheads="1"/>
            </p:cNvSpPr>
            <p:nvPr/>
          </p:nvSpPr>
          <p:spPr bwMode="auto">
            <a:xfrm>
              <a:off x="6758006" y="4683135"/>
              <a:ext cx="368300" cy="7937"/>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05" name="Rectangle 1157"/>
            <p:cNvSpPr>
              <a:spLocks noChangeArrowheads="1"/>
            </p:cNvSpPr>
            <p:nvPr/>
          </p:nvSpPr>
          <p:spPr bwMode="auto">
            <a:xfrm>
              <a:off x="6758006" y="4691073"/>
              <a:ext cx="368300" cy="9525"/>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06" name="Rectangle 1158"/>
            <p:cNvSpPr>
              <a:spLocks noChangeArrowheads="1"/>
            </p:cNvSpPr>
            <p:nvPr/>
          </p:nvSpPr>
          <p:spPr bwMode="auto">
            <a:xfrm>
              <a:off x="6758006" y="4700598"/>
              <a:ext cx="3683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07" name="Rectangle 1159"/>
            <p:cNvSpPr>
              <a:spLocks noChangeArrowheads="1"/>
            </p:cNvSpPr>
            <p:nvPr/>
          </p:nvSpPr>
          <p:spPr bwMode="auto">
            <a:xfrm>
              <a:off x="6758006" y="4708535"/>
              <a:ext cx="3683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08" name="Rectangle 1160"/>
            <p:cNvSpPr>
              <a:spLocks noChangeArrowheads="1"/>
            </p:cNvSpPr>
            <p:nvPr/>
          </p:nvSpPr>
          <p:spPr bwMode="auto">
            <a:xfrm>
              <a:off x="6758006" y="4718060"/>
              <a:ext cx="368300" cy="7937"/>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09" name="Rectangle 1161"/>
            <p:cNvSpPr>
              <a:spLocks noChangeArrowheads="1"/>
            </p:cNvSpPr>
            <p:nvPr/>
          </p:nvSpPr>
          <p:spPr bwMode="auto">
            <a:xfrm>
              <a:off x="6758006" y="4725998"/>
              <a:ext cx="368300" cy="9525"/>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10" name="Rectangle 1162"/>
            <p:cNvSpPr>
              <a:spLocks noChangeArrowheads="1"/>
            </p:cNvSpPr>
            <p:nvPr/>
          </p:nvSpPr>
          <p:spPr bwMode="auto">
            <a:xfrm>
              <a:off x="6758006" y="4735523"/>
              <a:ext cx="368300" cy="7937"/>
            </a:xfrm>
            <a:prstGeom prst="rect">
              <a:avLst/>
            </a:prstGeom>
            <a:solidFill>
              <a:srgbClr val="F1F1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11" name="Rectangle 1163"/>
            <p:cNvSpPr>
              <a:spLocks noChangeArrowheads="1"/>
            </p:cNvSpPr>
            <p:nvPr/>
          </p:nvSpPr>
          <p:spPr bwMode="auto">
            <a:xfrm>
              <a:off x="6758006" y="4743460"/>
              <a:ext cx="368300" cy="9525"/>
            </a:xfrm>
            <a:prstGeom prst="rect">
              <a:avLst/>
            </a:prstGeom>
            <a:solidFill>
              <a:srgbClr val="F3F3F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12" name="Rectangle 1164"/>
            <p:cNvSpPr>
              <a:spLocks noChangeArrowheads="1"/>
            </p:cNvSpPr>
            <p:nvPr/>
          </p:nvSpPr>
          <p:spPr bwMode="auto">
            <a:xfrm>
              <a:off x="6758006" y="4752985"/>
              <a:ext cx="368300" cy="9525"/>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13" name="Rectangle 1165"/>
            <p:cNvSpPr>
              <a:spLocks noChangeArrowheads="1"/>
            </p:cNvSpPr>
            <p:nvPr/>
          </p:nvSpPr>
          <p:spPr bwMode="auto">
            <a:xfrm>
              <a:off x="6758006" y="4762510"/>
              <a:ext cx="368300" cy="7937"/>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14" name="Rectangle 1166"/>
            <p:cNvSpPr>
              <a:spLocks noChangeArrowheads="1"/>
            </p:cNvSpPr>
            <p:nvPr/>
          </p:nvSpPr>
          <p:spPr bwMode="auto">
            <a:xfrm>
              <a:off x="6758006" y="4770448"/>
              <a:ext cx="368300" cy="9525"/>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15" name="Rectangle 1167"/>
            <p:cNvSpPr>
              <a:spLocks noChangeArrowheads="1"/>
            </p:cNvSpPr>
            <p:nvPr/>
          </p:nvSpPr>
          <p:spPr bwMode="auto">
            <a:xfrm>
              <a:off x="6758006" y="4779973"/>
              <a:ext cx="3683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16" name="Rectangle 1168"/>
            <p:cNvSpPr>
              <a:spLocks noChangeArrowheads="1"/>
            </p:cNvSpPr>
            <p:nvPr/>
          </p:nvSpPr>
          <p:spPr bwMode="auto">
            <a:xfrm>
              <a:off x="6758006" y="4787910"/>
              <a:ext cx="368300" cy="9525"/>
            </a:xfrm>
            <a:prstGeom prst="rect">
              <a:avLst/>
            </a:prstGeom>
            <a:solidFill>
              <a:srgbClr val="F9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17" name="Rectangle 1169"/>
            <p:cNvSpPr>
              <a:spLocks noChangeArrowheads="1"/>
            </p:cNvSpPr>
            <p:nvPr/>
          </p:nvSpPr>
          <p:spPr bwMode="auto">
            <a:xfrm>
              <a:off x="6758006" y="4797435"/>
              <a:ext cx="368300" cy="7937"/>
            </a:xfrm>
            <a:prstGeom prst="rect">
              <a:avLst/>
            </a:prstGeom>
            <a:solidFill>
              <a:srgbClr val="FBFB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18" name="Rectangle 1170"/>
            <p:cNvSpPr>
              <a:spLocks noChangeArrowheads="1"/>
            </p:cNvSpPr>
            <p:nvPr/>
          </p:nvSpPr>
          <p:spPr bwMode="auto">
            <a:xfrm>
              <a:off x="6758006" y="4805373"/>
              <a:ext cx="368300" cy="9525"/>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19" name="Rectangle 1171"/>
            <p:cNvSpPr>
              <a:spLocks noChangeArrowheads="1"/>
            </p:cNvSpPr>
            <p:nvPr/>
          </p:nvSpPr>
          <p:spPr bwMode="auto">
            <a:xfrm>
              <a:off x="6758006" y="4814898"/>
              <a:ext cx="368300" cy="7937"/>
            </a:xfrm>
            <a:prstGeom prst="rect">
              <a:avLst/>
            </a:prstGeom>
            <a:solidFill>
              <a:srgbClr val="FDFDF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520" name="Freeform 1172"/>
            <p:cNvSpPr>
              <a:spLocks/>
            </p:cNvSpPr>
            <p:nvPr/>
          </p:nvSpPr>
          <p:spPr bwMode="auto">
            <a:xfrm>
              <a:off x="6770706" y="4619635"/>
              <a:ext cx="346075" cy="198437"/>
            </a:xfrm>
            <a:custGeom>
              <a:avLst/>
              <a:gdLst>
                <a:gd name="T0" fmla="*/ 0 w 631"/>
                <a:gd name="T1" fmla="*/ 0 h 364"/>
                <a:gd name="T2" fmla="*/ 0 w 631"/>
                <a:gd name="T3" fmla="*/ 0 h 364"/>
                <a:gd name="T4" fmla="*/ 0 w 631"/>
                <a:gd name="T5" fmla="*/ 0 h 364"/>
                <a:gd name="T6" fmla="*/ 0 w 631"/>
                <a:gd name="T7" fmla="*/ 0 h 364"/>
                <a:gd name="T8" fmla="*/ 0 w 631"/>
                <a:gd name="T9" fmla="*/ 0 h 364"/>
                <a:gd name="T10" fmla="*/ 0 60000 65536"/>
                <a:gd name="T11" fmla="*/ 0 60000 65536"/>
                <a:gd name="T12" fmla="*/ 0 60000 65536"/>
                <a:gd name="T13" fmla="*/ 0 60000 65536"/>
                <a:gd name="T14" fmla="*/ 0 60000 65536"/>
                <a:gd name="T15" fmla="*/ 0 w 631"/>
                <a:gd name="T16" fmla="*/ 0 h 364"/>
                <a:gd name="T17" fmla="*/ 631 w 631"/>
                <a:gd name="T18" fmla="*/ 364 h 364"/>
              </a:gdLst>
              <a:ahLst/>
              <a:cxnLst>
                <a:cxn ang="T10">
                  <a:pos x="T0" y="T1"/>
                </a:cxn>
                <a:cxn ang="T11">
                  <a:pos x="T2" y="T3"/>
                </a:cxn>
                <a:cxn ang="T12">
                  <a:pos x="T4" y="T5"/>
                </a:cxn>
                <a:cxn ang="T13">
                  <a:pos x="T6" y="T7"/>
                </a:cxn>
                <a:cxn ang="T14">
                  <a:pos x="T8" y="T9"/>
                </a:cxn>
              </a:cxnLst>
              <a:rect l="T15" t="T16" r="T17" b="T18"/>
              <a:pathLst>
                <a:path w="631" h="364">
                  <a:moveTo>
                    <a:pt x="0" y="141"/>
                  </a:moveTo>
                  <a:lnTo>
                    <a:pt x="243" y="0"/>
                  </a:lnTo>
                  <a:lnTo>
                    <a:pt x="631" y="224"/>
                  </a:lnTo>
                  <a:lnTo>
                    <a:pt x="389" y="364"/>
                  </a:lnTo>
                  <a:cubicBezTo>
                    <a:pt x="245" y="318"/>
                    <a:pt x="113" y="242"/>
                    <a:pt x="0" y="141"/>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4521" name="Picture 117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89769" y="4437073"/>
              <a:ext cx="280988"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22" name="Picture 117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58006" y="4683135"/>
              <a:ext cx="236538"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23" name="Freeform 1177"/>
            <p:cNvSpPr>
              <a:spLocks/>
            </p:cNvSpPr>
            <p:nvPr/>
          </p:nvSpPr>
          <p:spPr bwMode="auto">
            <a:xfrm>
              <a:off x="6770706" y="4695835"/>
              <a:ext cx="212725" cy="153987"/>
            </a:xfrm>
            <a:custGeom>
              <a:avLst/>
              <a:gdLst>
                <a:gd name="T0" fmla="*/ 0 w 389"/>
                <a:gd name="T1" fmla="*/ 0 h 279"/>
                <a:gd name="T2" fmla="*/ 0 w 389"/>
                <a:gd name="T3" fmla="*/ 0 h 279"/>
                <a:gd name="T4" fmla="*/ 0 w 389"/>
                <a:gd name="T5" fmla="*/ 0 h 279"/>
                <a:gd name="T6" fmla="*/ 0 w 389"/>
                <a:gd name="T7" fmla="*/ 0 h 279"/>
                <a:gd name="T8" fmla="*/ 0 w 389"/>
                <a:gd name="T9" fmla="*/ 0 h 279"/>
                <a:gd name="T10" fmla="*/ 0 w 389"/>
                <a:gd name="T11" fmla="*/ 0 h 279"/>
                <a:gd name="T12" fmla="*/ 0 w 389"/>
                <a:gd name="T13" fmla="*/ 0 h 279"/>
                <a:gd name="T14" fmla="*/ 0 60000 65536"/>
                <a:gd name="T15" fmla="*/ 0 60000 65536"/>
                <a:gd name="T16" fmla="*/ 0 60000 65536"/>
                <a:gd name="T17" fmla="*/ 0 60000 65536"/>
                <a:gd name="T18" fmla="*/ 0 60000 65536"/>
                <a:gd name="T19" fmla="*/ 0 60000 65536"/>
                <a:gd name="T20" fmla="*/ 0 60000 65536"/>
                <a:gd name="T21" fmla="*/ 0 w 389"/>
                <a:gd name="T22" fmla="*/ 0 h 279"/>
                <a:gd name="T23" fmla="*/ 389 w 389"/>
                <a:gd name="T24" fmla="*/ 279 h 2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 h="279">
                  <a:moveTo>
                    <a:pt x="0" y="53"/>
                  </a:moveTo>
                  <a:cubicBezTo>
                    <a:pt x="109" y="160"/>
                    <a:pt x="242" y="238"/>
                    <a:pt x="389" y="279"/>
                  </a:cubicBezTo>
                  <a:lnTo>
                    <a:pt x="389" y="223"/>
                  </a:lnTo>
                  <a:cubicBezTo>
                    <a:pt x="243" y="183"/>
                    <a:pt x="109" y="106"/>
                    <a:pt x="0" y="0"/>
                  </a:cubicBezTo>
                  <a:lnTo>
                    <a:pt x="0" y="53"/>
                  </a:lnTo>
                  <a:close/>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24" name="Freeform 1178"/>
            <p:cNvSpPr>
              <a:spLocks/>
            </p:cNvSpPr>
            <p:nvPr/>
          </p:nvSpPr>
          <p:spPr bwMode="auto">
            <a:xfrm>
              <a:off x="6770706" y="4448185"/>
              <a:ext cx="414338" cy="401637"/>
            </a:xfrm>
            <a:custGeom>
              <a:avLst/>
              <a:gdLst>
                <a:gd name="T0" fmla="*/ 0 w 756"/>
                <a:gd name="T1" fmla="*/ 0 h 730"/>
                <a:gd name="T2" fmla="*/ 0 w 756"/>
                <a:gd name="T3" fmla="*/ 0 h 730"/>
                <a:gd name="T4" fmla="*/ 0 w 756"/>
                <a:gd name="T5" fmla="*/ 0 h 730"/>
                <a:gd name="T6" fmla="*/ 0 w 756"/>
                <a:gd name="T7" fmla="*/ 0 h 730"/>
                <a:gd name="T8" fmla="*/ 0 w 756"/>
                <a:gd name="T9" fmla="*/ 0 h 730"/>
                <a:gd name="T10" fmla="*/ 0 w 756"/>
                <a:gd name="T11" fmla="*/ 0 h 730"/>
                <a:gd name="T12" fmla="*/ 0 w 756"/>
                <a:gd name="T13" fmla="*/ 0 h 730"/>
                <a:gd name="T14" fmla="*/ 0 w 756"/>
                <a:gd name="T15" fmla="*/ 0 h 730"/>
                <a:gd name="T16" fmla="*/ 0 w 756"/>
                <a:gd name="T17" fmla="*/ 0 h 7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56"/>
                <a:gd name="T28" fmla="*/ 0 h 730"/>
                <a:gd name="T29" fmla="*/ 756 w 756"/>
                <a:gd name="T30" fmla="*/ 730 h 7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56" h="730">
                  <a:moveTo>
                    <a:pt x="389" y="730"/>
                  </a:moveTo>
                  <a:lnTo>
                    <a:pt x="650" y="579"/>
                  </a:lnTo>
                  <a:lnTo>
                    <a:pt x="756" y="224"/>
                  </a:lnTo>
                  <a:lnTo>
                    <a:pt x="368" y="0"/>
                  </a:lnTo>
                  <a:lnTo>
                    <a:pt x="335" y="0"/>
                  </a:lnTo>
                  <a:lnTo>
                    <a:pt x="243" y="310"/>
                  </a:lnTo>
                  <a:lnTo>
                    <a:pt x="0" y="451"/>
                  </a:lnTo>
                  <a:lnTo>
                    <a:pt x="0" y="504"/>
                  </a:lnTo>
                  <a:cubicBezTo>
                    <a:pt x="109" y="611"/>
                    <a:pt x="243" y="689"/>
                    <a:pt x="389" y="730"/>
                  </a:cubicBezTo>
                  <a:close/>
                </a:path>
              </a:pathLst>
            </a:custGeom>
            <a:noFill/>
            <a:ln w="1746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25" name="Freeform 1179"/>
            <p:cNvSpPr>
              <a:spLocks/>
            </p:cNvSpPr>
            <p:nvPr/>
          </p:nvSpPr>
          <p:spPr bwMode="auto">
            <a:xfrm>
              <a:off x="6919931" y="4468823"/>
              <a:ext cx="187325" cy="255587"/>
            </a:xfrm>
            <a:custGeom>
              <a:avLst/>
              <a:gdLst>
                <a:gd name="T0" fmla="*/ 2147483647 w 118"/>
                <a:gd name="T1" fmla="*/ 0 h 161"/>
                <a:gd name="T2" fmla="*/ 0 w 118"/>
                <a:gd name="T3" fmla="*/ 2147483647 h 161"/>
                <a:gd name="T4" fmla="*/ 2147483647 w 118"/>
                <a:gd name="T5" fmla="*/ 2147483647 h 161"/>
                <a:gd name="T6" fmla="*/ 0 60000 65536"/>
                <a:gd name="T7" fmla="*/ 0 60000 65536"/>
                <a:gd name="T8" fmla="*/ 0 60000 65536"/>
                <a:gd name="T9" fmla="*/ 0 w 118"/>
                <a:gd name="T10" fmla="*/ 0 h 161"/>
                <a:gd name="T11" fmla="*/ 118 w 118"/>
                <a:gd name="T12" fmla="*/ 161 h 161"/>
              </a:gdLst>
              <a:ahLst/>
              <a:cxnLst>
                <a:cxn ang="T6">
                  <a:pos x="T0" y="T1"/>
                </a:cxn>
                <a:cxn ang="T7">
                  <a:pos x="T2" y="T3"/>
                </a:cxn>
                <a:cxn ang="T8">
                  <a:pos x="T4" y="T5"/>
                </a:cxn>
              </a:cxnLst>
              <a:rect l="T9" t="T10" r="T11" b="T12"/>
              <a:pathLst>
                <a:path w="118" h="161">
                  <a:moveTo>
                    <a:pt x="27" y="0"/>
                  </a:moveTo>
                  <a:lnTo>
                    <a:pt x="0" y="93"/>
                  </a:lnTo>
                  <a:lnTo>
                    <a:pt x="118" y="161"/>
                  </a:lnTo>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26" name="Freeform 1180"/>
            <p:cNvSpPr>
              <a:spLocks/>
            </p:cNvSpPr>
            <p:nvPr/>
          </p:nvSpPr>
          <p:spPr bwMode="auto">
            <a:xfrm>
              <a:off x="6996131" y="4770448"/>
              <a:ext cx="90488" cy="71437"/>
            </a:xfrm>
            <a:custGeom>
              <a:avLst/>
              <a:gdLst>
                <a:gd name="T0" fmla="*/ 2147483647 w 57"/>
                <a:gd name="T1" fmla="*/ 0 h 45"/>
                <a:gd name="T2" fmla="*/ 0 w 57"/>
                <a:gd name="T3" fmla="*/ 2147483647 h 45"/>
                <a:gd name="T4" fmla="*/ 0 w 57"/>
                <a:gd name="T5" fmla="*/ 2147483647 h 45"/>
                <a:gd name="T6" fmla="*/ 0 60000 65536"/>
                <a:gd name="T7" fmla="*/ 0 60000 65536"/>
                <a:gd name="T8" fmla="*/ 0 60000 65536"/>
                <a:gd name="T9" fmla="*/ 0 w 57"/>
                <a:gd name="T10" fmla="*/ 0 h 45"/>
                <a:gd name="T11" fmla="*/ 57 w 57"/>
                <a:gd name="T12" fmla="*/ 45 h 45"/>
              </a:gdLst>
              <a:ahLst/>
              <a:cxnLst>
                <a:cxn ang="T6">
                  <a:pos x="T0" y="T1"/>
                </a:cxn>
                <a:cxn ang="T7">
                  <a:pos x="T2" y="T3"/>
                </a:cxn>
                <a:cxn ang="T8">
                  <a:pos x="T4" y="T5"/>
                </a:cxn>
              </a:cxnLst>
              <a:rect l="T9" t="T10" r="T11" b="T12"/>
              <a:pathLst>
                <a:path w="57" h="45">
                  <a:moveTo>
                    <a:pt x="57" y="0"/>
                  </a:moveTo>
                  <a:lnTo>
                    <a:pt x="0" y="34"/>
                  </a:lnTo>
                  <a:lnTo>
                    <a:pt x="0" y="45"/>
                  </a:lnTo>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27" name="Freeform 1184"/>
            <p:cNvSpPr>
              <a:spLocks noEditPoints="1"/>
            </p:cNvSpPr>
            <p:nvPr/>
          </p:nvSpPr>
          <p:spPr bwMode="auto">
            <a:xfrm>
              <a:off x="6800869" y="4633923"/>
              <a:ext cx="290513" cy="166687"/>
            </a:xfrm>
            <a:custGeom>
              <a:avLst/>
              <a:gdLst>
                <a:gd name="T0" fmla="*/ 2147483647 w 183"/>
                <a:gd name="T1" fmla="*/ 2147483647 h 105"/>
                <a:gd name="T2" fmla="*/ 2147483647 w 183"/>
                <a:gd name="T3" fmla="*/ 2147483647 h 105"/>
                <a:gd name="T4" fmla="*/ 2147483647 w 183"/>
                <a:gd name="T5" fmla="*/ 2147483647 h 105"/>
                <a:gd name="T6" fmla="*/ 2147483647 w 183"/>
                <a:gd name="T7" fmla="*/ 2147483647 h 105"/>
                <a:gd name="T8" fmla="*/ 2147483647 w 183"/>
                <a:gd name="T9" fmla="*/ 2147483647 h 105"/>
                <a:gd name="T10" fmla="*/ 2147483647 w 183"/>
                <a:gd name="T11" fmla="*/ 2147483647 h 105"/>
                <a:gd name="T12" fmla="*/ 2147483647 w 183"/>
                <a:gd name="T13" fmla="*/ 2147483647 h 105"/>
                <a:gd name="T14" fmla="*/ 2147483647 w 183"/>
                <a:gd name="T15" fmla="*/ 2147483647 h 105"/>
                <a:gd name="T16" fmla="*/ 2147483647 w 183"/>
                <a:gd name="T17" fmla="*/ 2147483647 h 105"/>
                <a:gd name="T18" fmla="*/ 2147483647 w 183"/>
                <a:gd name="T19" fmla="*/ 2147483647 h 105"/>
                <a:gd name="T20" fmla="*/ 2147483647 w 183"/>
                <a:gd name="T21" fmla="*/ 2147483647 h 105"/>
                <a:gd name="T22" fmla="*/ 2147483647 w 183"/>
                <a:gd name="T23" fmla="*/ 2147483647 h 105"/>
                <a:gd name="T24" fmla="*/ 2147483647 w 183"/>
                <a:gd name="T25" fmla="*/ 2147483647 h 105"/>
                <a:gd name="T26" fmla="*/ 2147483647 w 183"/>
                <a:gd name="T27" fmla="*/ 2147483647 h 105"/>
                <a:gd name="T28" fmla="*/ 2147483647 w 183"/>
                <a:gd name="T29" fmla="*/ 2147483647 h 105"/>
                <a:gd name="T30" fmla="*/ 2147483647 w 183"/>
                <a:gd name="T31" fmla="*/ 2147483647 h 105"/>
                <a:gd name="T32" fmla="*/ 2147483647 w 183"/>
                <a:gd name="T33" fmla="*/ 2147483647 h 105"/>
                <a:gd name="T34" fmla="*/ 2147483647 w 183"/>
                <a:gd name="T35" fmla="*/ 2147483647 h 105"/>
                <a:gd name="T36" fmla="*/ 2147483647 w 183"/>
                <a:gd name="T37" fmla="*/ 2147483647 h 105"/>
                <a:gd name="T38" fmla="*/ 2147483647 w 183"/>
                <a:gd name="T39" fmla="*/ 2147483647 h 105"/>
                <a:gd name="T40" fmla="*/ 2147483647 w 183"/>
                <a:gd name="T41" fmla="*/ 2147483647 h 105"/>
                <a:gd name="T42" fmla="*/ 2147483647 w 183"/>
                <a:gd name="T43" fmla="*/ 2147483647 h 105"/>
                <a:gd name="T44" fmla="*/ 2147483647 w 183"/>
                <a:gd name="T45" fmla="*/ 2147483647 h 105"/>
                <a:gd name="T46" fmla="*/ 2147483647 w 183"/>
                <a:gd name="T47" fmla="*/ 2147483647 h 105"/>
                <a:gd name="T48" fmla="*/ 2147483647 w 183"/>
                <a:gd name="T49" fmla="*/ 2147483647 h 105"/>
                <a:gd name="T50" fmla="*/ 2147483647 w 183"/>
                <a:gd name="T51" fmla="*/ 2147483647 h 105"/>
                <a:gd name="T52" fmla="*/ 2147483647 w 183"/>
                <a:gd name="T53" fmla="*/ 2147483647 h 105"/>
                <a:gd name="T54" fmla="*/ 2147483647 w 183"/>
                <a:gd name="T55" fmla="*/ 2147483647 h 105"/>
                <a:gd name="T56" fmla="*/ 2147483647 w 183"/>
                <a:gd name="T57" fmla="*/ 2147483647 h 105"/>
                <a:gd name="T58" fmla="*/ 2147483647 w 183"/>
                <a:gd name="T59" fmla="*/ 2147483647 h 105"/>
                <a:gd name="T60" fmla="*/ 2147483647 w 183"/>
                <a:gd name="T61" fmla="*/ 2147483647 h 105"/>
                <a:gd name="T62" fmla="*/ 2147483647 w 183"/>
                <a:gd name="T63" fmla="*/ 2147483647 h 105"/>
                <a:gd name="T64" fmla="*/ 2147483647 w 183"/>
                <a:gd name="T65" fmla="*/ 2147483647 h 105"/>
                <a:gd name="T66" fmla="*/ 2147483647 w 183"/>
                <a:gd name="T67" fmla="*/ 2147483647 h 105"/>
                <a:gd name="T68" fmla="*/ 2147483647 w 183"/>
                <a:gd name="T69" fmla="*/ 2147483647 h 105"/>
                <a:gd name="T70" fmla="*/ 2147483647 w 183"/>
                <a:gd name="T71" fmla="*/ 2147483647 h 105"/>
                <a:gd name="T72" fmla="*/ 2147483647 w 183"/>
                <a:gd name="T73" fmla="*/ 2147483647 h 105"/>
                <a:gd name="T74" fmla="*/ 2147483647 w 183"/>
                <a:gd name="T75" fmla="*/ 2147483647 h 105"/>
                <a:gd name="T76" fmla="*/ 2147483647 w 183"/>
                <a:gd name="T77" fmla="*/ 2147483647 h 105"/>
                <a:gd name="T78" fmla="*/ 2147483647 w 183"/>
                <a:gd name="T79" fmla="*/ 2147483647 h 105"/>
                <a:gd name="T80" fmla="*/ 2147483647 w 183"/>
                <a:gd name="T81" fmla="*/ 2147483647 h 105"/>
                <a:gd name="T82" fmla="*/ 2147483647 w 183"/>
                <a:gd name="T83" fmla="*/ 2147483647 h 105"/>
                <a:gd name="T84" fmla="*/ 2147483647 w 183"/>
                <a:gd name="T85" fmla="*/ 2147483647 h 1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05"/>
                <a:gd name="T131" fmla="*/ 183 w 183"/>
                <a:gd name="T132" fmla="*/ 105 h 1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05">
                  <a:moveTo>
                    <a:pt x="0" y="36"/>
                  </a:moveTo>
                  <a:lnTo>
                    <a:pt x="11" y="43"/>
                  </a:lnTo>
                  <a:lnTo>
                    <a:pt x="23" y="36"/>
                  </a:lnTo>
                  <a:lnTo>
                    <a:pt x="11" y="29"/>
                  </a:lnTo>
                  <a:lnTo>
                    <a:pt x="0" y="36"/>
                  </a:lnTo>
                  <a:close/>
                  <a:moveTo>
                    <a:pt x="17" y="26"/>
                  </a:moveTo>
                  <a:lnTo>
                    <a:pt x="29" y="33"/>
                  </a:lnTo>
                  <a:lnTo>
                    <a:pt x="40" y="26"/>
                  </a:lnTo>
                  <a:lnTo>
                    <a:pt x="28" y="19"/>
                  </a:lnTo>
                  <a:lnTo>
                    <a:pt x="17" y="26"/>
                  </a:lnTo>
                  <a:close/>
                  <a:moveTo>
                    <a:pt x="33" y="16"/>
                  </a:moveTo>
                  <a:lnTo>
                    <a:pt x="46" y="23"/>
                  </a:lnTo>
                  <a:lnTo>
                    <a:pt x="57" y="17"/>
                  </a:lnTo>
                  <a:lnTo>
                    <a:pt x="45" y="10"/>
                  </a:lnTo>
                  <a:lnTo>
                    <a:pt x="33" y="16"/>
                  </a:lnTo>
                  <a:close/>
                  <a:moveTo>
                    <a:pt x="50" y="6"/>
                  </a:moveTo>
                  <a:lnTo>
                    <a:pt x="62" y="13"/>
                  </a:lnTo>
                  <a:lnTo>
                    <a:pt x="74" y="7"/>
                  </a:lnTo>
                  <a:lnTo>
                    <a:pt x="62" y="0"/>
                  </a:lnTo>
                  <a:lnTo>
                    <a:pt x="50" y="6"/>
                  </a:lnTo>
                  <a:close/>
                  <a:moveTo>
                    <a:pt x="69" y="17"/>
                  </a:moveTo>
                  <a:lnTo>
                    <a:pt x="81" y="24"/>
                  </a:lnTo>
                  <a:lnTo>
                    <a:pt x="92" y="17"/>
                  </a:lnTo>
                  <a:lnTo>
                    <a:pt x="80" y="10"/>
                  </a:lnTo>
                  <a:lnTo>
                    <a:pt x="69" y="17"/>
                  </a:lnTo>
                  <a:close/>
                  <a:moveTo>
                    <a:pt x="87" y="27"/>
                  </a:moveTo>
                  <a:lnTo>
                    <a:pt x="99" y="34"/>
                  </a:lnTo>
                  <a:lnTo>
                    <a:pt x="110" y="28"/>
                  </a:lnTo>
                  <a:lnTo>
                    <a:pt x="98" y="21"/>
                  </a:lnTo>
                  <a:lnTo>
                    <a:pt x="87" y="27"/>
                  </a:lnTo>
                  <a:close/>
                  <a:moveTo>
                    <a:pt x="105" y="38"/>
                  </a:moveTo>
                  <a:lnTo>
                    <a:pt x="117" y="45"/>
                  </a:lnTo>
                  <a:lnTo>
                    <a:pt x="128" y="38"/>
                  </a:lnTo>
                  <a:lnTo>
                    <a:pt x="116" y="31"/>
                  </a:lnTo>
                  <a:lnTo>
                    <a:pt x="105" y="38"/>
                  </a:lnTo>
                  <a:close/>
                  <a:moveTo>
                    <a:pt x="141" y="58"/>
                  </a:moveTo>
                  <a:lnTo>
                    <a:pt x="153" y="66"/>
                  </a:lnTo>
                  <a:lnTo>
                    <a:pt x="164" y="59"/>
                  </a:lnTo>
                  <a:lnTo>
                    <a:pt x="152" y="52"/>
                  </a:lnTo>
                  <a:lnTo>
                    <a:pt x="141" y="58"/>
                  </a:lnTo>
                  <a:close/>
                  <a:moveTo>
                    <a:pt x="159" y="69"/>
                  </a:moveTo>
                  <a:lnTo>
                    <a:pt x="171" y="76"/>
                  </a:lnTo>
                  <a:lnTo>
                    <a:pt x="183" y="69"/>
                  </a:lnTo>
                  <a:lnTo>
                    <a:pt x="171" y="63"/>
                  </a:lnTo>
                  <a:lnTo>
                    <a:pt x="159" y="69"/>
                  </a:lnTo>
                  <a:close/>
                  <a:moveTo>
                    <a:pt x="142" y="79"/>
                  </a:moveTo>
                  <a:lnTo>
                    <a:pt x="154" y="86"/>
                  </a:lnTo>
                  <a:lnTo>
                    <a:pt x="165" y="79"/>
                  </a:lnTo>
                  <a:lnTo>
                    <a:pt x="153" y="72"/>
                  </a:lnTo>
                  <a:lnTo>
                    <a:pt x="142" y="79"/>
                  </a:lnTo>
                  <a:close/>
                  <a:moveTo>
                    <a:pt x="124" y="68"/>
                  </a:moveTo>
                  <a:lnTo>
                    <a:pt x="136" y="75"/>
                  </a:lnTo>
                  <a:lnTo>
                    <a:pt x="148" y="69"/>
                  </a:lnTo>
                  <a:lnTo>
                    <a:pt x="135" y="62"/>
                  </a:lnTo>
                  <a:lnTo>
                    <a:pt x="124" y="68"/>
                  </a:lnTo>
                  <a:close/>
                  <a:moveTo>
                    <a:pt x="123" y="48"/>
                  </a:moveTo>
                  <a:lnTo>
                    <a:pt x="135" y="55"/>
                  </a:lnTo>
                  <a:lnTo>
                    <a:pt x="146" y="48"/>
                  </a:lnTo>
                  <a:lnTo>
                    <a:pt x="134" y="41"/>
                  </a:lnTo>
                  <a:lnTo>
                    <a:pt x="123" y="48"/>
                  </a:lnTo>
                  <a:close/>
                  <a:moveTo>
                    <a:pt x="106" y="58"/>
                  </a:moveTo>
                  <a:lnTo>
                    <a:pt x="118" y="65"/>
                  </a:lnTo>
                  <a:lnTo>
                    <a:pt x="130" y="58"/>
                  </a:lnTo>
                  <a:lnTo>
                    <a:pt x="117" y="51"/>
                  </a:lnTo>
                  <a:lnTo>
                    <a:pt x="106" y="58"/>
                  </a:lnTo>
                  <a:close/>
                  <a:moveTo>
                    <a:pt x="88" y="47"/>
                  </a:moveTo>
                  <a:lnTo>
                    <a:pt x="100" y="54"/>
                  </a:lnTo>
                  <a:lnTo>
                    <a:pt x="111" y="48"/>
                  </a:lnTo>
                  <a:lnTo>
                    <a:pt x="99" y="41"/>
                  </a:lnTo>
                  <a:lnTo>
                    <a:pt x="88" y="47"/>
                  </a:lnTo>
                  <a:close/>
                  <a:moveTo>
                    <a:pt x="70" y="37"/>
                  </a:moveTo>
                  <a:lnTo>
                    <a:pt x="82" y="44"/>
                  </a:lnTo>
                  <a:lnTo>
                    <a:pt x="93" y="37"/>
                  </a:lnTo>
                  <a:lnTo>
                    <a:pt x="81" y="30"/>
                  </a:lnTo>
                  <a:lnTo>
                    <a:pt x="70" y="37"/>
                  </a:lnTo>
                  <a:close/>
                  <a:moveTo>
                    <a:pt x="52" y="27"/>
                  </a:moveTo>
                  <a:lnTo>
                    <a:pt x="64" y="34"/>
                  </a:lnTo>
                  <a:lnTo>
                    <a:pt x="75" y="27"/>
                  </a:lnTo>
                  <a:lnTo>
                    <a:pt x="63" y="20"/>
                  </a:lnTo>
                  <a:lnTo>
                    <a:pt x="52" y="27"/>
                  </a:lnTo>
                  <a:close/>
                  <a:moveTo>
                    <a:pt x="34" y="36"/>
                  </a:moveTo>
                  <a:lnTo>
                    <a:pt x="47" y="43"/>
                  </a:lnTo>
                  <a:lnTo>
                    <a:pt x="58" y="37"/>
                  </a:lnTo>
                  <a:lnTo>
                    <a:pt x="46" y="30"/>
                  </a:lnTo>
                  <a:lnTo>
                    <a:pt x="34" y="36"/>
                  </a:lnTo>
                  <a:close/>
                  <a:moveTo>
                    <a:pt x="53" y="47"/>
                  </a:moveTo>
                  <a:lnTo>
                    <a:pt x="65" y="54"/>
                  </a:lnTo>
                  <a:lnTo>
                    <a:pt x="76" y="47"/>
                  </a:lnTo>
                  <a:lnTo>
                    <a:pt x="64" y="40"/>
                  </a:lnTo>
                  <a:lnTo>
                    <a:pt x="53" y="47"/>
                  </a:lnTo>
                  <a:close/>
                  <a:moveTo>
                    <a:pt x="71" y="57"/>
                  </a:moveTo>
                  <a:lnTo>
                    <a:pt x="83" y="64"/>
                  </a:lnTo>
                  <a:lnTo>
                    <a:pt x="94" y="58"/>
                  </a:lnTo>
                  <a:lnTo>
                    <a:pt x="82" y="51"/>
                  </a:lnTo>
                  <a:lnTo>
                    <a:pt x="71" y="57"/>
                  </a:lnTo>
                  <a:close/>
                  <a:moveTo>
                    <a:pt x="89" y="68"/>
                  </a:moveTo>
                  <a:lnTo>
                    <a:pt x="101" y="75"/>
                  </a:lnTo>
                  <a:lnTo>
                    <a:pt x="112" y="68"/>
                  </a:lnTo>
                  <a:lnTo>
                    <a:pt x="100" y="61"/>
                  </a:lnTo>
                  <a:lnTo>
                    <a:pt x="89" y="68"/>
                  </a:lnTo>
                  <a:close/>
                  <a:moveTo>
                    <a:pt x="107" y="78"/>
                  </a:moveTo>
                  <a:lnTo>
                    <a:pt x="119" y="85"/>
                  </a:lnTo>
                  <a:lnTo>
                    <a:pt x="131" y="78"/>
                  </a:lnTo>
                  <a:lnTo>
                    <a:pt x="118" y="72"/>
                  </a:lnTo>
                  <a:lnTo>
                    <a:pt x="107" y="78"/>
                  </a:lnTo>
                  <a:close/>
                  <a:moveTo>
                    <a:pt x="125" y="89"/>
                  </a:moveTo>
                  <a:lnTo>
                    <a:pt x="137" y="96"/>
                  </a:lnTo>
                  <a:lnTo>
                    <a:pt x="149" y="89"/>
                  </a:lnTo>
                  <a:lnTo>
                    <a:pt x="136" y="82"/>
                  </a:lnTo>
                  <a:lnTo>
                    <a:pt x="125" y="89"/>
                  </a:lnTo>
                  <a:close/>
                  <a:moveTo>
                    <a:pt x="108" y="98"/>
                  </a:moveTo>
                  <a:lnTo>
                    <a:pt x="120" y="105"/>
                  </a:lnTo>
                  <a:lnTo>
                    <a:pt x="132" y="99"/>
                  </a:lnTo>
                  <a:lnTo>
                    <a:pt x="120" y="92"/>
                  </a:lnTo>
                  <a:lnTo>
                    <a:pt x="108" y="98"/>
                  </a:lnTo>
                  <a:close/>
                  <a:moveTo>
                    <a:pt x="90" y="88"/>
                  </a:moveTo>
                  <a:lnTo>
                    <a:pt x="102" y="95"/>
                  </a:lnTo>
                  <a:lnTo>
                    <a:pt x="113" y="88"/>
                  </a:lnTo>
                  <a:lnTo>
                    <a:pt x="101" y="82"/>
                  </a:lnTo>
                  <a:lnTo>
                    <a:pt x="90" y="88"/>
                  </a:lnTo>
                  <a:close/>
                  <a:moveTo>
                    <a:pt x="36" y="57"/>
                  </a:moveTo>
                  <a:lnTo>
                    <a:pt x="84" y="85"/>
                  </a:lnTo>
                  <a:lnTo>
                    <a:pt x="95" y="78"/>
                  </a:lnTo>
                  <a:lnTo>
                    <a:pt x="47" y="50"/>
                  </a:lnTo>
                  <a:lnTo>
                    <a:pt x="36" y="57"/>
                  </a:lnTo>
                  <a:close/>
                  <a:moveTo>
                    <a:pt x="18" y="46"/>
                  </a:moveTo>
                  <a:lnTo>
                    <a:pt x="30" y="53"/>
                  </a:lnTo>
                  <a:lnTo>
                    <a:pt x="41" y="47"/>
                  </a:lnTo>
                  <a:lnTo>
                    <a:pt x="29" y="40"/>
                  </a:lnTo>
                  <a:lnTo>
                    <a:pt x="18"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528" name="Freeform 1185"/>
            <p:cNvSpPr>
              <a:spLocks noEditPoints="1"/>
            </p:cNvSpPr>
            <p:nvPr/>
          </p:nvSpPr>
          <p:spPr bwMode="auto">
            <a:xfrm>
              <a:off x="6800869" y="4643448"/>
              <a:ext cx="290513" cy="161925"/>
            </a:xfrm>
            <a:custGeom>
              <a:avLst/>
              <a:gdLst>
                <a:gd name="T0" fmla="*/ 2147483647 w 183"/>
                <a:gd name="T1" fmla="*/ 2147483647 h 102"/>
                <a:gd name="T2" fmla="*/ 2147483647 w 183"/>
                <a:gd name="T3" fmla="*/ 2147483647 h 102"/>
                <a:gd name="T4" fmla="*/ 2147483647 w 183"/>
                <a:gd name="T5" fmla="*/ 2147483647 h 102"/>
                <a:gd name="T6" fmla="*/ 2147483647 w 183"/>
                <a:gd name="T7" fmla="*/ 2147483647 h 102"/>
                <a:gd name="T8" fmla="*/ 2147483647 w 183"/>
                <a:gd name="T9" fmla="*/ 2147483647 h 102"/>
                <a:gd name="T10" fmla="*/ 2147483647 w 183"/>
                <a:gd name="T11" fmla="*/ 2147483647 h 102"/>
                <a:gd name="T12" fmla="*/ 2147483647 w 183"/>
                <a:gd name="T13" fmla="*/ 2147483647 h 102"/>
                <a:gd name="T14" fmla="*/ 2147483647 w 183"/>
                <a:gd name="T15" fmla="*/ 2147483647 h 102"/>
                <a:gd name="T16" fmla="*/ 2147483647 w 183"/>
                <a:gd name="T17" fmla="*/ 2147483647 h 102"/>
                <a:gd name="T18" fmla="*/ 2147483647 w 183"/>
                <a:gd name="T19" fmla="*/ 2147483647 h 102"/>
                <a:gd name="T20" fmla="*/ 2147483647 w 183"/>
                <a:gd name="T21" fmla="*/ 2147483647 h 102"/>
                <a:gd name="T22" fmla="*/ 2147483647 w 183"/>
                <a:gd name="T23" fmla="*/ 2147483647 h 102"/>
                <a:gd name="T24" fmla="*/ 2147483647 w 183"/>
                <a:gd name="T25" fmla="*/ 2147483647 h 102"/>
                <a:gd name="T26" fmla="*/ 2147483647 w 183"/>
                <a:gd name="T27" fmla="*/ 2147483647 h 102"/>
                <a:gd name="T28" fmla="*/ 2147483647 w 183"/>
                <a:gd name="T29" fmla="*/ 2147483647 h 102"/>
                <a:gd name="T30" fmla="*/ 2147483647 w 183"/>
                <a:gd name="T31" fmla="*/ 2147483647 h 102"/>
                <a:gd name="T32" fmla="*/ 2147483647 w 183"/>
                <a:gd name="T33" fmla="*/ 2147483647 h 102"/>
                <a:gd name="T34" fmla="*/ 2147483647 w 183"/>
                <a:gd name="T35" fmla="*/ 2147483647 h 102"/>
                <a:gd name="T36" fmla="*/ 2147483647 w 183"/>
                <a:gd name="T37" fmla="*/ 2147483647 h 102"/>
                <a:gd name="T38" fmla="*/ 2147483647 w 183"/>
                <a:gd name="T39" fmla="*/ 2147483647 h 102"/>
                <a:gd name="T40" fmla="*/ 2147483647 w 183"/>
                <a:gd name="T41" fmla="*/ 2147483647 h 102"/>
                <a:gd name="T42" fmla="*/ 2147483647 w 183"/>
                <a:gd name="T43" fmla="*/ 2147483647 h 102"/>
                <a:gd name="T44" fmla="*/ 2147483647 w 183"/>
                <a:gd name="T45" fmla="*/ 2147483647 h 102"/>
                <a:gd name="T46" fmla="*/ 2147483647 w 183"/>
                <a:gd name="T47" fmla="*/ 2147483647 h 102"/>
                <a:gd name="T48" fmla="*/ 2147483647 w 183"/>
                <a:gd name="T49" fmla="*/ 2147483647 h 102"/>
                <a:gd name="T50" fmla="*/ 2147483647 w 183"/>
                <a:gd name="T51" fmla="*/ 2147483647 h 102"/>
                <a:gd name="T52" fmla="*/ 2147483647 w 183"/>
                <a:gd name="T53" fmla="*/ 2147483647 h 102"/>
                <a:gd name="T54" fmla="*/ 2147483647 w 183"/>
                <a:gd name="T55" fmla="*/ 2147483647 h 102"/>
                <a:gd name="T56" fmla="*/ 2147483647 w 183"/>
                <a:gd name="T57" fmla="*/ 2147483647 h 102"/>
                <a:gd name="T58" fmla="*/ 2147483647 w 183"/>
                <a:gd name="T59" fmla="*/ 2147483647 h 102"/>
                <a:gd name="T60" fmla="*/ 2147483647 w 183"/>
                <a:gd name="T61" fmla="*/ 2147483647 h 102"/>
                <a:gd name="T62" fmla="*/ 2147483647 w 183"/>
                <a:gd name="T63" fmla="*/ 2147483647 h 102"/>
                <a:gd name="T64" fmla="*/ 2147483647 w 183"/>
                <a:gd name="T65" fmla="*/ 2147483647 h 102"/>
                <a:gd name="T66" fmla="*/ 2147483647 w 183"/>
                <a:gd name="T67" fmla="*/ 2147483647 h 102"/>
                <a:gd name="T68" fmla="*/ 2147483647 w 183"/>
                <a:gd name="T69" fmla="*/ 2147483647 h 102"/>
                <a:gd name="T70" fmla="*/ 2147483647 w 183"/>
                <a:gd name="T71" fmla="*/ 2147483647 h 102"/>
                <a:gd name="T72" fmla="*/ 2147483647 w 183"/>
                <a:gd name="T73" fmla="*/ 2147483647 h 102"/>
                <a:gd name="T74" fmla="*/ 2147483647 w 183"/>
                <a:gd name="T75" fmla="*/ 2147483647 h 102"/>
                <a:gd name="T76" fmla="*/ 2147483647 w 183"/>
                <a:gd name="T77" fmla="*/ 2147483647 h 102"/>
                <a:gd name="T78" fmla="*/ 2147483647 w 183"/>
                <a:gd name="T79" fmla="*/ 2147483647 h 102"/>
                <a:gd name="T80" fmla="*/ 2147483647 w 183"/>
                <a:gd name="T81" fmla="*/ 2147483647 h 102"/>
                <a:gd name="T82" fmla="*/ 2147483647 w 183"/>
                <a:gd name="T83" fmla="*/ 2147483647 h 102"/>
                <a:gd name="T84" fmla="*/ 0 w 183"/>
                <a:gd name="T85" fmla="*/ 2147483647 h 102"/>
                <a:gd name="T86" fmla="*/ 2147483647 w 183"/>
                <a:gd name="T87" fmla="*/ 2147483647 h 102"/>
                <a:gd name="T88" fmla="*/ 2147483647 w 183"/>
                <a:gd name="T89" fmla="*/ 2147483647 h 102"/>
                <a:gd name="T90" fmla="*/ 2147483647 w 183"/>
                <a:gd name="T91" fmla="*/ 2147483647 h 102"/>
                <a:gd name="T92" fmla="*/ 2147483647 w 183"/>
                <a:gd name="T93" fmla="*/ 2147483647 h 102"/>
                <a:gd name="T94" fmla="*/ 2147483647 w 183"/>
                <a:gd name="T95" fmla="*/ 2147483647 h 102"/>
                <a:gd name="T96" fmla="*/ 2147483647 w 183"/>
                <a:gd name="T97" fmla="*/ 2147483647 h 102"/>
                <a:gd name="T98" fmla="*/ 2147483647 w 183"/>
                <a:gd name="T99" fmla="*/ 2147483647 h 102"/>
                <a:gd name="T100" fmla="*/ 2147483647 w 183"/>
                <a:gd name="T101" fmla="*/ 2147483647 h 102"/>
                <a:gd name="T102" fmla="*/ 2147483647 w 183"/>
                <a:gd name="T103" fmla="*/ 2147483647 h 1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3"/>
                <a:gd name="T157" fmla="*/ 0 h 102"/>
                <a:gd name="T158" fmla="*/ 183 w 183"/>
                <a:gd name="T159" fmla="*/ 102 h 1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3" h="102">
                  <a:moveTo>
                    <a:pt x="50" y="3"/>
                  </a:moveTo>
                  <a:lnTo>
                    <a:pt x="62" y="10"/>
                  </a:lnTo>
                  <a:lnTo>
                    <a:pt x="62" y="7"/>
                  </a:lnTo>
                  <a:lnTo>
                    <a:pt x="50" y="0"/>
                  </a:lnTo>
                  <a:lnTo>
                    <a:pt x="50" y="3"/>
                  </a:lnTo>
                  <a:close/>
                  <a:moveTo>
                    <a:pt x="69" y="13"/>
                  </a:moveTo>
                  <a:lnTo>
                    <a:pt x="81" y="20"/>
                  </a:lnTo>
                  <a:lnTo>
                    <a:pt x="81" y="18"/>
                  </a:lnTo>
                  <a:lnTo>
                    <a:pt x="69" y="11"/>
                  </a:lnTo>
                  <a:lnTo>
                    <a:pt x="69" y="13"/>
                  </a:lnTo>
                  <a:close/>
                  <a:moveTo>
                    <a:pt x="87" y="24"/>
                  </a:moveTo>
                  <a:lnTo>
                    <a:pt x="99" y="31"/>
                  </a:lnTo>
                  <a:lnTo>
                    <a:pt x="99" y="28"/>
                  </a:lnTo>
                  <a:lnTo>
                    <a:pt x="87" y="21"/>
                  </a:lnTo>
                  <a:lnTo>
                    <a:pt x="87" y="24"/>
                  </a:lnTo>
                  <a:close/>
                  <a:moveTo>
                    <a:pt x="105" y="34"/>
                  </a:moveTo>
                  <a:lnTo>
                    <a:pt x="117" y="41"/>
                  </a:lnTo>
                  <a:lnTo>
                    <a:pt x="117" y="39"/>
                  </a:lnTo>
                  <a:lnTo>
                    <a:pt x="105" y="32"/>
                  </a:lnTo>
                  <a:lnTo>
                    <a:pt x="105" y="34"/>
                  </a:lnTo>
                  <a:close/>
                  <a:moveTo>
                    <a:pt x="123" y="45"/>
                  </a:moveTo>
                  <a:lnTo>
                    <a:pt x="135" y="52"/>
                  </a:lnTo>
                  <a:lnTo>
                    <a:pt x="135" y="49"/>
                  </a:lnTo>
                  <a:lnTo>
                    <a:pt x="123" y="42"/>
                  </a:lnTo>
                  <a:lnTo>
                    <a:pt x="123" y="45"/>
                  </a:lnTo>
                  <a:close/>
                  <a:moveTo>
                    <a:pt x="141" y="55"/>
                  </a:moveTo>
                  <a:lnTo>
                    <a:pt x="153" y="62"/>
                  </a:lnTo>
                  <a:lnTo>
                    <a:pt x="153" y="60"/>
                  </a:lnTo>
                  <a:lnTo>
                    <a:pt x="141" y="52"/>
                  </a:lnTo>
                  <a:lnTo>
                    <a:pt x="141" y="55"/>
                  </a:lnTo>
                  <a:close/>
                  <a:moveTo>
                    <a:pt x="62" y="7"/>
                  </a:moveTo>
                  <a:lnTo>
                    <a:pt x="62" y="10"/>
                  </a:lnTo>
                  <a:lnTo>
                    <a:pt x="74" y="3"/>
                  </a:lnTo>
                  <a:lnTo>
                    <a:pt x="74" y="1"/>
                  </a:lnTo>
                  <a:lnTo>
                    <a:pt x="62" y="7"/>
                  </a:lnTo>
                  <a:close/>
                  <a:moveTo>
                    <a:pt x="81" y="18"/>
                  </a:moveTo>
                  <a:lnTo>
                    <a:pt x="81" y="20"/>
                  </a:lnTo>
                  <a:lnTo>
                    <a:pt x="92" y="14"/>
                  </a:lnTo>
                  <a:lnTo>
                    <a:pt x="92" y="11"/>
                  </a:lnTo>
                  <a:lnTo>
                    <a:pt x="81" y="18"/>
                  </a:lnTo>
                  <a:close/>
                  <a:moveTo>
                    <a:pt x="99" y="28"/>
                  </a:moveTo>
                  <a:lnTo>
                    <a:pt x="99" y="31"/>
                  </a:lnTo>
                  <a:lnTo>
                    <a:pt x="110" y="24"/>
                  </a:lnTo>
                  <a:lnTo>
                    <a:pt x="110" y="22"/>
                  </a:lnTo>
                  <a:lnTo>
                    <a:pt x="99" y="28"/>
                  </a:lnTo>
                  <a:close/>
                  <a:moveTo>
                    <a:pt x="117" y="39"/>
                  </a:moveTo>
                  <a:lnTo>
                    <a:pt x="117" y="41"/>
                  </a:lnTo>
                  <a:lnTo>
                    <a:pt x="128" y="35"/>
                  </a:lnTo>
                  <a:lnTo>
                    <a:pt x="128" y="32"/>
                  </a:lnTo>
                  <a:lnTo>
                    <a:pt x="117" y="39"/>
                  </a:lnTo>
                  <a:close/>
                  <a:moveTo>
                    <a:pt x="135" y="49"/>
                  </a:moveTo>
                  <a:lnTo>
                    <a:pt x="135" y="52"/>
                  </a:lnTo>
                  <a:lnTo>
                    <a:pt x="146" y="45"/>
                  </a:lnTo>
                  <a:lnTo>
                    <a:pt x="146" y="42"/>
                  </a:lnTo>
                  <a:lnTo>
                    <a:pt x="135" y="49"/>
                  </a:lnTo>
                  <a:close/>
                  <a:moveTo>
                    <a:pt x="153" y="60"/>
                  </a:moveTo>
                  <a:lnTo>
                    <a:pt x="153" y="62"/>
                  </a:lnTo>
                  <a:lnTo>
                    <a:pt x="164" y="55"/>
                  </a:lnTo>
                  <a:lnTo>
                    <a:pt x="164" y="53"/>
                  </a:lnTo>
                  <a:lnTo>
                    <a:pt x="153" y="60"/>
                  </a:lnTo>
                  <a:close/>
                  <a:moveTo>
                    <a:pt x="159" y="66"/>
                  </a:moveTo>
                  <a:lnTo>
                    <a:pt x="171" y="72"/>
                  </a:lnTo>
                  <a:lnTo>
                    <a:pt x="171" y="70"/>
                  </a:lnTo>
                  <a:lnTo>
                    <a:pt x="159" y="63"/>
                  </a:lnTo>
                  <a:lnTo>
                    <a:pt x="159" y="66"/>
                  </a:lnTo>
                  <a:close/>
                  <a:moveTo>
                    <a:pt x="171" y="70"/>
                  </a:moveTo>
                  <a:lnTo>
                    <a:pt x="171" y="72"/>
                  </a:lnTo>
                  <a:lnTo>
                    <a:pt x="183" y="66"/>
                  </a:lnTo>
                  <a:lnTo>
                    <a:pt x="183" y="63"/>
                  </a:lnTo>
                  <a:lnTo>
                    <a:pt x="171" y="70"/>
                  </a:lnTo>
                  <a:close/>
                  <a:moveTo>
                    <a:pt x="33" y="13"/>
                  </a:moveTo>
                  <a:lnTo>
                    <a:pt x="46" y="20"/>
                  </a:lnTo>
                  <a:lnTo>
                    <a:pt x="46" y="17"/>
                  </a:lnTo>
                  <a:lnTo>
                    <a:pt x="33" y="10"/>
                  </a:lnTo>
                  <a:lnTo>
                    <a:pt x="33" y="13"/>
                  </a:lnTo>
                  <a:close/>
                  <a:moveTo>
                    <a:pt x="52" y="23"/>
                  </a:moveTo>
                  <a:lnTo>
                    <a:pt x="64" y="30"/>
                  </a:lnTo>
                  <a:lnTo>
                    <a:pt x="64" y="28"/>
                  </a:lnTo>
                  <a:lnTo>
                    <a:pt x="52" y="21"/>
                  </a:lnTo>
                  <a:lnTo>
                    <a:pt x="52" y="23"/>
                  </a:lnTo>
                  <a:close/>
                  <a:moveTo>
                    <a:pt x="70" y="34"/>
                  </a:moveTo>
                  <a:lnTo>
                    <a:pt x="82" y="41"/>
                  </a:lnTo>
                  <a:lnTo>
                    <a:pt x="82" y="38"/>
                  </a:lnTo>
                  <a:lnTo>
                    <a:pt x="70" y="31"/>
                  </a:lnTo>
                  <a:lnTo>
                    <a:pt x="70" y="34"/>
                  </a:lnTo>
                  <a:close/>
                  <a:moveTo>
                    <a:pt x="88" y="44"/>
                  </a:moveTo>
                  <a:lnTo>
                    <a:pt x="100" y="51"/>
                  </a:lnTo>
                  <a:lnTo>
                    <a:pt x="100" y="48"/>
                  </a:lnTo>
                  <a:lnTo>
                    <a:pt x="88" y="41"/>
                  </a:lnTo>
                  <a:lnTo>
                    <a:pt x="88" y="44"/>
                  </a:lnTo>
                  <a:close/>
                  <a:moveTo>
                    <a:pt x="106" y="54"/>
                  </a:moveTo>
                  <a:lnTo>
                    <a:pt x="118" y="61"/>
                  </a:lnTo>
                  <a:lnTo>
                    <a:pt x="118" y="59"/>
                  </a:lnTo>
                  <a:lnTo>
                    <a:pt x="106" y="52"/>
                  </a:lnTo>
                  <a:lnTo>
                    <a:pt x="106" y="54"/>
                  </a:lnTo>
                  <a:close/>
                  <a:moveTo>
                    <a:pt x="124" y="65"/>
                  </a:moveTo>
                  <a:lnTo>
                    <a:pt x="136" y="72"/>
                  </a:lnTo>
                  <a:lnTo>
                    <a:pt x="136" y="69"/>
                  </a:lnTo>
                  <a:lnTo>
                    <a:pt x="124" y="62"/>
                  </a:lnTo>
                  <a:lnTo>
                    <a:pt x="124" y="65"/>
                  </a:lnTo>
                  <a:close/>
                  <a:moveTo>
                    <a:pt x="46" y="17"/>
                  </a:moveTo>
                  <a:lnTo>
                    <a:pt x="46" y="20"/>
                  </a:lnTo>
                  <a:lnTo>
                    <a:pt x="57" y="13"/>
                  </a:lnTo>
                  <a:lnTo>
                    <a:pt x="57" y="11"/>
                  </a:lnTo>
                  <a:lnTo>
                    <a:pt x="46" y="17"/>
                  </a:lnTo>
                  <a:close/>
                  <a:moveTo>
                    <a:pt x="64" y="28"/>
                  </a:moveTo>
                  <a:lnTo>
                    <a:pt x="64" y="30"/>
                  </a:lnTo>
                  <a:lnTo>
                    <a:pt x="75" y="24"/>
                  </a:lnTo>
                  <a:lnTo>
                    <a:pt x="75" y="21"/>
                  </a:lnTo>
                  <a:lnTo>
                    <a:pt x="64" y="28"/>
                  </a:lnTo>
                  <a:close/>
                  <a:moveTo>
                    <a:pt x="82" y="38"/>
                  </a:moveTo>
                  <a:lnTo>
                    <a:pt x="82" y="41"/>
                  </a:lnTo>
                  <a:lnTo>
                    <a:pt x="93" y="34"/>
                  </a:lnTo>
                  <a:lnTo>
                    <a:pt x="93" y="31"/>
                  </a:lnTo>
                  <a:lnTo>
                    <a:pt x="82" y="38"/>
                  </a:lnTo>
                  <a:close/>
                  <a:moveTo>
                    <a:pt x="100" y="48"/>
                  </a:moveTo>
                  <a:lnTo>
                    <a:pt x="100" y="51"/>
                  </a:lnTo>
                  <a:lnTo>
                    <a:pt x="111" y="44"/>
                  </a:lnTo>
                  <a:lnTo>
                    <a:pt x="111" y="42"/>
                  </a:lnTo>
                  <a:lnTo>
                    <a:pt x="100" y="48"/>
                  </a:lnTo>
                  <a:close/>
                  <a:moveTo>
                    <a:pt x="118" y="59"/>
                  </a:moveTo>
                  <a:lnTo>
                    <a:pt x="118" y="61"/>
                  </a:lnTo>
                  <a:lnTo>
                    <a:pt x="130" y="55"/>
                  </a:lnTo>
                  <a:lnTo>
                    <a:pt x="130" y="52"/>
                  </a:lnTo>
                  <a:lnTo>
                    <a:pt x="118" y="59"/>
                  </a:lnTo>
                  <a:close/>
                  <a:moveTo>
                    <a:pt x="136" y="69"/>
                  </a:moveTo>
                  <a:lnTo>
                    <a:pt x="136" y="72"/>
                  </a:lnTo>
                  <a:lnTo>
                    <a:pt x="148" y="66"/>
                  </a:lnTo>
                  <a:lnTo>
                    <a:pt x="148" y="63"/>
                  </a:lnTo>
                  <a:lnTo>
                    <a:pt x="136" y="69"/>
                  </a:lnTo>
                  <a:close/>
                  <a:moveTo>
                    <a:pt x="142" y="76"/>
                  </a:moveTo>
                  <a:lnTo>
                    <a:pt x="154" y="82"/>
                  </a:lnTo>
                  <a:lnTo>
                    <a:pt x="154" y="80"/>
                  </a:lnTo>
                  <a:lnTo>
                    <a:pt x="142" y="73"/>
                  </a:lnTo>
                  <a:lnTo>
                    <a:pt x="142" y="76"/>
                  </a:lnTo>
                  <a:close/>
                  <a:moveTo>
                    <a:pt x="154" y="80"/>
                  </a:moveTo>
                  <a:lnTo>
                    <a:pt x="154" y="82"/>
                  </a:lnTo>
                  <a:lnTo>
                    <a:pt x="165" y="76"/>
                  </a:lnTo>
                  <a:lnTo>
                    <a:pt x="165" y="73"/>
                  </a:lnTo>
                  <a:lnTo>
                    <a:pt x="154" y="80"/>
                  </a:lnTo>
                  <a:close/>
                  <a:moveTo>
                    <a:pt x="17" y="23"/>
                  </a:moveTo>
                  <a:lnTo>
                    <a:pt x="29" y="30"/>
                  </a:lnTo>
                  <a:lnTo>
                    <a:pt x="29" y="27"/>
                  </a:lnTo>
                  <a:lnTo>
                    <a:pt x="17" y="20"/>
                  </a:lnTo>
                  <a:lnTo>
                    <a:pt x="17" y="23"/>
                  </a:lnTo>
                  <a:close/>
                  <a:moveTo>
                    <a:pt x="34" y="33"/>
                  </a:moveTo>
                  <a:lnTo>
                    <a:pt x="47" y="40"/>
                  </a:lnTo>
                  <a:lnTo>
                    <a:pt x="47" y="37"/>
                  </a:lnTo>
                  <a:lnTo>
                    <a:pt x="34" y="30"/>
                  </a:lnTo>
                  <a:lnTo>
                    <a:pt x="34" y="33"/>
                  </a:lnTo>
                  <a:close/>
                  <a:moveTo>
                    <a:pt x="53" y="43"/>
                  </a:moveTo>
                  <a:lnTo>
                    <a:pt x="65" y="50"/>
                  </a:lnTo>
                  <a:lnTo>
                    <a:pt x="65" y="48"/>
                  </a:lnTo>
                  <a:lnTo>
                    <a:pt x="53" y="41"/>
                  </a:lnTo>
                  <a:lnTo>
                    <a:pt x="53" y="43"/>
                  </a:lnTo>
                  <a:close/>
                  <a:moveTo>
                    <a:pt x="71" y="54"/>
                  </a:moveTo>
                  <a:lnTo>
                    <a:pt x="83" y="61"/>
                  </a:lnTo>
                  <a:lnTo>
                    <a:pt x="83" y="58"/>
                  </a:lnTo>
                  <a:lnTo>
                    <a:pt x="71" y="51"/>
                  </a:lnTo>
                  <a:lnTo>
                    <a:pt x="71" y="54"/>
                  </a:lnTo>
                  <a:close/>
                  <a:moveTo>
                    <a:pt x="89" y="64"/>
                  </a:moveTo>
                  <a:lnTo>
                    <a:pt x="101" y="71"/>
                  </a:lnTo>
                  <a:lnTo>
                    <a:pt x="101" y="69"/>
                  </a:lnTo>
                  <a:lnTo>
                    <a:pt x="89" y="62"/>
                  </a:lnTo>
                  <a:lnTo>
                    <a:pt x="89" y="64"/>
                  </a:lnTo>
                  <a:close/>
                  <a:moveTo>
                    <a:pt x="107" y="75"/>
                  </a:moveTo>
                  <a:lnTo>
                    <a:pt x="119" y="82"/>
                  </a:lnTo>
                  <a:lnTo>
                    <a:pt x="119" y="79"/>
                  </a:lnTo>
                  <a:lnTo>
                    <a:pt x="107" y="72"/>
                  </a:lnTo>
                  <a:lnTo>
                    <a:pt x="107" y="75"/>
                  </a:lnTo>
                  <a:close/>
                  <a:moveTo>
                    <a:pt x="29" y="27"/>
                  </a:moveTo>
                  <a:lnTo>
                    <a:pt x="29" y="30"/>
                  </a:lnTo>
                  <a:lnTo>
                    <a:pt x="40" y="23"/>
                  </a:lnTo>
                  <a:lnTo>
                    <a:pt x="40" y="20"/>
                  </a:lnTo>
                  <a:lnTo>
                    <a:pt x="29" y="27"/>
                  </a:lnTo>
                  <a:close/>
                  <a:moveTo>
                    <a:pt x="47" y="37"/>
                  </a:moveTo>
                  <a:lnTo>
                    <a:pt x="47" y="40"/>
                  </a:lnTo>
                  <a:lnTo>
                    <a:pt x="58" y="33"/>
                  </a:lnTo>
                  <a:lnTo>
                    <a:pt x="58" y="31"/>
                  </a:lnTo>
                  <a:lnTo>
                    <a:pt x="47" y="37"/>
                  </a:lnTo>
                  <a:close/>
                  <a:moveTo>
                    <a:pt x="65" y="48"/>
                  </a:moveTo>
                  <a:lnTo>
                    <a:pt x="65" y="50"/>
                  </a:lnTo>
                  <a:lnTo>
                    <a:pt x="76" y="44"/>
                  </a:lnTo>
                  <a:lnTo>
                    <a:pt x="76" y="41"/>
                  </a:lnTo>
                  <a:lnTo>
                    <a:pt x="65" y="48"/>
                  </a:lnTo>
                  <a:close/>
                  <a:moveTo>
                    <a:pt x="83" y="58"/>
                  </a:moveTo>
                  <a:lnTo>
                    <a:pt x="83" y="61"/>
                  </a:lnTo>
                  <a:lnTo>
                    <a:pt x="94" y="54"/>
                  </a:lnTo>
                  <a:lnTo>
                    <a:pt x="94" y="52"/>
                  </a:lnTo>
                  <a:lnTo>
                    <a:pt x="83" y="58"/>
                  </a:lnTo>
                  <a:close/>
                  <a:moveTo>
                    <a:pt x="101" y="69"/>
                  </a:moveTo>
                  <a:lnTo>
                    <a:pt x="101" y="71"/>
                  </a:lnTo>
                  <a:lnTo>
                    <a:pt x="112" y="65"/>
                  </a:lnTo>
                  <a:lnTo>
                    <a:pt x="112" y="62"/>
                  </a:lnTo>
                  <a:lnTo>
                    <a:pt x="101" y="69"/>
                  </a:lnTo>
                  <a:close/>
                  <a:moveTo>
                    <a:pt x="119" y="79"/>
                  </a:moveTo>
                  <a:lnTo>
                    <a:pt x="119" y="82"/>
                  </a:lnTo>
                  <a:lnTo>
                    <a:pt x="131" y="75"/>
                  </a:lnTo>
                  <a:lnTo>
                    <a:pt x="131" y="72"/>
                  </a:lnTo>
                  <a:lnTo>
                    <a:pt x="119" y="79"/>
                  </a:lnTo>
                  <a:close/>
                  <a:moveTo>
                    <a:pt x="125" y="85"/>
                  </a:moveTo>
                  <a:lnTo>
                    <a:pt x="137" y="92"/>
                  </a:lnTo>
                  <a:lnTo>
                    <a:pt x="137" y="90"/>
                  </a:lnTo>
                  <a:lnTo>
                    <a:pt x="125" y="83"/>
                  </a:lnTo>
                  <a:lnTo>
                    <a:pt x="125" y="85"/>
                  </a:lnTo>
                  <a:close/>
                  <a:moveTo>
                    <a:pt x="137" y="90"/>
                  </a:moveTo>
                  <a:lnTo>
                    <a:pt x="137" y="92"/>
                  </a:lnTo>
                  <a:lnTo>
                    <a:pt x="149" y="86"/>
                  </a:lnTo>
                  <a:lnTo>
                    <a:pt x="149" y="83"/>
                  </a:lnTo>
                  <a:lnTo>
                    <a:pt x="137" y="90"/>
                  </a:lnTo>
                  <a:close/>
                  <a:moveTo>
                    <a:pt x="0" y="32"/>
                  </a:moveTo>
                  <a:lnTo>
                    <a:pt x="11" y="39"/>
                  </a:lnTo>
                  <a:lnTo>
                    <a:pt x="11" y="37"/>
                  </a:lnTo>
                  <a:lnTo>
                    <a:pt x="0" y="30"/>
                  </a:lnTo>
                  <a:lnTo>
                    <a:pt x="0" y="32"/>
                  </a:lnTo>
                  <a:close/>
                  <a:moveTo>
                    <a:pt x="18" y="43"/>
                  </a:moveTo>
                  <a:lnTo>
                    <a:pt x="30" y="50"/>
                  </a:lnTo>
                  <a:lnTo>
                    <a:pt x="30" y="47"/>
                  </a:lnTo>
                  <a:lnTo>
                    <a:pt x="18" y="40"/>
                  </a:lnTo>
                  <a:lnTo>
                    <a:pt x="18" y="43"/>
                  </a:lnTo>
                  <a:close/>
                  <a:moveTo>
                    <a:pt x="36" y="53"/>
                  </a:moveTo>
                  <a:lnTo>
                    <a:pt x="84" y="81"/>
                  </a:lnTo>
                  <a:lnTo>
                    <a:pt x="84" y="79"/>
                  </a:lnTo>
                  <a:lnTo>
                    <a:pt x="36" y="51"/>
                  </a:lnTo>
                  <a:lnTo>
                    <a:pt x="36" y="53"/>
                  </a:lnTo>
                  <a:close/>
                  <a:moveTo>
                    <a:pt x="90" y="85"/>
                  </a:moveTo>
                  <a:lnTo>
                    <a:pt x="102" y="91"/>
                  </a:lnTo>
                  <a:lnTo>
                    <a:pt x="102" y="89"/>
                  </a:lnTo>
                  <a:lnTo>
                    <a:pt x="90" y="82"/>
                  </a:lnTo>
                  <a:lnTo>
                    <a:pt x="90" y="85"/>
                  </a:lnTo>
                  <a:close/>
                  <a:moveTo>
                    <a:pt x="11" y="37"/>
                  </a:moveTo>
                  <a:lnTo>
                    <a:pt x="11" y="39"/>
                  </a:lnTo>
                  <a:lnTo>
                    <a:pt x="23" y="33"/>
                  </a:lnTo>
                  <a:lnTo>
                    <a:pt x="23" y="30"/>
                  </a:lnTo>
                  <a:lnTo>
                    <a:pt x="11" y="37"/>
                  </a:lnTo>
                  <a:close/>
                  <a:moveTo>
                    <a:pt x="30" y="47"/>
                  </a:moveTo>
                  <a:lnTo>
                    <a:pt x="30" y="50"/>
                  </a:lnTo>
                  <a:lnTo>
                    <a:pt x="41" y="43"/>
                  </a:lnTo>
                  <a:lnTo>
                    <a:pt x="41" y="41"/>
                  </a:lnTo>
                  <a:lnTo>
                    <a:pt x="30" y="47"/>
                  </a:lnTo>
                  <a:close/>
                  <a:moveTo>
                    <a:pt x="84" y="79"/>
                  </a:moveTo>
                  <a:lnTo>
                    <a:pt x="84" y="81"/>
                  </a:lnTo>
                  <a:lnTo>
                    <a:pt x="95" y="75"/>
                  </a:lnTo>
                  <a:lnTo>
                    <a:pt x="95" y="72"/>
                  </a:lnTo>
                  <a:lnTo>
                    <a:pt x="84" y="79"/>
                  </a:lnTo>
                  <a:close/>
                  <a:moveTo>
                    <a:pt x="102" y="89"/>
                  </a:moveTo>
                  <a:lnTo>
                    <a:pt x="102" y="91"/>
                  </a:lnTo>
                  <a:lnTo>
                    <a:pt x="113" y="85"/>
                  </a:lnTo>
                  <a:lnTo>
                    <a:pt x="113" y="82"/>
                  </a:lnTo>
                  <a:lnTo>
                    <a:pt x="102" y="89"/>
                  </a:lnTo>
                  <a:close/>
                  <a:moveTo>
                    <a:pt x="108" y="95"/>
                  </a:moveTo>
                  <a:lnTo>
                    <a:pt x="120" y="102"/>
                  </a:lnTo>
                  <a:lnTo>
                    <a:pt x="120" y="99"/>
                  </a:lnTo>
                  <a:lnTo>
                    <a:pt x="108" y="92"/>
                  </a:lnTo>
                  <a:lnTo>
                    <a:pt x="108" y="95"/>
                  </a:lnTo>
                  <a:close/>
                  <a:moveTo>
                    <a:pt x="120" y="99"/>
                  </a:moveTo>
                  <a:lnTo>
                    <a:pt x="120" y="102"/>
                  </a:lnTo>
                  <a:lnTo>
                    <a:pt x="132" y="96"/>
                  </a:lnTo>
                  <a:lnTo>
                    <a:pt x="132" y="93"/>
                  </a:lnTo>
                  <a:lnTo>
                    <a:pt x="120" y="99"/>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nvGrpSpPr>
          <p:cNvPr id="4117" name="Groupe 283"/>
          <p:cNvGrpSpPr>
            <a:grpSpLocks/>
          </p:cNvGrpSpPr>
          <p:nvPr/>
        </p:nvGrpSpPr>
        <p:grpSpPr bwMode="auto">
          <a:xfrm>
            <a:off x="2786063" y="4786313"/>
            <a:ext cx="457200" cy="420687"/>
            <a:chOff x="6758006" y="4437073"/>
            <a:chExt cx="457200" cy="420687"/>
          </a:xfrm>
        </p:grpSpPr>
        <p:sp>
          <p:nvSpPr>
            <p:cNvPr id="4413" name="Freeform 1123"/>
            <p:cNvSpPr>
              <a:spLocks/>
            </p:cNvSpPr>
            <p:nvPr/>
          </p:nvSpPr>
          <p:spPr bwMode="auto">
            <a:xfrm>
              <a:off x="6983431" y="4691073"/>
              <a:ext cx="231775" cy="158750"/>
            </a:xfrm>
            <a:custGeom>
              <a:avLst/>
              <a:gdLst>
                <a:gd name="T0" fmla="*/ 0 w 423"/>
                <a:gd name="T1" fmla="*/ 0 h 290"/>
                <a:gd name="T2" fmla="*/ 0 w 423"/>
                <a:gd name="T3" fmla="*/ 0 h 290"/>
                <a:gd name="T4" fmla="*/ 0 w 423"/>
                <a:gd name="T5" fmla="*/ 0 h 290"/>
                <a:gd name="T6" fmla="*/ 0 w 423"/>
                <a:gd name="T7" fmla="*/ 0 h 290"/>
                <a:gd name="T8" fmla="*/ 0 w 423"/>
                <a:gd name="T9" fmla="*/ 0 h 290"/>
                <a:gd name="T10" fmla="*/ 0 w 423"/>
                <a:gd name="T11" fmla="*/ 0 h 290"/>
                <a:gd name="T12" fmla="*/ 0 w 423"/>
                <a:gd name="T13" fmla="*/ 0 h 290"/>
                <a:gd name="T14" fmla="*/ 0 60000 65536"/>
                <a:gd name="T15" fmla="*/ 0 60000 65536"/>
                <a:gd name="T16" fmla="*/ 0 60000 65536"/>
                <a:gd name="T17" fmla="*/ 0 60000 65536"/>
                <a:gd name="T18" fmla="*/ 0 60000 65536"/>
                <a:gd name="T19" fmla="*/ 0 60000 65536"/>
                <a:gd name="T20" fmla="*/ 0 60000 65536"/>
                <a:gd name="T21" fmla="*/ 0 w 423"/>
                <a:gd name="T22" fmla="*/ 0 h 290"/>
                <a:gd name="T23" fmla="*/ 423 w 423"/>
                <a:gd name="T24" fmla="*/ 290 h 2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3" h="290">
                  <a:moveTo>
                    <a:pt x="148" y="290"/>
                  </a:moveTo>
                  <a:cubicBezTo>
                    <a:pt x="246" y="281"/>
                    <a:pt x="335" y="232"/>
                    <a:pt x="397" y="154"/>
                  </a:cubicBezTo>
                  <a:cubicBezTo>
                    <a:pt x="423" y="103"/>
                    <a:pt x="403" y="39"/>
                    <a:pt x="353" y="13"/>
                  </a:cubicBezTo>
                  <a:cubicBezTo>
                    <a:pt x="337" y="4"/>
                    <a:pt x="319" y="0"/>
                    <a:pt x="301" y="1"/>
                  </a:cubicBezTo>
                  <a:lnTo>
                    <a:pt x="0" y="290"/>
                  </a:lnTo>
                  <a:lnTo>
                    <a:pt x="148" y="290"/>
                  </a:lnTo>
                  <a:close/>
                </a:path>
              </a:pathLst>
            </a:custGeom>
            <a:solidFill>
              <a:srgbClr val="DDDDDD"/>
            </a:solidFill>
            <a:ln w="0">
              <a:solidFill>
                <a:srgbClr val="000000"/>
              </a:solidFill>
              <a:round/>
              <a:headEnd/>
              <a:tailEnd/>
            </a:ln>
          </p:spPr>
          <p:txBody>
            <a:bodyPr/>
            <a:lstStyle/>
            <a:p>
              <a:endParaRPr lang="fr-FR"/>
            </a:p>
          </p:txBody>
        </p:sp>
        <p:pic>
          <p:nvPicPr>
            <p:cNvPr id="4414" name="Picture 11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15" name="Picture 112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16" name="Freeform 1126"/>
            <p:cNvSpPr>
              <a:spLocks/>
            </p:cNvSpPr>
            <p:nvPr/>
          </p:nvSpPr>
          <p:spPr bwMode="auto">
            <a:xfrm>
              <a:off x="6983431" y="4729173"/>
              <a:ext cx="153988" cy="120650"/>
            </a:xfrm>
            <a:custGeom>
              <a:avLst/>
              <a:gdLst>
                <a:gd name="T0" fmla="*/ 0 w 97"/>
                <a:gd name="T1" fmla="*/ 2147483647 h 76"/>
                <a:gd name="T2" fmla="*/ 2147483647 w 97"/>
                <a:gd name="T3" fmla="*/ 0 h 76"/>
                <a:gd name="T4" fmla="*/ 2147483647 w 97"/>
                <a:gd name="T5" fmla="*/ 2147483647 h 76"/>
                <a:gd name="T6" fmla="*/ 0 w 97"/>
                <a:gd name="T7" fmla="*/ 2147483647 h 76"/>
                <a:gd name="T8" fmla="*/ 0 w 97"/>
                <a:gd name="T9" fmla="*/ 2147483647 h 76"/>
                <a:gd name="T10" fmla="*/ 0 60000 65536"/>
                <a:gd name="T11" fmla="*/ 0 60000 65536"/>
                <a:gd name="T12" fmla="*/ 0 60000 65536"/>
                <a:gd name="T13" fmla="*/ 0 60000 65536"/>
                <a:gd name="T14" fmla="*/ 0 60000 65536"/>
                <a:gd name="T15" fmla="*/ 0 w 97"/>
                <a:gd name="T16" fmla="*/ 0 h 76"/>
                <a:gd name="T17" fmla="*/ 97 w 97"/>
                <a:gd name="T18" fmla="*/ 76 h 76"/>
              </a:gdLst>
              <a:ahLst/>
              <a:cxnLst>
                <a:cxn ang="T10">
                  <a:pos x="T0" y="T1"/>
                </a:cxn>
                <a:cxn ang="T11">
                  <a:pos x="T2" y="T3"/>
                </a:cxn>
                <a:cxn ang="T12">
                  <a:pos x="T4" y="T5"/>
                </a:cxn>
                <a:cxn ang="T13">
                  <a:pos x="T6" y="T7"/>
                </a:cxn>
                <a:cxn ang="T14">
                  <a:pos x="T8" y="T9"/>
                </a:cxn>
              </a:cxnLst>
              <a:rect l="T15" t="T16" r="T17" b="T18"/>
              <a:pathLst>
                <a:path w="97" h="76">
                  <a:moveTo>
                    <a:pt x="0" y="56"/>
                  </a:moveTo>
                  <a:lnTo>
                    <a:pt x="97" y="0"/>
                  </a:lnTo>
                  <a:lnTo>
                    <a:pt x="90" y="24"/>
                  </a:lnTo>
                  <a:lnTo>
                    <a:pt x="0" y="76"/>
                  </a:lnTo>
                  <a:lnTo>
                    <a:pt x="0" y="56"/>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4417" name="Picture 112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18" name="Picture 112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19" name="Freeform 1129"/>
            <p:cNvSpPr>
              <a:spLocks/>
            </p:cNvSpPr>
            <p:nvPr/>
          </p:nvSpPr>
          <p:spPr bwMode="auto">
            <a:xfrm>
              <a:off x="7116781" y="4572010"/>
              <a:ext cx="68263" cy="169862"/>
            </a:xfrm>
            <a:custGeom>
              <a:avLst/>
              <a:gdLst>
                <a:gd name="T0" fmla="*/ 0 w 43"/>
                <a:gd name="T1" fmla="*/ 2147483647 h 107"/>
                <a:gd name="T2" fmla="*/ 2147483647 w 43"/>
                <a:gd name="T3" fmla="*/ 0 h 107"/>
                <a:gd name="T4" fmla="*/ 2147483647 w 43"/>
                <a:gd name="T5" fmla="*/ 0 h 107"/>
                <a:gd name="T6" fmla="*/ 2147483647 w 43"/>
                <a:gd name="T7" fmla="*/ 2147483647 h 107"/>
                <a:gd name="T8" fmla="*/ 0 w 43"/>
                <a:gd name="T9" fmla="*/ 2147483647 h 107"/>
                <a:gd name="T10" fmla="*/ 0 60000 65536"/>
                <a:gd name="T11" fmla="*/ 0 60000 65536"/>
                <a:gd name="T12" fmla="*/ 0 60000 65536"/>
                <a:gd name="T13" fmla="*/ 0 60000 65536"/>
                <a:gd name="T14" fmla="*/ 0 60000 65536"/>
                <a:gd name="T15" fmla="*/ 0 w 43"/>
                <a:gd name="T16" fmla="*/ 0 h 107"/>
                <a:gd name="T17" fmla="*/ 43 w 43"/>
                <a:gd name="T18" fmla="*/ 107 h 107"/>
              </a:gdLst>
              <a:ahLst/>
              <a:cxnLst>
                <a:cxn ang="T10">
                  <a:pos x="T0" y="T1"/>
                </a:cxn>
                <a:cxn ang="T11">
                  <a:pos x="T2" y="T3"/>
                </a:cxn>
                <a:cxn ang="T12">
                  <a:pos x="T4" y="T5"/>
                </a:cxn>
                <a:cxn ang="T13">
                  <a:pos x="T6" y="T7"/>
                </a:cxn>
                <a:cxn ang="T14">
                  <a:pos x="T8" y="T9"/>
                </a:cxn>
              </a:cxnLst>
              <a:rect l="T15" t="T16" r="T17" b="T18"/>
              <a:pathLst>
                <a:path w="43" h="107">
                  <a:moveTo>
                    <a:pt x="0" y="107"/>
                  </a:moveTo>
                  <a:lnTo>
                    <a:pt x="31" y="0"/>
                  </a:lnTo>
                  <a:lnTo>
                    <a:pt x="43" y="0"/>
                  </a:lnTo>
                  <a:lnTo>
                    <a:pt x="13" y="99"/>
                  </a:lnTo>
                  <a:lnTo>
                    <a:pt x="0" y="107"/>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420" name="Rectangle 1130"/>
            <p:cNvSpPr>
              <a:spLocks noChangeArrowheads="1"/>
            </p:cNvSpPr>
            <p:nvPr/>
          </p:nvSpPr>
          <p:spPr bwMode="auto">
            <a:xfrm>
              <a:off x="6942156" y="4437073"/>
              <a:ext cx="2540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21" name="Rectangle 1131"/>
            <p:cNvSpPr>
              <a:spLocks noChangeArrowheads="1"/>
            </p:cNvSpPr>
            <p:nvPr/>
          </p:nvSpPr>
          <p:spPr bwMode="auto">
            <a:xfrm>
              <a:off x="6942156" y="4445010"/>
              <a:ext cx="254000" cy="952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22" name="Rectangle 1132"/>
            <p:cNvSpPr>
              <a:spLocks noChangeArrowheads="1"/>
            </p:cNvSpPr>
            <p:nvPr/>
          </p:nvSpPr>
          <p:spPr bwMode="auto">
            <a:xfrm>
              <a:off x="6942156" y="4454535"/>
              <a:ext cx="2540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23" name="Rectangle 1133"/>
            <p:cNvSpPr>
              <a:spLocks noChangeArrowheads="1"/>
            </p:cNvSpPr>
            <p:nvPr/>
          </p:nvSpPr>
          <p:spPr bwMode="auto">
            <a:xfrm>
              <a:off x="6942156" y="4462473"/>
              <a:ext cx="254000" cy="9525"/>
            </a:xfrm>
            <a:prstGeom prst="rect">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24" name="Rectangle 1134"/>
            <p:cNvSpPr>
              <a:spLocks noChangeArrowheads="1"/>
            </p:cNvSpPr>
            <p:nvPr/>
          </p:nvSpPr>
          <p:spPr bwMode="auto">
            <a:xfrm>
              <a:off x="6942156" y="4471998"/>
              <a:ext cx="2540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25" name="Rectangle 1135"/>
            <p:cNvSpPr>
              <a:spLocks noChangeArrowheads="1"/>
            </p:cNvSpPr>
            <p:nvPr/>
          </p:nvSpPr>
          <p:spPr bwMode="auto">
            <a:xfrm>
              <a:off x="6942156" y="4481523"/>
              <a:ext cx="254000" cy="7937"/>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26" name="Rectangle 1136"/>
            <p:cNvSpPr>
              <a:spLocks noChangeArrowheads="1"/>
            </p:cNvSpPr>
            <p:nvPr/>
          </p:nvSpPr>
          <p:spPr bwMode="auto">
            <a:xfrm>
              <a:off x="6942156" y="4489460"/>
              <a:ext cx="254000" cy="9525"/>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27" name="Rectangle 1137"/>
            <p:cNvSpPr>
              <a:spLocks noChangeArrowheads="1"/>
            </p:cNvSpPr>
            <p:nvPr/>
          </p:nvSpPr>
          <p:spPr bwMode="auto">
            <a:xfrm>
              <a:off x="6942156" y="4498985"/>
              <a:ext cx="2540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28" name="Rectangle 1138"/>
            <p:cNvSpPr>
              <a:spLocks noChangeArrowheads="1"/>
            </p:cNvSpPr>
            <p:nvPr/>
          </p:nvSpPr>
          <p:spPr bwMode="auto">
            <a:xfrm>
              <a:off x="6942156" y="4506923"/>
              <a:ext cx="2540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29" name="Rectangle 1139"/>
            <p:cNvSpPr>
              <a:spLocks noChangeArrowheads="1"/>
            </p:cNvSpPr>
            <p:nvPr/>
          </p:nvSpPr>
          <p:spPr bwMode="auto">
            <a:xfrm>
              <a:off x="6942156" y="4516448"/>
              <a:ext cx="254000" cy="7937"/>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30" name="Rectangle 1140"/>
            <p:cNvSpPr>
              <a:spLocks noChangeArrowheads="1"/>
            </p:cNvSpPr>
            <p:nvPr/>
          </p:nvSpPr>
          <p:spPr bwMode="auto">
            <a:xfrm>
              <a:off x="6942156" y="4524385"/>
              <a:ext cx="254000" cy="952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31" name="Rectangle 1141"/>
            <p:cNvSpPr>
              <a:spLocks noChangeArrowheads="1"/>
            </p:cNvSpPr>
            <p:nvPr/>
          </p:nvSpPr>
          <p:spPr bwMode="auto">
            <a:xfrm>
              <a:off x="6942156" y="4533910"/>
              <a:ext cx="254000" cy="7937"/>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32" name="Rectangle 1142"/>
            <p:cNvSpPr>
              <a:spLocks noChangeArrowheads="1"/>
            </p:cNvSpPr>
            <p:nvPr/>
          </p:nvSpPr>
          <p:spPr bwMode="auto">
            <a:xfrm>
              <a:off x="6942156" y="4541848"/>
              <a:ext cx="254000" cy="9525"/>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33" name="Rectangle 1143"/>
            <p:cNvSpPr>
              <a:spLocks noChangeArrowheads="1"/>
            </p:cNvSpPr>
            <p:nvPr/>
          </p:nvSpPr>
          <p:spPr bwMode="auto">
            <a:xfrm>
              <a:off x="6942156" y="4551373"/>
              <a:ext cx="2540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34" name="Rectangle 1144"/>
            <p:cNvSpPr>
              <a:spLocks noChangeArrowheads="1"/>
            </p:cNvSpPr>
            <p:nvPr/>
          </p:nvSpPr>
          <p:spPr bwMode="auto">
            <a:xfrm>
              <a:off x="6942156" y="4559310"/>
              <a:ext cx="254000" cy="952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35" name="Rectangle 1145"/>
            <p:cNvSpPr>
              <a:spLocks noChangeArrowheads="1"/>
            </p:cNvSpPr>
            <p:nvPr/>
          </p:nvSpPr>
          <p:spPr bwMode="auto">
            <a:xfrm>
              <a:off x="6942156" y="4568835"/>
              <a:ext cx="254000" cy="7937"/>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36" name="Freeform 1146"/>
            <p:cNvSpPr>
              <a:spLocks/>
            </p:cNvSpPr>
            <p:nvPr/>
          </p:nvSpPr>
          <p:spPr bwMode="auto">
            <a:xfrm>
              <a:off x="6953269" y="4448185"/>
              <a:ext cx="231775" cy="123825"/>
            </a:xfrm>
            <a:custGeom>
              <a:avLst/>
              <a:gdLst>
                <a:gd name="T0" fmla="*/ 0 w 422"/>
                <a:gd name="T1" fmla="*/ 0 h 224"/>
                <a:gd name="T2" fmla="*/ 0 w 422"/>
                <a:gd name="T3" fmla="*/ 0 h 224"/>
                <a:gd name="T4" fmla="*/ 0 w 422"/>
                <a:gd name="T5" fmla="*/ 0 h 224"/>
                <a:gd name="T6" fmla="*/ 0 w 422"/>
                <a:gd name="T7" fmla="*/ 0 h 224"/>
                <a:gd name="T8" fmla="*/ 0 w 422"/>
                <a:gd name="T9" fmla="*/ 0 h 224"/>
                <a:gd name="T10" fmla="*/ 0 w 422"/>
                <a:gd name="T11" fmla="*/ 0 h 224"/>
                <a:gd name="T12" fmla="*/ 0 60000 65536"/>
                <a:gd name="T13" fmla="*/ 0 60000 65536"/>
                <a:gd name="T14" fmla="*/ 0 60000 65536"/>
                <a:gd name="T15" fmla="*/ 0 60000 65536"/>
                <a:gd name="T16" fmla="*/ 0 60000 65536"/>
                <a:gd name="T17" fmla="*/ 0 60000 65536"/>
                <a:gd name="T18" fmla="*/ 0 w 422"/>
                <a:gd name="T19" fmla="*/ 0 h 224"/>
                <a:gd name="T20" fmla="*/ 422 w 422"/>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422" h="224">
                  <a:moveTo>
                    <a:pt x="0" y="2"/>
                  </a:moveTo>
                  <a:lnTo>
                    <a:pt x="34" y="0"/>
                  </a:lnTo>
                  <a:lnTo>
                    <a:pt x="304" y="143"/>
                  </a:lnTo>
                  <a:lnTo>
                    <a:pt x="422" y="224"/>
                  </a:lnTo>
                  <a:lnTo>
                    <a:pt x="388" y="224"/>
                  </a:lnTo>
                  <a:cubicBezTo>
                    <a:pt x="258" y="152"/>
                    <a:pt x="128" y="78"/>
                    <a:pt x="0" y="2"/>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437" name="Rectangle 1147"/>
            <p:cNvSpPr>
              <a:spLocks noChangeArrowheads="1"/>
            </p:cNvSpPr>
            <p:nvPr/>
          </p:nvSpPr>
          <p:spPr bwMode="auto">
            <a:xfrm>
              <a:off x="6758006" y="4603760"/>
              <a:ext cx="3683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38" name="Rectangle 1148"/>
            <p:cNvSpPr>
              <a:spLocks noChangeArrowheads="1"/>
            </p:cNvSpPr>
            <p:nvPr/>
          </p:nvSpPr>
          <p:spPr bwMode="auto">
            <a:xfrm>
              <a:off x="6758006" y="4611698"/>
              <a:ext cx="368300" cy="9525"/>
            </a:xfrm>
            <a:prstGeom prst="rect">
              <a:avLst/>
            </a:prstGeom>
            <a:solidFill>
              <a:srgbClr val="DFDF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39" name="Rectangle 1149"/>
            <p:cNvSpPr>
              <a:spLocks noChangeArrowheads="1"/>
            </p:cNvSpPr>
            <p:nvPr/>
          </p:nvSpPr>
          <p:spPr bwMode="auto">
            <a:xfrm>
              <a:off x="6758006" y="4621223"/>
              <a:ext cx="368300" cy="9525"/>
            </a:xfrm>
            <a:prstGeom prst="rect">
              <a:avLst/>
            </a:prstGeom>
            <a:solidFill>
              <a:srgbClr val="E1E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40" name="Rectangle 1150"/>
            <p:cNvSpPr>
              <a:spLocks noChangeArrowheads="1"/>
            </p:cNvSpPr>
            <p:nvPr/>
          </p:nvSpPr>
          <p:spPr bwMode="auto">
            <a:xfrm>
              <a:off x="6758006" y="4630748"/>
              <a:ext cx="3683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41" name="Rectangle 1151"/>
            <p:cNvSpPr>
              <a:spLocks noChangeArrowheads="1"/>
            </p:cNvSpPr>
            <p:nvPr/>
          </p:nvSpPr>
          <p:spPr bwMode="auto">
            <a:xfrm>
              <a:off x="6758006" y="4638685"/>
              <a:ext cx="368300" cy="95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42" name="Rectangle 1152"/>
            <p:cNvSpPr>
              <a:spLocks noChangeArrowheads="1"/>
            </p:cNvSpPr>
            <p:nvPr/>
          </p:nvSpPr>
          <p:spPr bwMode="auto">
            <a:xfrm>
              <a:off x="6758006" y="4648210"/>
              <a:ext cx="368300" cy="7937"/>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43" name="Rectangle 1153"/>
            <p:cNvSpPr>
              <a:spLocks noChangeArrowheads="1"/>
            </p:cNvSpPr>
            <p:nvPr/>
          </p:nvSpPr>
          <p:spPr bwMode="auto">
            <a:xfrm>
              <a:off x="6758006" y="4656148"/>
              <a:ext cx="3683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44" name="Rectangle 1154"/>
            <p:cNvSpPr>
              <a:spLocks noChangeArrowheads="1"/>
            </p:cNvSpPr>
            <p:nvPr/>
          </p:nvSpPr>
          <p:spPr bwMode="auto">
            <a:xfrm>
              <a:off x="6758006" y="4665673"/>
              <a:ext cx="368300" cy="7937"/>
            </a:xfrm>
            <a:prstGeom prst="rect">
              <a:avLst/>
            </a:prstGeom>
            <a:solidFill>
              <a:srgbClr val="E7E7E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45" name="Rectangle 1155"/>
            <p:cNvSpPr>
              <a:spLocks noChangeArrowheads="1"/>
            </p:cNvSpPr>
            <p:nvPr/>
          </p:nvSpPr>
          <p:spPr bwMode="auto">
            <a:xfrm>
              <a:off x="6758006" y="4673610"/>
              <a:ext cx="368300" cy="9525"/>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46" name="Rectangle 1156"/>
            <p:cNvSpPr>
              <a:spLocks noChangeArrowheads="1"/>
            </p:cNvSpPr>
            <p:nvPr/>
          </p:nvSpPr>
          <p:spPr bwMode="auto">
            <a:xfrm>
              <a:off x="6758006" y="4683135"/>
              <a:ext cx="368300" cy="7937"/>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47" name="Rectangle 1157"/>
            <p:cNvSpPr>
              <a:spLocks noChangeArrowheads="1"/>
            </p:cNvSpPr>
            <p:nvPr/>
          </p:nvSpPr>
          <p:spPr bwMode="auto">
            <a:xfrm>
              <a:off x="6758006" y="4691073"/>
              <a:ext cx="368300" cy="9525"/>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48" name="Rectangle 1158"/>
            <p:cNvSpPr>
              <a:spLocks noChangeArrowheads="1"/>
            </p:cNvSpPr>
            <p:nvPr/>
          </p:nvSpPr>
          <p:spPr bwMode="auto">
            <a:xfrm>
              <a:off x="6758006" y="4700598"/>
              <a:ext cx="3683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49" name="Rectangle 1159"/>
            <p:cNvSpPr>
              <a:spLocks noChangeArrowheads="1"/>
            </p:cNvSpPr>
            <p:nvPr/>
          </p:nvSpPr>
          <p:spPr bwMode="auto">
            <a:xfrm>
              <a:off x="6758006" y="4708535"/>
              <a:ext cx="3683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50" name="Rectangle 1160"/>
            <p:cNvSpPr>
              <a:spLocks noChangeArrowheads="1"/>
            </p:cNvSpPr>
            <p:nvPr/>
          </p:nvSpPr>
          <p:spPr bwMode="auto">
            <a:xfrm>
              <a:off x="6758006" y="4718060"/>
              <a:ext cx="368300" cy="7937"/>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51" name="Rectangle 1161"/>
            <p:cNvSpPr>
              <a:spLocks noChangeArrowheads="1"/>
            </p:cNvSpPr>
            <p:nvPr/>
          </p:nvSpPr>
          <p:spPr bwMode="auto">
            <a:xfrm>
              <a:off x="6758006" y="4725998"/>
              <a:ext cx="368300" cy="9525"/>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52" name="Rectangle 1162"/>
            <p:cNvSpPr>
              <a:spLocks noChangeArrowheads="1"/>
            </p:cNvSpPr>
            <p:nvPr/>
          </p:nvSpPr>
          <p:spPr bwMode="auto">
            <a:xfrm>
              <a:off x="6758006" y="4735523"/>
              <a:ext cx="368300" cy="7937"/>
            </a:xfrm>
            <a:prstGeom prst="rect">
              <a:avLst/>
            </a:prstGeom>
            <a:solidFill>
              <a:srgbClr val="F1F1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53" name="Rectangle 1163"/>
            <p:cNvSpPr>
              <a:spLocks noChangeArrowheads="1"/>
            </p:cNvSpPr>
            <p:nvPr/>
          </p:nvSpPr>
          <p:spPr bwMode="auto">
            <a:xfrm>
              <a:off x="6758006" y="4743460"/>
              <a:ext cx="368300" cy="9525"/>
            </a:xfrm>
            <a:prstGeom prst="rect">
              <a:avLst/>
            </a:prstGeom>
            <a:solidFill>
              <a:srgbClr val="F3F3F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54" name="Rectangle 1164"/>
            <p:cNvSpPr>
              <a:spLocks noChangeArrowheads="1"/>
            </p:cNvSpPr>
            <p:nvPr/>
          </p:nvSpPr>
          <p:spPr bwMode="auto">
            <a:xfrm>
              <a:off x="6758006" y="4752985"/>
              <a:ext cx="368300" cy="9525"/>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55" name="Rectangle 1165"/>
            <p:cNvSpPr>
              <a:spLocks noChangeArrowheads="1"/>
            </p:cNvSpPr>
            <p:nvPr/>
          </p:nvSpPr>
          <p:spPr bwMode="auto">
            <a:xfrm>
              <a:off x="6758006" y="4762510"/>
              <a:ext cx="368300" cy="7937"/>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56" name="Rectangle 1166"/>
            <p:cNvSpPr>
              <a:spLocks noChangeArrowheads="1"/>
            </p:cNvSpPr>
            <p:nvPr/>
          </p:nvSpPr>
          <p:spPr bwMode="auto">
            <a:xfrm>
              <a:off x="6758006" y="4770448"/>
              <a:ext cx="368300" cy="9525"/>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57" name="Rectangle 1167"/>
            <p:cNvSpPr>
              <a:spLocks noChangeArrowheads="1"/>
            </p:cNvSpPr>
            <p:nvPr/>
          </p:nvSpPr>
          <p:spPr bwMode="auto">
            <a:xfrm>
              <a:off x="6758006" y="4779973"/>
              <a:ext cx="3683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58" name="Rectangle 1168"/>
            <p:cNvSpPr>
              <a:spLocks noChangeArrowheads="1"/>
            </p:cNvSpPr>
            <p:nvPr/>
          </p:nvSpPr>
          <p:spPr bwMode="auto">
            <a:xfrm>
              <a:off x="6758006" y="4787910"/>
              <a:ext cx="368300" cy="9525"/>
            </a:xfrm>
            <a:prstGeom prst="rect">
              <a:avLst/>
            </a:prstGeom>
            <a:solidFill>
              <a:srgbClr val="F9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59" name="Rectangle 1169"/>
            <p:cNvSpPr>
              <a:spLocks noChangeArrowheads="1"/>
            </p:cNvSpPr>
            <p:nvPr/>
          </p:nvSpPr>
          <p:spPr bwMode="auto">
            <a:xfrm>
              <a:off x="6758006" y="4797435"/>
              <a:ext cx="368300" cy="7937"/>
            </a:xfrm>
            <a:prstGeom prst="rect">
              <a:avLst/>
            </a:prstGeom>
            <a:solidFill>
              <a:srgbClr val="FBFB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60" name="Rectangle 1170"/>
            <p:cNvSpPr>
              <a:spLocks noChangeArrowheads="1"/>
            </p:cNvSpPr>
            <p:nvPr/>
          </p:nvSpPr>
          <p:spPr bwMode="auto">
            <a:xfrm>
              <a:off x="6758006" y="4805373"/>
              <a:ext cx="368300" cy="9525"/>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61" name="Rectangle 1171"/>
            <p:cNvSpPr>
              <a:spLocks noChangeArrowheads="1"/>
            </p:cNvSpPr>
            <p:nvPr/>
          </p:nvSpPr>
          <p:spPr bwMode="auto">
            <a:xfrm>
              <a:off x="6758006" y="4814898"/>
              <a:ext cx="368300" cy="7937"/>
            </a:xfrm>
            <a:prstGeom prst="rect">
              <a:avLst/>
            </a:prstGeom>
            <a:solidFill>
              <a:srgbClr val="FDFDF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62" name="Freeform 1172"/>
            <p:cNvSpPr>
              <a:spLocks/>
            </p:cNvSpPr>
            <p:nvPr/>
          </p:nvSpPr>
          <p:spPr bwMode="auto">
            <a:xfrm>
              <a:off x="6770706" y="4619635"/>
              <a:ext cx="346075" cy="198437"/>
            </a:xfrm>
            <a:custGeom>
              <a:avLst/>
              <a:gdLst>
                <a:gd name="T0" fmla="*/ 0 w 631"/>
                <a:gd name="T1" fmla="*/ 0 h 364"/>
                <a:gd name="T2" fmla="*/ 0 w 631"/>
                <a:gd name="T3" fmla="*/ 0 h 364"/>
                <a:gd name="T4" fmla="*/ 0 w 631"/>
                <a:gd name="T5" fmla="*/ 0 h 364"/>
                <a:gd name="T6" fmla="*/ 0 w 631"/>
                <a:gd name="T7" fmla="*/ 0 h 364"/>
                <a:gd name="T8" fmla="*/ 0 w 631"/>
                <a:gd name="T9" fmla="*/ 0 h 364"/>
                <a:gd name="T10" fmla="*/ 0 60000 65536"/>
                <a:gd name="T11" fmla="*/ 0 60000 65536"/>
                <a:gd name="T12" fmla="*/ 0 60000 65536"/>
                <a:gd name="T13" fmla="*/ 0 60000 65536"/>
                <a:gd name="T14" fmla="*/ 0 60000 65536"/>
                <a:gd name="T15" fmla="*/ 0 w 631"/>
                <a:gd name="T16" fmla="*/ 0 h 364"/>
                <a:gd name="T17" fmla="*/ 631 w 631"/>
                <a:gd name="T18" fmla="*/ 364 h 364"/>
              </a:gdLst>
              <a:ahLst/>
              <a:cxnLst>
                <a:cxn ang="T10">
                  <a:pos x="T0" y="T1"/>
                </a:cxn>
                <a:cxn ang="T11">
                  <a:pos x="T2" y="T3"/>
                </a:cxn>
                <a:cxn ang="T12">
                  <a:pos x="T4" y="T5"/>
                </a:cxn>
                <a:cxn ang="T13">
                  <a:pos x="T6" y="T7"/>
                </a:cxn>
                <a:cxn ang="T14">
                  <a:pos x="T8" y="T9"/>
                </a:cxn>
              </a:cxnLst>
              <a:rect l="T15" t="T16" r="T17" b="T18"/>
              <a:pathLst>
                <a:path w="631" h="364">
                  <a:moveTo>
                    <a:pt x="0" y="141"/>
                  </a:moveTo>
                  <a:lnTo>
                    <a:pt x="243" y="0"/>
                  </a:lnTo>
                  <a:lnTo>
                    <a:pt x="631" y="224"/>
                  </a:lnTo>
                  <a:lnTo>
                    <a:pt x="389" y="364"/>
                  </a:lnTo>
                  <a:cubicBezTo>
                    <a:pt x="245" y="318"/>
                    <a:pt x="113" y="242"/>
                    <a:pt x="0" y="141"/>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4463" name="Picture 117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89769" y="4437073"/>
              <a:ext cx="280988"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64" name="Picture 117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58006" y="4683135"/>
              <a:ext cx="236538"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65" name="Freeform 1177"/>
            <p:cNvSpPr>
              <a:spLocks/>
            </p:cNvSpPr>
            <p:nvPr/>
          </p:nvSpPr>
          <p:spPr bwMode="auto">
            <a:xfrm>
              <a:off x="6770706" y="4695835"/>
              <a:ext cx="212725" cy="153987"/>
            </a:xfrm>
            <a:custGeom>
              <a:avLst/>
              <a:gdLst>
                <a:gd name="T0" fmla="*/ 0 w 389"/>
                <a:gd name="T1" fmla="*/ 0 h 279"/>
                <a:gd name="T2" fmla="*/ 0 w 389"/>
                <a:gd name="T3" fmla="*/ 0 h 279"/>
                <a:gd name="T4" fmla="*/ 0 w 389"/>
                <a:gd name="T5" fmla="*/ 0 h 279"/>
                <a:gd name="T6" fmla="*/ 0 w 389"/>
                <a:gd name="T7" fmla="*/ 0 h 279"/>
                <a:gd name="T8" fmla="*/ 0 w 389"/>
                <a:gd name="T9" fmla="*/ 0 h 279"/>
                <a:gd name="T10" fmla="*/ 0 w 389"/>
                <a:gd name="T11" fmla="*/ 0 h 279"/>
                <a:gd name="T12" fmla="*/ 0 w 389"/>
                <a:gd name="T13" fmla="*/ 0 h 279"/>
                <a:gd name="T14" fmla="*/ 0 60000 65536"/>
                <a:gd name="T15" fmla="*/ 0 60000 65536"/>
                <a:gd name="T16" fmla="*/ 0 60000 65536"/>
                <a:gd name="T17" fmla="*/ 0 60000 65536"/>
                <a:gd name="T18" fmla="*/ 0 60000 65536"/>
                <a:gd name="T19" fmla="*/ 0 60000 65536"/>
                <a:gd name="T20" fmla="*/ 0 60000 65536"/>
                <a:gd name="T21" fmla="*/ 0 w 389"/>
                <a:gd name="T22" fmla="*/ 0 h 279"/>
                <a:gd name="T23" fmla="*/ 389 w 389"/>
                <a:gd name="T24" fmla="*/ 279 h 2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 h="279">
                  <a:moveTo>
                    <a:pt x="0" y="53"/>
                  </a:moveTo>
                  <a:cubicBezTo>
                    <a:pt x="109" y="160"/>
                    <a:pt x="242" y="238"/>
                    <a:pt x="389" y="279"/>
                  </a:cubicBezTo>
                  <a:lnTo>
                    <a:pt x="389" y="223"/>
                  </a:lnTo>
                  <a:cubicBezTo>
                    <a:pt x="243" y="183"/>
                    <a:pt x="109" y="106"/>
                    <a:pt x="0" y="0"/>
                  </a:cubicBezTo>
                  <a:lnTo>
                    <a:pt x="0" y="53"/>
                  </a:lnTo>
                  <a:close/>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466" name="Freeform 1178"/>
            <p:cNvSpPr>
              <a:spLocks/>
            </p:cNvSpPr>
            <p:nvPr/>
          </p:nvSpPr>
          <p:spPr bwMode="auto">
            <a:xfrm>
              <a:off x="6770706" y="4448185"/>
              <a:ext cx="414338" cy="401637"/>
            </a:xfrm>
            <a:custGeom>
              <a:avLst/>
              <a:gdLst>
                <a:gd name="T0" fmla="*/ 0 w 756"/>
                <a:gd name="T1" fmla="*/ 0 h 730"/>
                <a:gd name="T2" fmla="*/ 0 w 756"/>
                <a:gd name="T3" fmla="*/ 0 h 730"/>
                <a:gd name="T4" fmla="*/ 0 w 756"/>
                <a:gd name="T5" fmla="*/ 0 h 730"/>
                <a:gd name="T6" fmla="*/ 0 w 756"/>
                <a:gd name="T7" fmla="*/ 0 h 730"/>
                <a:gd name="T8" fmla="*/ 0 w 756"/>
                <a:gd name="T9" fmla="*/ 0 h 730"/>
                <a:gd name="T10" fmla="*/ 0 w 756"/>
                <a:gd name="T11" fmla="*/ 0 h 730"/>
                <a:gd name="T12" fmla="*/ 0 w 756"/>
                <a:gd name="T13" fmla="*/ 0 h 730"/>
                <a:gd name="T14" fmla="*/ 0 w 756"/>
                <a:gd name="T15" fmla="*/ 0 h 730"/>
                <a:gd name="T16" fmla="*/ 0 w 756"/>
                <a:gd name="T17" fmla="*/ 0 h 7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56"/>
                <a:gd name="T28" fmla="*/ 0 h 730"/>
                <a:gd name="T29" fmla="*/ 756 w 756"/>
                <a:gd name="T30" fmla="*/ 730 h 7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56" h="730">
                  <a:moveTo>
                    <a:pt x="389" y="730"/>
                  </a:moveTo>
                  <a:lnTo>
                    <a:pt x="650" y="579"/>
                  </a:lnTo>
                  <a:lnTo>
                    <a:pt x="756" y="224"/>
                  </a:lnTo>
                  <a:lnTo>
                    <a:pt x="368" y="0"/>
                  </a:lnTo>
                  <a:lnTo>
                    <a:pt x="335" y="0"/>
                  </a:lnTo>
                  <a:lnTo>
                    <a:pt x="243" y="310"/>
                  </a:lnTo>
                  <a:lnTo>
                    <a:pt x="0" y="451"/>
                  </a:lnTo>
                  <a:lnTo>
                    <a:pt x="0" y="504"/>
                  </a:lnTo>
                  <a:cubicBezTo>
                    <a:pt x="109" y="611"/>
                    <a:pt x="243" y="689"/>
                    <a:pt x="389" y="730"/>
                  </a:cubicBezTo>
                  <a:close/>
                </a:path>
              </a:pathLst>
            </a:custGeom>
            <a:noFill/>
            <a:ln w="1746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467" name="Freeform 1179"/>
            <p:cNvSpPr>
              <a:spLocks/>
            </p:cNvSpPr>
            <p:nvPr/>
          </p:nvSpPr>
          <p:spPr bwMode="auto">
            <a:xfrm>
              <a:off x="6919931" y="4468823"/>
              <a:ext cx="187325" cy="255587"/>
            </a:xfrm>
            <a:custGeom>
              <a:avLst/>
              <a:gdLst>
                <a:gd name="T0" fmla="*/ 2147483647 w 118"/>
                <a:gd name="T1" fmla="*/ 0 h 161"/>
                <a:gd name="T2" fmla="*/ 0 w 118"/>
                <a:gd name="T3" fmla="*/ 2147483647 h 161"/>
                <a:gd name="T4" fmla="*/ 2147483647 w 118"/>
                <a:gd name="T5" fmla="*/ 2147483647 h 161"/>
                <a:gd name="T6" fmla="*/ 0 60000 65536"/>
                <a:gd name="T7" fmla="*/ 0 60000 65536"/>
                <a:gd name="T8" fmla="*/ 0 60000 65536"/>
                <a:gd name="T9" fmla="*/ 0 w 118"/>
                <a:gd name="T10" fmla="*/ 0 h 161"/>
                <a:gd name="T11" fmla="*/ 118 w 118"/>
                <a:gd name="T12" fmla="*/ 161 h 161"/>
              </a:gdLst>
              <a:ahLst/>
              <a:cxnLst>
                <a:cxn ang="T6">
                  <a:pos x="T0" y="T1"/>
                </a:cxn>
                <a:cxn ang="T7">
                  <a:pos x="T2" y="T3"/>
                </a:cxn>
                <a:cxn ang="T8">
                  <a:pos x="T4" y="T5"/>
                </a:cxn>
              </a:cxnLst>
              <a:rect l="T9" t="T10" r="T11" b="T12"/>
              <a:pathLst>
                <a:path w="118" h="161">
                  <a:moveTo>
                    <a:pt x="27" y="0"/>
                  </a:moveTo>
                  <a:lnTo>
                    <a:pt x="0" y="93"/>
                  </a:lnTo>
                  <a:lnTo>
                    <a:pt x="118" y="161"/>
                  </a:lnTo>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468" name="Freeform 1180"/>
            <p:cNvSpPr>
              <a:spLocks/>
            </p:cNvSpPr>
            <p:nvPr/>
          </p:nvSpPr>
          <p:spPr bwMode="auto">
            <a:xfrm>
              <a:off x="6996131" y="4770448"/>
              <a:ext cx="90488" cy="71437"/>
            </a:xfrm>
            <a:custGeom>
              <a:avLst/>
              <a:gdLst>
                <a:gd name="T0" fmla="*/ 2147483647 w 57"/>
                <a:gd name="T1" fmla="*/ 0 h 45"/>
                <a:gd name="T2" fmla="*/ 0 w 57"/>
                <a:gd name="T3" fmla="*/ 2147483647 h 45"/>
                <a:gd name="T4" fmla="*/ 0 w 57"/>
                <a:gd name="T5" fmla="*/ 2147483647 h 45"/>
                <a:gd name="T6" fmla="*/ 0 60000 65536"/>
                <a:gd name="T7" fmla="*/ 0 60000 65536"/>
                <a:gd name="T8" fmla="*/ 0 60000 65536"/>
                <a:gd name="T9" fmla="*/ 0 w 57"/>
                <a:gd name="T10" fmla="*/ 0 h 45"/>
                <a:gd name="T11" fmla="*/ 57 w 57"/>
                <a:gd name="T12" fmla="*/ 45 h 45"/>
              </a:gdLst>
              <a:ahLst/>
              <a:cxnLst>
                <a:cxn ang="T6">
                  <a:pos x="T0" y="T1"/>
                </a:cxn>
                <a:cxn ang="T7">
                  <a:pos x="T2" y="T3"/>
                </a:cxn>
                <a:cxn ang="T8">
                  <a:pos x="T4" y="T5"/>
                </a:cxn>
              </a:cxnLst>
              <a:rect l="T9" t="T10" r="T11" b="T12"/>
              <a:pathLst>
                <a:path w="57" h="45">
                  <a:moveTo>
                    <a:pt x="57" y="0"/>
                  </a:moveTo>
                  <a:lnTo>
                    <a:pt x="0" y="34"/>
                  </a:lnTo>
                  <a:lnTo>
                    <a:pt x="0" y="45"/>
                  </a:lnTo>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469" name="Freeform 1184"/>
            <p:cNvSpPr>
              <a:spLocks noEditPoints="1"/>
            </p:cNvSpPr>
            <p:nvPr/>
          </p:nvSpPr>
          <p:spPr bwMode="auto">
            <a:xfrm>
              <a:off x="6800869" y="4633923"/>
              <a:ext cx="290513" cy="166687"/>
            </a:xfrm>
            <a:custGeom>
              <a:avLst/>
              <a:gdLst>
                <a:gd name="T0" fmla="*/ 2147483647 w 183"/>
                <a:gd name="T1" fmla="*/ 2147483647 h 105"/>
                <a:gd name="T2" fmla="*/ 2147483647 w 183"/>
                <a:gd name="T3" fmla="*/ 2147483647 h 105"/>
                <a:gd name="T4" fmla="*/ 2147483647 w 183"/>
                <a:gd name="T5" fmla="*/ 2147483647 h 105"/>
                <a:gd name="T6" fmla="*/ 2147483647 w 183"/>
                <a:gd name="T7" fmla="*/ 2147483647 h 105"/>
                <a:gd name="T8" fmla="*/ 2147483647 w 183"/>
                <a:gd name="T9" fmla="*/ 2147483647 h 105"/>
                <a:gd name="T10" fmla="*/ 2147483647 w 183"/>
                <a:gd name="T11" fmla="*/ 2147483647 h 105"/>
                <a:gd name="T12" fmla="*/ 2147483647 w 183"/>
                <a:gd name="T13" fmla="*/ 2147483647 h 105"/>
                <a:gd name="T14" fmla="*/ 2147483647 w 183"/>
                <a:gd name="T15" fmla="*/ 2147483647 h 105"/>
                <a:gd name="T16" fmla="*/ 2147483647 w 183"/>
                <a:gd name="T17" fmla="*/ 2147483647 h 105"/>
                <a:gd name="T18" fmla="*/ 2147483647 w 183"/>
                <a:gd name="T19" fmla="*/ 2147483647 h 105"/>
                <a:gd name="T20" fmla="*/ 2147483647 w 183"/>
                <a:gd name="T21" fmla="*/ 2147483647 h 105"/>
                <a:gd name="T22" fmla="*/ 2147483647 w 183"/>
                <a:gd name="T23" fmla="*/ 2147483647 h 105"/>
                <a:gd name="T24" fmla="*/ 2147483647 w 183"/>
                <a:gd name="T25" fmla="*/ 2147483647 h 105"/>
                <a:gd name="T26" fmla="*/ 2147483647 w 183"/>
                <a:gd name="T27" fmla="*/ 2147483647 h 105"/>
                <a:gd name="T28" fmla="*/ 2147483647 w 183"/>
                <a:gd name="T29" fmla="*/ 2147483647 h 105"/>
                <a:gd name="T30" fmla="*/ 2147483647 w 183"/>
                <a:gd name="T31" fmla="*/ 2147483647 h 105"/>
                <a:gd name="T32" fmla="*/ 2147483647 w 183"/>
                <a:gd name="T33" fmla="*/ 2147483647 h 105"/>
                <a:gd name="T34" fmla="*/ 2147483647 w 183"/>
                <a:gd name="T35" fmla="*/ 2147483647 h 105"/>
                <a:gd name="T36" fmla="*/ 2147483647 w 183"/>
                <a:gd name="T37" fmla="*/ 2147483647 h 105"/>
                <a:gd name="T38" fmla="*/ 2147483647 w 183"/>
                <a:gd name="T39" fmla="*/ 2147483647 h 105"/>
                <a:gd name="T40" fmla="*/ 2147483647 w 183"/>
                <a:gd name="T41" fmla="*/ 2147483647 h 105"/>
                <a:gd name="T42" fmla="*/ 2147483647 w 183"/>
                <a:gd name="T43" fmla="*/ 2147483647 h 105"/>
                <a:gd name="T44" fmla="*/ 2147483647 w 183"/>
                <a:gd name="T45" fmla="*/ 2147483647 h 105"/>
                <a:gd name="T46" fmla="*/ 2147483647 w 183"/>
                <a:gd name="T47" fmla="*/ 2147483647 h 105"/>
                <a:gd name="T48" fmla="*/ 2147483647 w 183"/>
                <a:gd name="T49" fmla="*/ 2147483647 h 105"/>
                <a:gd name="T50" fmla="*/ 2147483647 w 183"/>
                <a:gd name="T51" fmla="*/ 2147483647 h 105"/>
                <a:gd name="T52" fmla="*/ 2147483647 w 183"/>
                <a:gd name="T53" fmla="*/ 2147483647 h 105"/>
                <a:gd name="T54" fmla="*/ 2147483647 w 183"/>
                <a:gd name="T55" fmla="*/ 2147483647 h 105"/>
                <a:gd name="T56" fmla="*/ 2147483647 w 183"/>
                <a:gd name="T57" fmla="*/ 2147483647 h 105"/>
                <a:gd name="T58" fmla="*/ 2147483647 w 183"/>
                <a:gd name="T59" fmla="*/ 2147483647 h 105"/>
                <a:gd name="T60" fmla="*/ 2147483647 w 183"/>
                <a:gd name="T61" fmla="*/ 2147483647 h 105"/>
                <a:gd name="T62" fmla="*/ 2147483647 w 183"/>
                <a:gd name="T63" fmla="*/ 2147483647 h 105"/>
                <a:gd name="T64" fmla="*/ 2147483647 w 183"/>
                <a:gd name="T65" fmla="*/ 2147483647 h 105"/>
                <a:gd name="T66" fmla="*/ 2147483647 w 183"/>
                <a:gd name="T67" fmla="*/ 2147483647 h 105"/>
                <a:gd name="T68" fmla="*/ 2147483647 w 183"/>
                <a:gd name="T69" fmla="*/ 2147483647 h 105"/>
                <a:gd name="T70" fmla="*/ 2147483647 w 183"/>
                <a:gd name="T71" fmla="*/ 2147483647 h 105"/>
                <a:gd name="T72" fmla="*/ 2147483647 w 183"/>
                <a:gd name="T73" fmla="*/ 2147483647 h 105"/>
                <a:gd name="T74" fmla="*/ 2147483647 w 183"/>
                <a:gd name="T75" fmla="*/ 2147483647 h 105"/>
                <a:gd name="T76" fmla="*/ 2147483647 w 183"/>
                <a:gd name="T77" fmla="*/ 2147483647 h 105"/>
                <a:gd name="T78" fmla="*/ 2147483647 w 183"/>
                <a:gd name="T79" fmla="*/ 2147483647 h 105"/>
                <a:gd name="T80" fmla="*/ 2147483647 w 183"/>
                <a:gd name="T81" fmla="*/ 2147483647 h 105"/>
                <a:gd name="T82" fmla="*/ 2147483647 w 183"/>
                <a:gd name="T83" fmla="*/ 2147483647 h 105"/>
                <a:gd name="T84" fmla="*/ 2147483647 w 183"/>
                <a:gd name="T85" fmla="*/ 2147483647 h 1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05"/>
                <a:gd name="T131" fmla="*/ 183 w 183"/>
                <a:gd name="T132" fmla="*/ 105 h 1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05">
                  <a:moveTo>
                    <a:pt x="0" y="36"/>
                  </a:moveTo>
                  <a:lnTo>
                    <a:pt x="11" y="43"/>
                  </a:lnTo>
                  <a:lnTo>
                    <a:pt x="23" y="36"/>
                  </a:lnTo>
                  <a:lnTo>
                    <a:pt x="11" y="29"/>
                  </a:lnTo>
                  <a:lnTo>
                    <a:pt x="0" y="36"/>
                  </a:lnTo>
                  <a:close/>
                  <a:moveTo>
                    <a:pt x="17" y="26"/>
                  </a:moveTo>
                  <a:lnTo>
                    <a:pt x="29" y="33"/>
                  </a:lnTo>
                  <a:lnTo>
                    <a:pt x="40" y="26"/>
                  </a:lnTo>
                  <a:lnTo>
                    <a:pt x="28" y="19"/>
                  </a:lnTo>
                  <a:lnTo>
                    <a:pt x="17" y="26"/>
                  </a:lnTo>
                  <a:close/>
                  <a:moveTo>
                    <a:pt x="33" y="16"/>
                  </a:moveTo>
                  <a:lnTo>
                    <a:pt x="46" y="23"/>
                  </a:lnTo>
                  <a:lnTo>
                    <a:pt x="57" y="17"/>
                  </a:lnTo>
                  <a:lnTo>
                    <a:pt x="45" y="10"/>
                  </a:lnTo>
                  <a:lnTo>
                    <a:pt x="33" y="16"/>
                  </a:lnTo>
                  <a:close/>
                  <a:moveTo>
                    <a:pt x="50" y="6"/>
                  </a:moveTo>
                  <a:lnTo>
                    <a:pt x="62" y="13"/>
                  </a:lnTo>
                  <a:lnTo>
                    <a:pt x="74" y="7"/>
                  </a:lnTo>
                  <a:lnTo>
                    <a:pt x="62" y="0"/>
                  </a:lnTo>
                  <a:lnTo>
                    <a:pt x="50" y="6"/>
                  </a:lnTo>
                  <a:close/>
                  <a:moveTo>
                    <a:pt x="69" y="17"/>
                  </a:moveTo>
                  <a:lnTo>
                    <a:pt x="81" y="24"/>
                  </a:lnTo>
                  <a:lnTo>
                    <a:pt x="92" y="17"/>
                  </a:lnTo>
                  <a:lnTo>
                    <a:pt x="80" y="10"/>
                  </a:lnTo>
                  <a:lnTo>
                    <a:pt x="69" y="17"/>
                  </a:lnTo>
                  <a:close/>
                  <a:moveTo>
                    <a:pt x="87" y="27"/>
                  </a:moveTo>
                  <a:lnTo>
                    <a:pt x="99" y="34"/>
                  </a:lnTo>
                  <a:lnTo>
                    <a:pt x="110" y="28"/>
                  </a:lnTo>
                  <a:lnTo>
                    <a:pt x="98" y="21"/>
                  </a:lnTo>
                  <a:lnTo>
                    <a:pt x="87" y="27"/>
                  </a:lnTo>
                  <a:close/>
                  <a:moveTo>
                    <a:pt x="105" y="38"/>
                  </a:moveTo>
                  <a:lnTo>
                    <a:pt x="117" y="45"/>
                  </a:lnTo>
                  <a:lnTo>
                    <a:pt x="128" y="38"/>
                  </a:lnTo>
                  <a:lnTo>
                    <a:pt x="116" y="31"/>
                  </a:lnTo>
                  <a:lnTo>
                    <a:pt x="105" y="38"/>
                  </a:lnTo>
                  <a:close/>
                  <a:moveTo>
                    <a:pt x="141" y="58"/>
                  </a:moveTo>
                  <a:lnTo>
                    <a:pt x="153" y="66"/>
                  </a:lnTo>
                  <a:lnTo>
                    <a:pt x="164" y="59"/>
                  </a:lnTo>
                  <a:lnTo>
                    <a:pt x="152" y="52"/>
                  </a:lnTo>
                  <a:lnTo>
                    <a:pt x="141" y="58"/>
                  </a:lnTo>
                  <a:close/>
                  <a:moveTo>
                    <a:pt x="159" y="69"/>
                  </a:moveTo>
                  <a:lnTo>
                    <a:pt x="171" y="76"/>
                  </a:lnTo>
                  <a:lnTo>
                    <a:pt x="183" y="69"/>
                  </a:lnTo>
                  <a:lnTo>
                    <a:pt x="171" y="63"/>
                  </a:lnTo>
                  <a:lnTo>
                    <a:pt x="159" y="69"/>
                  </a:lnTo>
                  <a:close/>
                  <a:moveTo>
                    <a:pt x="142" y="79"/>
                  </a:moveTo>
                  <a:lnTo>
                    <a:pt x="154" y="86"/>
                  </a:lnTo>
                  <a:lnTo>
                    <a:pt x="165" y="79"/>
                  </a:lnTo>
                  <a:lnTo>
                    <a:pt x="153" y="72"/>
                  </a:lnTo>
                  <a:lnTo>
                    <a:pt x="142" y="79"/>
                  </a:lnTo>
                  <a:close/>
                  <a:moveTo>
                    <a:pt x="124" y="68"/>
                  </a:moveTo>
                  <a:lnTo>
                    <a:pt x="136" y="75"/>
                  </a:lnTo>
                  <a:lnTo>
                    <a:pt x="148" y="69"/>
                  </a:lnTo>
                  <a:lnTo>
                    <a:pt x="135" y="62"/>
                  </a:lnTo>
                  <a:lnTo>
                    <a:pt x="124" y="68"/>
                  </a:lnTo>
                  <a:close/>
                  <a:moveTo>
                    <a:pt x="123" y="48"/>
                  </a:moveTo>
                  <a:lnTo>
                    <a:pt x="135" y="55"/>
                  </a:lnTo>
                  <a:lnTo>
                    <a:pt x="146" y="48"/>
                  </a:lnTo>
                  <a:lnTo>
                    <a:pt x="134" y="41"/>
                  </a:lnTo>
                  <a:lnTo>
                    <a:pt x="123" y="48"/>
                  </a:lnTo>
                  <a:close/>
                  <a:moveTo>
                    <a:pt x="106" y="58"/>
                  </a:moveTo>
                  <a:lnTo>
                    <a:pt x="118" y="65"/>
                  </a:lnTo>
                  <a:lnTo>
                    <a:pt x="130" y="58"/>
                  </a:lnTo>
                  <a:lnTo>
                    <a:pt x="117" y="51"/>
                  </a:lnTo>
                  <a:lnTo>
                    <a:pt x="106" y="58"/>
                  </a:lnTo>
                  <a:close/>
                  <a:moveTo>
                    <a:pt x="88" y="47"/>
                  </a:moveTo>
                  <a:lnTo>
                    <a:pt x="100" y="54"/>
                  </a:lnTo>
                  <a:lnTo>
                    <a:pt x="111" y="48"/>
                  </a:lnTo>
                  <a:lnTo>
                    <a:pt x="99" y="41"/>
                  </a:lnTo>
                  <a:lnTo>
                    <a:pt x="88" y="47"/>
                  </a:lnTo>
                  <a:close/>
                  <a:moveTo>
                    <a:pt x="70" y="37"/>
                  </a:moveTo>
                  <a:lnTo>
                    <a:pt x="82" y="44"/>
                  </a:lnTo>
                  <a:lnTo>
                    <a:pt x="93" y="37"/>
                  </a:lnTo>
                  <a:lnTo>
                    <a:pt x="81" y="30"/>
                  </a:lnTo>
                  <a:lnTo>
                    <a:pt x="70" y="37"/>
                  </a:lnTo>
                  <a:close/>
                  <a:moveTo>
                    <a:pt x="52" y="27"/>
                  </a:moveTo>
                  <a:lnTo>
                    <a:pt x="64" y="34"/>
                  </a:lnTo>
                  <a:lnTo>
                    <a:pt x="75" y="27"/>
                  </a:lnTo>
                  <a:lnTo>
                    <a:pt x="63" y="20"/>
                  </a:lnTo>
                  <a:lnTo>
                    <a:pt x="52" y="27"/>
                  </a:lnTo>
                  <a:close/>
                  <a:moveTo>
                    <a:pt x="34" y="36"/>
                  </a:moveTo>
                  <a:lnTo>
                    <a:pt x="47" y="43"/>
                  </a:lnTo>
                  <a:lnTo>
                    <a:pt x="58" y="37"/>
                  </a:lnTo>
                  <a:lnTo>
                    <a:pt x="46" y="30"/>
                  </a:lnTo>
                  <a:lnTo>
                    <a:pt x="34" y="36"/>
                  </a:lnTo>
                  <a:close/>
                  <a:moveTo>
                    <a:pt x="53" y="47"/>
                  </a:moveTo>
                  <a:lnTo>
                    <a:pt x="65" y="54"/>
                  </a:lnTo>
                  <a:lnTo>
                    <a:pt x="76" y="47"/>
                  </a:lnTo>
                  <a:lnTo>
                    <a:pt x="64" y="40"/>
                  </a:lnTo>
                  <a:lnTo>
                    <a:pt x="53" y="47"/>
                  </a:lnTo>
                  <a:close/>
                  <a:moveTo>
                    <a:pt x="71" y="57"/>
                  </a:moveTo>
                  <a:lnTo>
                    <a:pt x="83" y="64"/>
                  </a:lnTo>
                  <a:lnTo>
                    <a:pt x="94" y="58"/>
                  </a:lnTo>
                  <a:lnTo>
                    <a:pt x="82" y="51"/>
                  </a:lnTo>
                  <a:lnTo>
                    <a:pt x="71" y="57"/>
                  </a:lnTo>
                  <a:close/>
                  <a:moveTo>
                    <a:pt x="89" y="68"/>
                  </a:moveTo>
                  <a:lnTo>
                    <a:pt x="101" y="75"/>
                  </a:lnTo>
                  <a:lnTo>
                    <a:pt x="112" y="68"/>
                  </a:lnTo>
                  <a:lnTo>
                    <a:pt x="100" y="61"/>
                  </a:lnTo>
                  <a:lnTo>
                    <a:pt x="89" y="68"/>
                  </a:lnTo>
                  <a:close/>
                  <a:moveTo>
                    <a:pt x="107" y="78"/>
                  </a:moveTo>
                  <a:lnTo>
                    <a:pt x="119" y="85"/>
                  </a:lnTo>
                  <a:lnTo>
                    <a:pt x="131" y="78"/>
                  </a:lnTo>
                  <a:lnTo>
                    <a:pt x="118" y="72"/>
                  </a:lnTo>
                  <a:lnTo>
                    <a:pt x="107" y="78"/>
                  </a:lnTo>
                  <a:close/>
                  <a:moveTo>
                    <a:pt x="125" y="89"/>
                  </a:moveTo>
                  <a:lnTo>
                    <a:pt x="137" y="96"/>
                  </a:lnTo>
                  <a:lnTo>
                    <a:pt x="149" y="89"/>
                  </a:lnTo>
                  <a:lnTo>
                    <a:pt x="136" y="82"/>
                  </a:lnTo>
                  <a:lnTo>
                    <a:pt x="125" y="89"/>
                  </a:lnTo>
                  <a:close/>
                  <a:moveTo>
                    <a:pt x="108" y="98"/>
                  </a:moveTo>
                  <a:lnTo>
                    <a:pt x="120" y="105"/>
                  </a:lnTo>
                  <a:lnTo>
                    <a:pt x="132" y="99"/>
                  </a:lnTo>
                  <a:lnTo>
                    <a:pt x="120" y="92"/>
                  </a:lnTo>
                  <a:lnTo>
                    <a:pt x="108" y="98"/>
                  </a:lnTo>
                  <a:close/>
                  <a:moveTo>
                    <a:pt x="90" y="88"/>
                  </a:moveTo>
                  <a:lnTo>
                    <a:pt x="102" y="95"/>
                  </a:lnTo>
                  <a:lnTo>
                    <a:pt x="113" y="88"/>
                  </a:lnTo>
                  <a:lnTo>
                    <a:pt x="101" y="82"/>
                  </a:lnTo>
                  <a:lnTo>
                    <a:pt x="90" y="88"/>
                  </a:lnTo>
                  <a:close/>
                  <a:moveTo>
                    <a:pt x="36" y="57"/>
                  </a:moveTo>
                  <a:lnTo>
                    <a:pt x="84" y="85"/>
                  </a:lnTo>
                  <a:lnTo>
                    <a:pt x="95" y="78"/>
                  </a:lnTo>
                  <a:lnTo>
                    <a:pt x="47" y="50"/>
                  </a:lnTo>
                  <a:lnTo>
                    <a:pt x="36" y="57"/>
                  </a:lnTo>
                  <a:close/>
                  <a:moveTo>
                    <a:pt x="18" y="46"/>
                  </a:moveTo>
                  <a:lnTo>
                    <a:pt x="30" y="53"/>
                  </a:lnTo>
                  <a:lnTo>
                    <a:pt x="41" y="47"/>
                  </a:lnTo>
                  <a:lnTo>
                    <a:pt x="29" y="40"/>
                  </a:lnTo>
                  <a:lnTo>
                    <a:pt x="18"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70" name="Freeform 1185"/>
            <p:cNvSpPr>
              <a:spLocks noEditPoints="1"/>
            </p:cNvSpPr>
            <p:nvPr/>
          </p:nvSpPr>
          <p:spPr bwMode="auto">
            <a:xfrm>
              <a:off x="6800869" y="4643448"/>
              <a:ext cx="290513" cy="161925"/>
            </a:xfrm>
            <a:custGeom>
              <a:avLst/>
              <a:gdLst>
                <a:gd name="T0" fmla="*/ 2147483647 w 183"/>
                <a:gd name="T1" fmla="*/ 2147483647 h 102"/>
                <a:gd name="T2" fmla="*/ 2147483647 w 183"/>
                <a:gd name="T3" fmla="*/ 2147483647 h 102"/>
                <a:gd name="T4" fmla="*/ 2147483647 w 183"/>
                <a:gd name="T5" fmla="*/ 2147483647 h 102"/>
                <a:gd name="T6" fmla="*/ 2147483647 w 183"/>
                <a:gd name="T7" fmla="*/ 2147483647 h 102"/>
                <a:gd name="T8" fmla="*/ 2147483647 w 183"/>
                <a:gd name="T9" fmla="*/ 2147483647 h 102"/>
                <a:gd name="T10" fmla="*/ 2147483647 w 183"/>
                <a:gd name="T11" fmla="*/ 2147483647 h 102"/>
                <a:gd name="T12" fmla="*/ 2147483647 w 183"/>
                <a:gd name="T13" fmla="*/ 2147483647 h 102"/>
                <a:gd name="T14" fmla="*/ 2147483647 w 183"/>
                <a:gd name="T15" fmla="*/ 2147483647 h 102"/>
                <a:gd name="T16" fmla="*/ 2147483647 w 183"/>
                <a:gd name="T17" fmla="*/ 2147483647 h 102"/>
                <a:gd name="T18" fmla="*/ 2147483647 w 183"/>
                <a:gd name="T19" fmla="*/ 2147483647 h 102"/>
                <a:gd name="T20" fmla="*/ 2147483647 w 183"/>
                <a:gd name="T21" fmla="*/ 2147483647 h 102"/>
                <a:gd name="T22" fmla="*/ 2147483647 w 183"/>
                <a:gd name="T23" fmla="*/ 2147483647 h 102"/>
                <a:gd name="T24" fmla="*/ 2147483647 w 183"/>
                <a:gd name="T25" fmla="*/ 2147483647 h 102"/>
                <a:gd name="T26" fmla="*/ 2147483647 w 183"/>
                <a:gd name="T27" fmla="*/ 2147483647 h 102"/>
                <a:gd name="T28" fmla="*/ 2147483647 w 183"/>
                <a:gd name="T29" fmla="*/ 2147483647 h 102"/>
                <a:gd name="T30" fmla="*/ 2147483647 w 183"/>
                <a:gd name="T31" fmla="*/ 2147483647 h 102"/>
                <a:gd name="T32" fmla="*/ 2147483647 w 183"/>
                <a:gd name="T33" fmla="*/ 2147483647 h 102"/>
                <a:gd name="T34" fmla="*/ 2147483647 w 183"/>
                <a:gd name="T35" fmla="*/ 2147483647 h 102"/>
                <a:gd name="T36" fmla="*/ 2147483647 w 183"/>
                <a:gd name="T37" fmla="*/ 2147483647 h 102"/>
                <a:gd name="T38" fmla="*/ 2147483647 w 183"/>
                <a:gd name="T39" fmla="*/ 2147483647 h 102"/>
                <a:gd name="T40" fmla="*/ 2147483647 w 183"/>
                <a:gd name="T41" fmla="*/ 2147483647 h 102"/>
                <a:gd name="T42" fmla="*/ 2147483647 w 183"/>
                <a:gd name="T43" fmla="*/ 2147483647 h 102"/>
                <a:gd name="T44" fmla="*/ 2147483647 w 183"/>
                <a:gd name="T45" fmla="*/ 2147483647 h 102"/>
                <a:gd name="T46" fmla="*/ 2147483647 w 183"/>
                <a:gd name="T47" fmla="*/ 2147483647 h 102"/>
                <a:gd name="T48" fmla="*/ 2147483647 w 183"/>
                <a:gd name="T49" fmla="*/ 2147483647 h 102"/>
                <a:gd name="T50" fmla="*/ 2147483647 w 183"/>
                <a:gd name="T51" fmla="*/ 2147483647 h 102"/>
                <a:gd name="T52" fmla="*/ 2147483647 w 183"/>
                <a:gd name="T53" fmla="*/ 2147483647 h 102"/>
                <a:gd name="T54" fmla="*/ 2147483647 w 183"/>
                <a:gd name="T55" fmla="*/ 2147483647 h 102"/>
                <a:gd name="T56" fmla="*/ 2147483647 w 183"/>
                <a:gd name="T57" fmla="*/ 2147483647 h 102"/>
                <a:gd name="T58" fmla="*/ 2147483647 w 183"/>
                <a:gd name="T59" fmla="*/ 2147483647 h 102"/>
                <a:gd name="T60" fmla="*/ 2147483647 w 183"/>
                <a:gd name="T61" fmla="*/ 2147483647 h 102"/>
                <a:gd name="T62" fmla="*/ 2147483647 w 183"/>
                <a:gd name="T63" fmla="*/ 2147483647 h 102"/>
                <a:gd name="T64" fmla="*/ 2147483647 w 183"/>
                <a:gd name="T65" fmla="*/ 2147483647 h 102"/>
                <a:gd name="T66" fmla="*/ 2147483647 w 183"/>
                <a:gd name="T67" fmla="*/ 2147483647 h 102"/>
                <a:gd name="T68" fmla="*/ 2147483647 w 183"/>
                <a:gd name="T69" fmla="*/ 2147483647 h 102"/>
                <a:gd name="T70" fmla="*/ 2147483647 w 183"/>
                <a:gd name="T71" fmla="*/ 2147483647 h 102"/>
                <a:gd name="T72" fmla="*/ 2147483647 w 183"/>
                <a:gd name="T73" fmla="*/ 2147483647 h 102"/>
                <a:gd name="T74" fmla="*/ 2147483647 w 183"/>
                <a:gd name="T75" fmla="*/ 2147483647 h 102"/>
                <a:gd name="T76" fmla="*/ 2147483647 w 183"/>
                <a:gd name="T77" fmla="*/ 2147483647 h 102"/>
                <a:gd name="T78" fmla="*/ 2147483647 w 183"/>
                <a:gd name="T79" fmla="*/ 2147483647 h 102"/>
                <a:gd name="T80" fmla="*/ 2147483647 w 183"/>
                <a:gd name="T81" fmla="*/ 2147483647 h 102"/>
                <a:gd name="T82" fmla="*/ 2147483647 w 183"/>
                <a:gd name="T83" fmla="*/ 2147483647 h 102"/>
                <a:gd name="T84" fmla="*/ 0 w 183"/>
                <a:gd name="T85" fmla="*/ 2147483647 h 102"/>
                <a:gd name="T86" fmla="*/ 2147483647 w 183"/>
                <a:gd name="T87" fmla="*/ 2147483647 h 102"/>
                <a:gd name="T88" fmla="*/ 2147483647 w 183"/>
                <a:gd name="T89" fmla="*/ 2147483647 h 102"/>
                <a:gd name="T90" fmla="*/ 2147483647 w 183"/>
                <a:gd name="T91" fmla="*/ 2147483647 h 102"/>
                <a:gd name="T92" fmla="*/ 2147483647 w 183"/>
                <a:gd name="T93" fmla="*/ 2147483647 h 102"/>
                <a:gd name="T94" fmla="*/ 2147483647 w 183"/>
                <a:gd name="T95" fmla="*/ 2147483647 h 102"/>
                <a:gd name="T96" fmla="*/ 2147483647 w 183"/>
                <a:gd name="T97" fmla="*/ 2147483647 h 102"/>
                <a:gd name="T98" fmla="*/ 2147483647 w 183"/>
                <a:gd name="T99" fmla="*/ 2147483647 h 102"/>
                <a:gd name="T100" fmla="*/ 2147483647 w 183"/>
                <a:gd name="T101" fmla="*/ 2147483647 h 102"/>
                <a:gd name="T102" fmla="*/ 2147483647 w 183"/>
                <a:gd name="T103" fmla="*/ 2147483647 h 1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3"/>
                <a:gd name="T157" fmla="*/ 0 h 102"/>
                <a:gd name="T158" fmla="*/ 183 w 183"/>
                <a:gd name="T159" fmla="*/ 102 h 1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3" h="102">
                  <a:moveTo>
                    <a:pt x="50" y="3"/>
                  </a:moveTo>
                  <a:lnTo>
                    <a:pt x="62" y="10"/>
                  </a:lnTo>
                  <a:lnTo>
                    <a:pt x="62" y="7"/>
                  </a:lnTo>
                  <a:lnTo>
                    <a:pt x="50" y="0"/>
                  </a:lnTo>
                  <a:lnTo>
                    <a:pt x="50" y="3"/>
                  </a:lnTo>
                  <a:close/>
                  <a:moveTo>
                    <a:pt x="69" y="13"/>
                  </a:moveTo>
                  <a:lnTo>
                    <a:pt x="81" y="20"/>
                  </a:lnTo>
                  <a:lnTo>
                    <a:pt x="81" y="18"/>
                  </a:lnTo>
                  <a:lnTo>
                    <a:pt x="69" y="11"/>
                  </a:lnTo>
                  <a:lnTo>
                    <a:pt x="69" y="13"/>
                  </a:lnTo>
                  <a:close/>
                  <a:moveTo>
                    <a:pt x="87" y="24"/>
                  </a:moveTo>
                  <a:lnTo>
                    <a:pt x="99" y="31"/>
                  </a:lnTo>
                  <a:lnTo>
                    <a:pt x="99" y="28"/>
                  </a:lnTo>
                  <a:lnTo>
                    <a:pt x="87" y="21"/>
                  </a:lnTo>
                  <a:lnTo>
                    <a:pt x="87" y="24"/>
                  </a:lnTo>
                  <a:close/>
                  <a:moveTo>
                    <a:pt x="105" y="34"/>
                  </a:moveTo>
                  <a:lnTo>
                    <a:pt x="117" y="41"/>
                  </a:lnTo>
                  <a:lnTo>
                    <a:pt x="117" y="39"/>
                  </a:lnTo>
                  <a:lnTo>
                    <a:pt x="105" y="32"/>
                  </a:lnTo>
                  <a:lnTo>
                    <a:pt x="105" y="34"/>
                  </a:lnTo>
                  <a:close/>
                  <a:moveTo>
                    <a:pt x="123" y="45"/>
                  </a:moveTo>
                  <a:lnTo>
                    <a:pt x="135" y="52"/>
                  </a:lnTo>
                  <a:lnTo>
                    <a:pt x="135" y="49"/>
                  </a:lnTo>
                  <a:lnTo>
                    <a:pt x="123" y="42"/>
                  </a:lnTo>
                  <a:lnTo>
                    <a:pt x="123" y="45"/>
                  </a:lnTo>
                  <a:close/>
                  <a:moveTo>
                    <a:pt x="141" y="55"/>
                  </a:moveTo>
                  <a:lnTo>
                    <a:pt x="153" y="62"/>
                  </a:lnTo>
                  <a:lnTo>
                    <a:pt x="153" y="60"/>
                  </a:lnTo>
                  <a:lnTo>
                    <a:pt x="141" y="52"/>
                  </a:lnTo>
                  <a:lnTo>
                    <a:pt x="141" y="55"/>
                  </a:lnTo>
                  <a:close/>
                  <a:moveTo>
                    <a:pt x="62" y="7"/>
                  </a:moveTo>
                  <a:lnTo>
                    <a:pt x="62" y="10"/>
                  </a:lnTo>
                  <a:lnTo>
                    <a:pt x="74" y="3"/>
                  </a:lnTo>
                  <a:lnTo>
                    <a:pt x="74" y="1"/>
                  </a:lnTo>
                  <a:lnTo>
                    <a:pt x="62" y="7"/>
                  </a:lnTo>
                  <a:close/>
                  <a:moveTo>
                    <a:pt x="81" y="18"/>
                  </a:moveTo>
                  <a:lnTo>
                    <a:pt x="81" y="20"/>
                  </a:lnTo>
                  <a:lnTo>
                    <a:pt x="92" y="14"/>
                  </a:lnTo>
                  <a:lnTo>
                    <a:pt x="92" y="11"/>
                  </a:lnTo>
                  <a:lnTo>
                    <a:pt x="81" y="18"/>
                  </a:lnTo>
                  <a:close/>
                  <a:moveTo>
                    <a:pt x="99" y="28"/>
                  </a:moveTo>
                  <a:lnTo>
                    <a:pt x="99" y="31"/>
                  </a:lnTo>
                  <a:lnTo>
                    <a:pt x="110" y="24"/>
                  </a:lnTo>
                  <a:lnTo>
                    <a:pt x="110" y="22"/>
                  </a:lnTo>
                  <a:lnTo>
                    <a:pt x="99" y="28"/>
                  </a:lnTo>
                  <a:close/>
                  <a:moveTo>
                    <a:pt x="117" y="39"/>
                  </a:moveTo>
                  <a:lnTo>
                    <a:pt x="117" y="41"/>
                  </a:lnTo>
                  <a:lnTo>
                    <a:pt x="128" y="35"/>
                  </a:lnTo>
                  <a:lnTo>
                    <a:pt x="128" y="32"/>
                  </a:lnTo>
                  <a:lnTo>
                    <a:pt x="117" y="39"/>
                  </a:lnTo>
                  <a:close/>
                  <a:moveTo>
                    <a:pt x="135" y="49"/>
                  </a:moveTo>
                  <a:lnTo>
                    <a:pt x="135" y="52"/>
                  </a:lnTo>
                  <a:lnTo>
                    <a:pt x="146" y="45"/>
                  </a:lnTo>
                  <a:lnTo>
                    <a:pt x="146" y="42"/>
                  </a:lnTo>
                  <a:lnTo>
                    <a:pt x="135" y="49"/>
                  </a:lnTo>
                  <a:close/>
                  <a:moveTo>
                    <a:pt x="153" y="60"/>
                  </a:moveTo>
                  <a:lnTo>
                    <a:pt x="153" y="62"/>
                  </a:lnTo>
                  <a:lnTo>
                    <a:pt x="164" y="55"/>
                  </a:lnTo>
                  <a:lnTo>
                    <a:pt x="164" y="53"/>
                  </a:lnTo>
                  <a:lnTo>
                    <a:pt x="153" y="60"/>
                  </a:lnTo>
                  <a:close/>
                  <a:moveTo>
                    <a:pt x="159" y="66"/>
                  </a:moveTo>
                  <a:lnTo>
                    <a:pt x="171" y="72"/>
                  </a:lnTo>
                  <a:lnTo>
                    <a:pt x="171" y="70"/>
                  </a:lnTo>
                  <a:lnTo>
                    <a:pt x="159" y="63"/>
                  </a:lnTo>
                  <a:lnTo>
                    <a:pt x="159" y="66"/>
                  </a:lnTo>
                  <a:close/>
                  <a:moveTo>
                    <a:pt x="171" y="70"/>
                  </a:moveTo>
                  <a:lnTo>
                    <a:pt x="171" y="72"/>
                  </a:lnTo>
                  <a:lnTo>
                    <a:pt x="183" y="66"/>
                  </a:lnTo>
                  <a:lnTo>
                    <a:pt x="183" y="63"/>
                  </a:lnTo>
                  <a:lnTo>
                    <a:pt x="171" y="70"/>
                  </a:lnTo>
                  <a:close/>
                  <a:moveTo>
                    <a:pt x="33" y="13"/>
                  </a:moveTo>
                  <a:lnTo>
                    <a:pt x="46" y="20"/>
                  </a:lnTo>
                  <a:lnTo>
                    <a:pt x="46" y="17"/>
                  </a:lnTo>
                  <a:lnTo>
                    <a:pt x="33" y="10"/>
                  </a:lnTo>
                  <a:lnTo>
                    <a:pt x="33" y="13"/>
                  </a:lnTo>
                  <a:close/>
                  <a:moveTo>
                    <a:pt x="52" y="23"/>
                  </a:moveTo>
                  <a:lnTo>
                    <a:pt x="64" y="30"/>
                  </a:lnTo>
                  <a:lnTo>
                    <a:pt x="64" y="28"/>
                  </a:lnTo>
                  <a:lnTo>
                    <a:pt x="52" y="21"/>
                  </a:lnTo>
                  <a:lnTo>
                    <a:pt x="52" y="23"/>
                  </a:lnTo>
                  <a:close/>
                  <a:moveTo>
                    <a:pt x="70" y="34"/>
                  </a:moveTo>
                  <a:lnTo>
                    <a:pt x="82" y="41"/>
                  </a:lnTo>
                  <a:lnTo>
                    <a:pt x="82" y="38"/>
                  </a:lnTo>
                  <a:lnTo>
                    <a:pt x="70" y="31"/>
                  </a:lnTo>
                  <a:lnTo>
                    <a:pt x="70" y="34"/>
                  </a:lnTo>
                  <a:close/>
                  <a:moveTo>
                    <a:pt x="88" y="44"/>
                  </a:moveTo>
                  <a:lnTo>
                    <a:pt x="100" y="51"/>
                  </a:lnTo>
                  <a:lnTo>
                    <a:pt x="100" y="48"/>
                  </a:lnTo>
                  <a:lnTo>
                    <a:pt x="88" y="41"/>
                  </a:lnTo>
                  <a:lnTo>
                    <a:pt x="88" y="44"/>
                  </a:lnTo>
                  <a:close/>
                  <a:moveTo>
                    <a:pt x="106" y="54"/>
                  </a:moveTo>
                  <a:lnTo>
                    <a:pt x="118" y="61"/>
                  </a:lnTo>
                  <a:lnTo>
                    <a:pt x="118" y="59"/>
                  </a:lnTo>
                  <a:lnTo>
                    <a:pt x="106" y="52"/>
                  </a:lnTo>
                  <a:lnTo>
                    <a:pt x="106" y="54"/>
                  </a:lnTo>
                  <a:close/>
                  <a:moveTo>
                    <a:pt x="124" y="65"/>
                  </a:moveTo>
                  <a:lnTo>
                    <a:pt x="136" y="72"/>
                  </a:lnTo>
                  <a:lnTo>
                    <a:pt x="136" y="69"/>
                  </a:lnTo>
                  <a:lnTo>
                    <a:pt x="124" y="62"/>
                  </a:lnTo>
                  <a:lnTo>
                    <a:pt x="124" y="65"/>
                  </a:lnTo>
                  <a:close/>
                  <a:moveTo>
                    <a:pt x="46" y="17"/>
                  </a:moveTo>
                  <a:lnTo>
                    <a:pt x="46" y="20"/>
                  </a:lnTo>
                  <a:lnTo>
                    <a:pt x="57" y="13"/>
                  </a:lnTo>
                  <a:lnTo>
                    <a:pt x="57" y="11"/>
                  </a:lnTo>
                  <a:lnTo>
                    <a:pt x="46" y="17"/>
                  </a:lnTo>
                  <a:close/>
                  <a:moveTo>
                    <a:pt x="64" y="28"/>
                  </a:moveTo>
                  <a:lnTo>
                    <a:pt x="64" y="30"/>
                  </a:lnTo>
                  <a:lnTo>
                    <a:pt x="75" y="24"/>
                  </a:lnTo>
                  <a:lnTo>
                    <a:pt x="75" y="21"/>
                  </a:lnTo>
                  <a:lnTo>
                    <a:pt x="64" y="28"/>
                  </a:lnTo>
                  <a:close/>
                  <a:moveTo>
                    <a:pt x="82" y="38"/>
                  </a:moveTo>
                  <a:lnTo>
                    <a:pt x="82" y="41"/>
                  </a:lnTo>
                  <a:lnTo>
                    <a:pt x="93" y="34"/>
                  </a:lnTo>
                  <a:lnTo>
                    <a:pt x="93" y="31"/>
                  </a:lnTo>
                  <a:lnTo>
                    <a:pt x="82" y="38"/>
                  </a:lnTo>
                  <a:close/>
                  <a:moveTo>
                    <a:pt x="100" y="48"/>
                  </a:moveTo>
                  <a:lnTo>
                    <a:pt x="100" y="51"/>
                  </a:lnTo>
                  <a:lnTo>
                    <a:pt x="111" y="44"/>
                  </a:lnTo>
                  <a:lnTo>
                    <a:pt x="111" y="42"/>
                  </a:lnTo>
                  <a:lnTo>
                    <a:pt x="100" y="48"/>
                  </a:lnTo>
                  <a:close/>
                  <a:moveTo>
                    <a:pt x="118" y="59"/>
                  </a:moveTo>
                  <a:lnTo>
                    <a:pt x="118" y="61"/>
                  </a:lnTo>
                  <a:lnTo>
                    <a:pt x="130" y="55"/>
                  </a:lnTo>
                  <a:lnTo>
                    <a:pt x="130" y="52"/>
                  </a:lnTo>
                  <a:lnTo>
                    <a:pt x="118" y="59"/>
                  </a:lnTo>
                  <a:close/>
                  <a:moveTo>
                    <a:pt x="136" y="69"/>
                  </a:moveTo>
                  <a:lnTo>
                    <a:pt x="136" y="72"/>
                  </a:lnTo>
                  <a:lnTo>
                    <a:pt x="148" y="66"/>
                  </a:lnTo>
                  <a:lnTo>
                    <a:pt x="148" y="63"/>
                  </a:lnTo>
                  <a:lnTo>
                    <a:pt x="136" y="69"/>
                  </a:lnTo>
                  <a:close/>
                  <a:moveTo>
                    <a:pt x="142" y="76"/>
                  </a:moveTo>
                  <a:lnTo>
                    <a:pt x="154" y="82"/>
                  </a:lnTo>
                  <a:lnTo>
                    <a:pt x="154" y="80"/>
                  </a:lnTo>
                  <a:lnTo>
                    <a:pt x="142" y="73"/>
                  </a:lnTo>
                  <a:lnTo>
                    <a:pt x="142" y="76"/>
                  </a:lnTo>
                  <a:close/>
                  <a:moveTo>
                    <a:pt x="154" y="80"/>
                  </a:moveTo>
                  <a:lnTo>
                    <a:pt x="154" y="82"/>
                  </a:lnTo>
                  <a:lnTo>
                    <a:pt x="165" y="76"/>
                  </a:lnTo>
                  <a:lnTo>
                    <a:pt x="165" y="73"/>
                  </a:lnTo>
                  <a:lnTo>
                    <a:pt x="154" y="80"/>
                  </a:lnTo>
                  <a:close/>
                  <a:moveTo>
                    <a:pt x="17" y="23"/>
                  </a:moveTo>
                  <a:lnTo>
                    <a:pt x="29" y="30"/>
                  </a:lnTo>
                  <a:lnTo>
                    <a:pt x="29" y="27"/>
                  </a:lnTo>
                  <a:lnTo>
                    <a:pt x="17" y="20"/>
                  </a:lnTo>
                  <a:lnTo>
                    <a:pt x="17" y="23"/>
                  </a:lnTo>
                  <a:close/>
                  <a:moveTo>
                    <a:pt x="34" y="33"/>
                  </a:moveTo>
                  <a:lnTo>
                    <a:pt x="47" y="40"/>
                  </a:lnTo>
                  <a:lnTo>
                    <a:pt x="47" y="37"/>
                  </a:lnTo>
                  <a:lnTo>
                    <a:pt x="34" y="30"/>
                  </a:lnTo>
                  <a:lnTo>
                    <a:pt x="34" y="33"/>
                  </a:lnTo>
                  <a:close/>
                  <a:moveTo>
                    <a:pt x="53" y="43"/>
                  </a:moveTo>
                  <a:lnTo>
                    <a:pt x="65" y="50"/>
                  </a:lnTo>
                  <a:lnTo>
                    <a:pt x="65" y="48"/>
                  </a:lnTo>
                  <a:lnTo>
                    <a:pt x="53" y="41"/>
                  </a:lnTo>
                  <a:lnTo>
                    <a:pt x="53" y="43"/>
                  </a:lnTo>
                  <a:close/>
                  <a:moveTo>
                    <a:pt x="71" y="54"/>
                  </a:moveTo>
                  <a:lnTo>
                    <a:pt x="83" y="61"/>
                  </a:lnTo>
                  <a:lnTo>
                    <a:pt x="83" y="58"/>
                  </a:lnTo>
                  <a:lnTo>
                    <a:pt x="71" y="51"/>
                  </a:lnTo>
                  <a:lnTo>
                    <a:pt x="71" y="54"/>
                  </a:lnTo>
                  <a:close/>
                  <a:moveTo>
                    <a:pt x="89" y="64"/>
                  </a:moveTo>
                  <a:lnTo>
                    <a:pt x="101" y="71"/>
                  </a:lnTo>
                  <a:lnTo>
                    <a:pt x="101" y="69"/>
                  </a:lnTo>
                  <a:lnTo>
                    <a:pt x="89" y="62"/>
                  </a:lnTo>
                  <a:lnTo>
                    <a:pt x="89" y="64"/>
                  </a:lnTo>
                  <a:close/>
                  <a:moveTo>
                    <a:pt x="107" y="75"/>
                  </a:moveTo>
                  <a:lnTo>
                    <a:pt x="119" y="82"/>
                  </a:lnTo>
                  <a:lnTo>
                    <a:pt x="119" y="79"/>
                  </a:lnTo>
                  <a:lnTo>
                    <a:pt x="107" y="72"/>
                  </a:lnTo>
                  <a:lnTo>
                    <a:pt x="107" y="75"/>
                  </a:lnTo>
                  <a:close/>
                  <a:moveTo>
                    <a:pt x="29" y="27"/>
                  </a:moveTo>
                  <a:lnTo>
                    <a:pt x="29" y="30"/>
                  </a:lnTo>
                  <a:lnTo>
                    <a:pt x="40" y="23"/>
                  </a:lnTo>
                  <a:lnTo>
                    <a:pt x="40" y="20"/>
                  </a:lnTo>
                  <a:lnTo>
                    <a:pt x="29" y="27"/>
                  </a:lnTo>
                  <a:close/>
                  <a:moveTo>
                    <a:pt x="47" y="37"/>
                  </a:moveTo>
                  <a:lnTo>
                    <a:pt x="47" y="40"/>
                  </a:lnTo>
                  <a:lnTo>
                    <a:pt x="58" y="33"/>
                  </a:lnTo>
                  <a:lnTo>
                    <a:pt x="58" y="31"/>
                  </a:lnTo>
                  <a:lnTo>
                    <a:pt x="47" y="37"/>
                  </a:lnTo>
                  <a:close/>
                  <a:moveTo>
                    <a:pt x="65" y="48"/>
                  </a:moveTo>
                  <a:lnTo>
                    <a:pt x="65" y="50"/>
                  </a:lnTo>
                  <a:lnTo>
                    <a:pt x="76" y="44"/>
                  </a:lnTo>
                  <a:lnTo>
                    <a:pt x="76" y="41"/>
                  </a:lnTo>
                  <a:lnTo>
                    <a:pt x="65" y="48"/>
                  </a:lnTo>
                  <a:close/>
                  <a:moveTo>
                    <a:pt x="83" y="58"/>
                  </a:moveTo>
                  <a:lnTo>
                    <a:pt x="83" y="61"/>
                  </a:lnTo>
                  <a:lnTo>
                    <a:pt x="94" y="54"/>
                  </a:lnTo>
                  <a:lnTo>
                    <a:pt x="94" y="52"/>
                  </a:lnTo>
                  <a:lnTo>
                    <a:pt x="83" y="58"/>
                  </a:lnTo>
                  <a:close/>
                  <a:moveTo>
                    <a:pt x="101" y="69"/>
                  </a:moveTo>
                  <a:lnTo>
                    <a:pt x="101" y="71"/>
                  </a:lnTo>
                  <a:lnTo>
                    <a:pt x="112" y="65"/>
                  </a:lnTo>
                  <a:lnTo>
                    <a:pt x="112" y="62"/>
                  </a:lnTo>
                  <a:lnTo>
                    <a:pt x="101" y="69"/>
                  </a:lnTo>
                  <a:close/>
                  <a:moveTo>
                    <a:pt x="119" y="79"/>
                  </a:moveTo>
                  <a:lnTo>
                    <a:pt x="119" y="82"/>
                  </a:lnTo>
                  <a:lnTo>
                    <a:pt x="131" y="75"/>
                  </a:lnTo>
                  <a:lnTo>
                    <a:pt x="131" y="72"/>
                  </a:lnTo>
                  <a:lnTo>
                    <a:pt x="119" y="79"/>
                  </a:lnTo>
                  <a:close/>
                  <a:moveTo>
                    <a:pt x="125" y="85"/>
                  </a:moveTo>
                  <a:lnTo>
                    <a:pt x="137" y="92"/>
                  </a:lnTo>
                  <a:lnTo>
                    <a:pt x="137" y="90"/>
                  </a:lnTo>
                  <a:lnTo>
                    <a:pt x="125" y="83"/>
                  </a:lnTo>
                  <a:lnTo>
                    <a:pt x="125" y="85"/>
                  </a:lnTo>
                  <a:close/>
                  <a:moveTo>
                    <a:pt x="137" y="90"/>
                  </a:moveTo>
                  <a:lnTo>
                    <a:pt x="137" y="92"/>
                  </a:lnTo>
                  <a:lnTo>
                    <a:pt x="149" y="86"/>
                  </a:lnTo>
                  <a:lnTo>
                    <a:pt x="149" y="83"/>
                  </a:lnTo>
                  <a:lnTo>
                    <a:pt x="137" y="90"/>
                  </a:lnTo>
                  <a:close/>
                  <a:moveTo>
                    <a:pt x="0" y="32"/>
                  </a:moveTo>
                  <a:lnTo>
                    <a:pt x="11" y="39"/>
                  </a:lnTo>
                  <a:lnTo>
                    <a:pt x="11" y="37"/>
                  </a:lnTo>
                  <a:lnTo>
                    <a:pt x="0" y="30"/>
                  </a:lnTo>
                  <a:lnTo>
                    <a:pt x="0" y="32"/>
                  </a:lnTo>
                  <a:close/>
                  <a:moveTo>
                    <a:pt x="18" y="43"/>
                  </a:moveTo>
                  <a:lnTo>
                    <a:pt x="30" y="50"/>
                  </a:lnTo>
                  <a:lnTo>
                    <a:pt x="30" y="47"/>
                  </a:lnTo>
                  <a:lnTo>
                    <a:pt x="18" y="40"/>
                  </a:lnTo>
                  <a:lnTo>
                    <a:pt x="18" y="43"/>
                  </a:lnTo>
                  <a:close/>
                  <a:moveTo>
                    <a:pt x="36" y="53"/>
                  </a:moveTo>
                  <a:lnTo>
                    <a:pt x="84" y="81"/>
                  </a:lnTo>
                  <a:lnTo>
                    <a:pt x="84" y="79"/>
                  </a:lnTo>
                  <a:lnTo>
                    <a:pt x="36" y="51"/>
                  </a:lnTo>
                  <a:lnTo>
                    <a:pt x="36" y="53"/>
                  </a:lnTo>
                  <a:close/>
                  <a:moveTo>
                    <a:pt x="90" y="85"/>
                  </a:moveTo>
                  <a:lnTo>
                    <a:pt x="102" y="91"/>
                  </a:lnTo>
                  <a:lnTo>
                    <a:pt x="102" y="89"/>
                  </a:lnTo>
                  <a:lnTo>
                    <a:pt x="90" y="82"/>
                  </a:lnTo>
                  <a:lnTo>
                    <a:pt x="90" y="85"/>
                  </a:lnTo>
                  <a:close/>
                  <a:moveTo>
                    <a:pt x="11" y="37"/>
                  </a:moveTo>
                  <a:lnTo>
                    <a:pt x="11" y="39"/>
                  </a:lnTo>
                  <a:lnTo>
                    <a:pt x="23" y="33"/>
                  </a:lnTo>
                  <a:lnTo>
                    <a:pt x="23" y="30"/>
                  </a:lnTo>
                  <a:lnTo>
                    <a:pt x="11" y="37"/>
                  </a:lnTo>
                  <a:close/>
                  <a:moveTo>
                    <a:pt x="30" y="47"/>
                  </a:moveTo>
                  <a:lnTo>
                    <a:pt x="30" y="50"/>
                  </a:lnTo>
                  <a:lnTo>
                    <a:pt x="41" y="43"/>
                  </a:lnTo>
                  <a:lnTo>
                    <a:pt x="41" y="41"/>
                  </a:lnTo>
                  <a:lnTo>
                    <a:pt x="30" y="47"/>
                  </a:lnTo>
                  <a:close/>
                  <a:moveTo>
                    <a:pt x="84" y="79"/>
                  </a:moveTo>
                  <a:lnTo>
                    <a:pt x="84" y="81"/>
                  </a:lnTo>
                  <a:lnTo>
                    <a:pt x="95" y="75"/>
                  </a:lnTo>
                  <a:lnTo>
                    <a:pt x="95" y="72"/>
                  </a:lnTo>
                  <a:lnTo>
                    <a:pt x="84" y="79"/>
                  </a:lnTo>
                  <a:close/>
                  <a:moveTo>
                    <a:pt x="102" y="89"/>
                  </a:moveTo>
                  <a:lnTo>
                    <a:pt x="102" y="91"/>
                  </a:lnTo>
                  <a:lnTo>
                    <a:pt x="113" y="85"/>
                  </a:lnTo>
                  <a:lnTo>
                    <a:pt x="113" y="82"/>
                  </a:lnTo>
                  <a:lnTo>
                    <a:pt x="102" y="89"/>
                  </a:lnTo>
                  <a:close/>
                  <a:moveTo>
                    <a:pt x="108" y="95"/>
                  </a:moveTo>
                  <a:lnTo>
                    <a:pt x="120" y="102"/>
                  </a:lnTo>
                  <a:lnTo>
                    <a:pt x="120" y="99"/>
                  </a:lnTo>
                  <a:lnTo>
                    <a:pt x="108" y="92"/>
                  </a:lnTo>
                  <a:lnTo>
                    <a:pt x="108" y="95"/>
                  </a:lnTo>
                  <a:close/>
                  <a:moveTo>
                    <a:pt x="120" y="99"/>
                  </a:moveTo>
                  <a:lnTo>
                    <a:pt x="120" y="102"/>
                  </a:lnTo>
                  <a:lnTo>
                    <a:pt x="132" y="96"/>
                  </a:lnTo>
                  <a:lnTo>
                    <a:pt x="132" y="93"/>
                  </a:lnTo>
                  <a:lnTo>
                    <a:pt x="120" y="99"/>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nvGrpSpPr>
          <p:cNvPr id="4118" name="Groupe 283"/>
          <p:cNvGrpSpPr>
            <a:grpSpLocks/>
          </p:cNvGrpSpPr>
          <p:nvPr/>
        </p:nvGrpSpPr>
        <p:grpSpPr bwMode="auto">
          <a:xfrm>
            <a:off x="2786063" y="4214813"/>
            <a:ext cx="457200" cy="420687"/>
            <a:chOff x="6758006" y="4437073"/>
            <a:chExt cx="457200" cy="420687"/>
          </a:xfrm>
        </p:grpSpPr>
        <p:sp>
          <p:nvSpPr>
            <p:cNvPr id="4355" name="Freeform 1123"/>
            <p:cNvSpPr>
              <a:spLocks/>
            </p:cNvSpPr>
            <p:nvPr/>
          </p:nvSpPr>
          <p:spPr bwMode="auto">
            <a:xfrm>
              <a:off x="6983431" y="4691073"/>
              <a:ext cx="231775" cy="158750"/>
            </a:xfrm>
            <a:custGeom>
              <a:avLst/>
              <a:gdLst>
                <a:gd name="T0" fmla="*/ 0 w 423"/>
                <a:gd name="T1" fmla="*/ 0 h 290"/>
                <a:gd name="T2" fmla="*/ 0 w 423"/>
                <a:gd name="T3" fmla="*/ 0 h 290"/>
                <a:gd name="T4" fmla="*/ 0 w 423"/>
                <a:gd name="T5" fmla="*/ 0 h 290"/>
                <a:gd name="T6" fmla="*/ 0 w 423"/>
                <a:gd name="T7" fmla="*/ 0 h 290"/>
                <a:gd name="T8" fmla="*/ 0 w 423"/>
                <a:gd name="T9" fmla="*/ 0 h 290"/>
                <a:gd name="T10" fmla="*/ 0 w 423"/>
                <a:gd name="T11" fmla="*/ 0 h 290"/>
                <a:gd name="T12" fmla="*/ 0 w 423"/>
                <a:gd name="T13" fmla="*/ 0 h 290"/>
                <a:gd name="T14" fmla="*/ 0 60000 65536"/>
                <a:gd name="T15" fmla="*/ 0 60000 65536"/>
                <a:gd name="T16" fmla="*/ 0 60000 65536"/>
                <a:gd name="T17" fmla="*/ 0 60000 65536"/>
                <a:gd name="T18" fmla="*/ 0 60000 65536"/>
                <a:gd name="T19" fmla="*/ 0 60000 65536"/>
                <a:gd name="T20" fmla="*/ 0 60000 65536"/>
                <a:gd name="T21" fmla="*/ 0 w 423"/>
                <a:gd name="T22" fmla="*/ 0 h 290"/>
                <a:gd name="T23" fmla="*/ 423 w 423"/>
                <a:gd name="T24" fmla="*/ 290 h 2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3" h="290">
                  <a:moveTo>
                    <a:pt x="148" y="290"/>
                  </a:moveTo>
                  <a:cubicBezTo>
                    <a:pt x="246" y="281"/>
                    <a:pt x="335" y="232"/>
                    <a:pt x="397" y="154"/>
                  </a:cubicBezTo>
                  <a:cubicBezTo>
                    <a:pt x="423" y="103"/>
                    <a:pt x="403" y="39"/>
                    <a:pt x="353" y="13"/>
                  </a:cubicBezTo>
                  <a:cubicBezTo>
                    <a:pt x="337" y="4"/>
                    <a:pt x="319" y="0"/>
                    <a:pt x="301" y="1"/>
                  </a:cubicBezTo>
                  <a:lnTo>
                    <a:pt x="0" y="290"/>
                  </a:lnTo>
                  <a:lnTo>
                    <a:pt x="148" y="290"/>
                  </a:lnTo>
                  <a:close/>
                </a:path>
              </a:pathLst>
            </a:custGeom>
            <a:solidFill>
              <a:srgbClr val="DDDDDD"/>
            </a:solidFill>
            <a:ln w="0">
              <a:solidFill>
                <a:srgbClr val="000000"/>
              </a:solidFill>
              <a:round/>
              <a:headEnd/>
              <a:tailEnd/>
            </a:ln>
          </p:spPr>
          <p:txBody>
            <a:bodyPr/>
            <a:lstStyle/>
            <a:p>
              <a:endParaRPr lang="fr-FR"/>
            </a:p>
          </p:txBody>
        </p:sp>
        <p:pic>
          <p:nvPicPr>
            <p:cNvPr id="4356" name="Picture 11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57" name="Picture 112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58" name="Freeform 1126"/>
            <p:cNvSpPr>
              <a:spLocks/>
            </p:cNvSpPr>
            <p:nvPr/>
          </p:nvSpPr>
          <p:spPr bwMode="auto">
            <a:xfrm>
              <a:off x="6983431" y="4729173"/>
              <a:ext cx="153988" cy="120650"/>
            </a:xfrm>
            <a:custGeom>
              <a:avLst/>
              <a:gdLst>
                <a:gd name="T0" fmla="*/ 0 w 97"/>
                <a:gd name="T1" fmla="*/ 2147483647 h 76"/>
                <a:gd name="T2" fmla="*/ 2147483647 w 97"/>
                <a:gd name="T3" fmla="*/ 0 h 76"/>
                <a:gd name="T4" fmla="*/ 2147483647 w 97"/>
                <a:gd name="T5" fmla="*/ 2147483647 h 76"/>
                <a:gd name="T6" fmla="*/ 0 w 97"/>
                <a:gd name="T7" fmla="*/ 2147483647 h 76"/>
                <a:gd name="T8" fmla="*/ 0 w 97"/>
                <a:gd name="T9" fmla="*/ 2147483647 h 76"/>
                <a:gd name="T10" fmla="*/ 0 60000 65536"/>
                <a:gd name="T11" fmla="*/ 0 60000 65536"/>
                <a:gd name="T12" fmla="*/ 0 60000 65536"/>
                <a:gd name="T13" fmla="*/ 0 60000 65536"/>
                <a:gd name="T14" fmla="*/ 0 60000 65536"/>
                <a:gd name="T15" fmla="*/ 0 w 97"/>
                <a:gd name="T16" fmla="*/ 0 h 76"/>
                <a:gd name="T17" fmla="*/ 97 w 97"/>
                <a:gd name="T18" fmla="*/ 76 h 76"/>
              </a:gdLst>
              <a:ahLst/>
              <a:cxnLst>
                <a:cxn ang="T10">
                  <a:pos x="T0" y="T1"/>
                </a:cxn>
                <a:cxn ang="T11">
                  <a:pos x="T2" y="T3"/>
                </a:cxn>
                <a:cxn ang="T12">
                  <a:pos x="T4" y="T5"/>
                </a:cxn>
                <a:cxn ang="T13">
                  <a:pos x="T6" y="T7"/>
                </a:cxn>
                <a:cxn ang="T14">
                  <a:pos x="T8" y="T9"/>
                </a:cxn>
              </a:cxnLst>
              <a:rect l="T15" t="T16" r="T17" b="T18"/>
              <a:pathLst>
                <a:path w="97" h="76">
                  <a:moveTo>
                    <a:pt x="0" y="56"/>
                  </a:moveTo>
                  <a:lnTo>
                    <a:pt x="97" y="0"/>
                  </a:lnTo>
                  <a:lnTo>
                    <a:pt x="90" y="24"/>
                  </a:lnTo>
                  <a:lnTo>
                    <a:pt x="0" y="76"/>
                  </a:lnTo>
                  <a:lnTo>
                    <a:pt x="0" y="56"/>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4359" name="Picture 112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60" name="Picture 112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61" name="Freeform 1129"/>
            <p:cNvSpPr>
              <a:spLocks/>
            </p:cNvSpPr>
            <p:nvPr/>
          </p:nvSpPr>
          <p:spPr bwMode="auto">
            <a:xfrm>
              <a:off x="7116781" y="4572010"/>
              <a:ext cx="68263" cy="169862"/>
            </a:xfrm>
            <a:custGeom>
              <a:avLst/>
              <a:gdLst>
                <a:gd name="T0" fmla="*/ 0 w 43"/>
                <a:gd name="T1" fmla="*/ 2147483647 h 107"/>
                <a:gd name="T2" fmla="*/ 2147483647 w 43"/>
                <a:gd name="T3" fmla="*/ 0 h 107"/>
                <a:gd name="T4" fmla="*/ 2147483647 w 43"/>
                <a:gd name="T5" fmla="*/ 0 h 107"/>
                <a:gd name="T6" fmla="*/ 2147483647 w 43"/>
                <a:gd name="T7" fmla="*/ 2147483647 h 107"/>
                <a:gd name="T8" fmla="*/ 0 w 43"/>
                <a:gd name="T9" fmla="*/ 2147483647 h 107"/>
                <a:gd name="T10" fmla="*/ 0 60000 65536"/>
                <a:gd name="T11" fmla="*/ 0 60000 65536"/>
                <a:gd name="T12" fmla="*/ 0 60000 65536"/>
                <a:gd name="T13" fmla="*/ 0 60000 65536"/>
                <a:gd name="T14" fmla="*/ 0 60000 65536"/>
                <a:gd name="T15" fmla="*/ 0 w 43"/>
                <a:gd name="T16" fmla="*/ 0 h 107"/>
                <a:gd name="T17" fmla="*/ 43 w 43"/>
                <a:gd name="T18" fmla="*/ 107 h 107"/>
              </a:gdLst>
              <a:ahLst/>
              <a:cxnLst>
                <a:cxn ang="T10">
                  <a:pos x="T0" y="T1"/>
                </a:cxn>
                <a:cxn ang="T11">
                  <a:pos x="T2" y="T3"/>
                </a:cxn>
                <a:cxn ang="T12">
                  <a:pos x="T4" y="T5"/>
                </a:cxn>
                <a:cxn ang="T13">
                  <a:pos x="T6" y="T7"/>
                </a:cxn>
                <a:cxn ang="T14">
                  <a:pos x="T8" y="T9"/>
                </a:cxn>
              </a:cxnLst>
              <a:rect l="T15" t="T16" r="T17" b="T18"/>
              <a:pathLst>
                <a:path w="43" h="107">
                  <a:moveTo>
                    <a:pt x="0" y="107"/>
                  </a:moveTo>
                  <a:lnTo>
                    <a:pt x="31" y="0"/>
                  </a:lnTo>
                  <a:lnTo>
                    <a:pt x="43" y="0"/>
                  </a:lnTo>
                  <a:lnTo>
                    <a:pt x="13" y="99"/>
                  </a:lnTo>
                  <a:lnTo>
                    <a:pt x="0" y="107"/>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362" name="Rectangle 1130"/>
            <p:cNvSpPr>
              <a:spLocks noChangeArrowheads="1"/>
            </p:cNvSpPr>
            <p:nvPr/>
          </p:nvSpPr>
          <p:spPr bwMode="auto">
            <a:xfrm>
              <a:off x="6942156" y="4437073"/>
              <a:ext cx="2540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63" name="Rectangle 1131"/>
            <p:cNvSpPr>
              <a:spLocks noChangeArrowheads="1"/>
            </p:cNvSpPr>
            <p:nvPr/>
          </p:nvSpPr>
          <p:spPr bwMode="auto">
            <a:xfrm>
              <a:off x="6942156" y="4445010"/>
              <a:ext cx="254000" cy="952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64" name="Rectangle 1132"/>
            <p:cNvSpPr>
              <a:spLocks noChangeArrowheads="1"/>
            </p:cNvSpPr>
            <p:nvPr/>
          </p:nvSpPr>
          <p:spPr bwMode="auto">
            <a:xfrm>
              <a:off x="6942156" y="4454535"/>
              <a:ext cx="2540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65" name="Rectangle 1133"/>
            <p:cNvSpPr>
              <a:spLocks noChangeArrowheads="1"/>
            </p:cNvSpPr>
            <p:nvPr/>
          </p:nvSpPr>
          <p:spPr bwMode="auto">
            <a:xfrm>
              <a:off x="6942156" y="4462473"/>
              <a:ext cx="254000" cy="9525"/>
            </a:xfrm>
            <a:prstGeom prst="rect">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66" name="Rectangle 1134"/>
            <p:cNvSpPr>
              <a:spLocks noChangeArrowheads="1"/>
            </p:cNvSpPr>
            <p:nvPr/>
          </p:nvSpPr>
          <p:spPr bwMode="auto">
            <a:xfrm>
              <a:off x="6942156" y="4471998"/>
              <a:ext cx="2540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67" name="Rectangle 1135"/>
            <p:cNvSpPr>
              <a:spLocks noChangeArrowheads="1"/>
            </p:cNvSpPr>
            <p:nvPr/>
          </p:nvSpPr>
          <p:spPr bwMode="auto">
            <a:xfrm>
              <a:off x="6942156" y="4481523"/>
              <a:ext cx="254000" cy="7937"/>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68" name="Rectangle 1136"/>
            <p:cNvSpPr>
              <a:spLocks noChangeArrowheads="1"/>
            </p:cNvSpPr>
            <p:nvPr/>
          </p:nvSpPr>
          <p:spPr bwMode="auto">
            <a:xfrm>
              <a:off x="6942156" y="4489460"/>
              <a:ext cx="254000" cy="9525"/>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69" name="Rectangle 1137"/>
            <p:cNvSpPr>
              <a:spLocks noChangeArrowheads="1"/>
            </p:cNvSpPr>
            <p:nvPr/>
          </p:nvSpPr>
          <p:spPr bwMode="auto">
            <a:xfrm>
              <a:off x="6942156" y="4498985"/>
              <a:ext cx="2540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70" name="Rectangle 1138"/>
            <p:cNvSpPr>
              <a:spLocks noChangeArrowheads="1"/>
            </p:cNvSpPr>
            <p:nvPr/>
          </p:nvSpPr>
          <p:spPr bwMode="auto">
            <a:xfrm>
              <a:off x="6942156" y="4506923"/>
              <a:ext cx="2540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71" name="Rectangle 1139"/>
            <p:cNvSpPr>
              <a:spLocks noChangeArrowheads="1"/>
            </p:cNvSpPr>
            <p:nvPr/>
          </p:nvSpPr>
          <p:spPr bwMode="auto">
            <a:xfrm>
              <a:off x="6942156" y="4516448"/>
              <a:ext cx="254000" cy="7937"/>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72" name="Rectangle 1140"/>
            <p:cNvSpPr>
              <a:spLocks noChangeArrowheads="1"/>
            </p:cNvSpPr>
            <p:nvPr/>
          </p:nvSpPr>
          <p:spPr bwMode="auto">
            <a:xfrm>
              <a:off x="6942156" y="4524385"/>
              <a:ext cx="254000" cy="952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73" name="Rectangle 1141"/>
            <p:cNvSpPr>
              <a:spLocks noChangeArrowheads="1"/>
            </p:cNvSpPr>
            <p:nvPr/>
          </p:nvSpPr>
          <p:spPr bwMode="auto">
            <a:xfrm>
              <a:off x="6942156" y="4533910"/>
              <a:ext cx="254000" cy="7937"/>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74" name="Rectangle 1142"/>
            <p:cNvSpPr>
              <a:spLocks noChangeArrowheads="1"/>
            </p:cNvSpPr>
            <p:nvPr/>
          </p:nvSpPr>
          <p:spPr bwMode="auto">
            <a:xfrm>
              <a:off x="6942156" y="4541848"/>
              <a:ext cx="254000" cy="9525"/>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75" name="Rectangle 1143"/>
            <p:cNvSpPr>
              <a:spLocks noChangeArrowheads="1"/>
            </p:cNvSpPr>
            <p:nvPr/>
          </p:nvSpPr>
          <p:spPr bwMode="auto">
            <a:xfrm>
              <a:off x="6942156" y="4551373"/>
              <a:ext cx="2540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76" name="Rectangle 1144"/>
            <p:cNvSpPr>
              <a:spLocks noChangeArrowheads="1"/>
            </p:cNvSpPr>
            <p:nvPr/>
          </p:nvSpPr>
          <p:spPr bwMode="auto">
            <a:xfrm>
              <a:off x="6942156" y="4559310"/>
              <a:ext cx="254000" cy="952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77" name="Rectangle 1145"/>
            <p:cNvSpPr>
              <a:spLocks noChangeArrowheads="1"/>
            </p:cNvSpPr>
            <p:nvPr/>
          </p:nvSpPr>
          <p:spPr bwMode="auto">
            <a:xfrm>
              <a:off x="6942156" y="4568835"/>
              <a:ext cx="254000" cy="7937"/>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78" name="Freeform 1146"/>
            <p:cNvSpPr>
              <a:spLocks/>
            </p:cNvSpPr>
            <p:nvPr/>
          </p:nvSpPr>
          <p:spPr bwMode="auto">
            <a:xfrm>
              <a:off x="6953269" y="4448185"/>
              <a:ext cx="231775" cy="123825"/>
            </a:xfrm>
            <a:custGeom>
              <a:avLst/>
              <a:gdLst>
                <a:gd name="T0" fmla="*/ 0 w 422"/>
                <a:gd name="T1" fmla="*/ 0 h 224"/>
                <a:gd name="T2" fmla="*/ 0 w 422"/>
                <a:gd name="T3" fmla="*/ 0 h 224"/>
                <a:gd name="T4" fmla="*/ 0 w 422"/>
                <a:gd name="T5" fmla="*/ 0 h 224"/>
                <a:gd name="T6" fmla="*/ 0 w 422"/>
                <a:gd name="T7" fmla="*/ 0 h 224"/>
                <a:gd name="T8" fmla="*/ 0 w 422"/>
                <a:gd name="T9" fmla="*/ 0 h 224"/>
                <a:gd name="T10" fmla="*/ 0 w 422"/>
                <a:gd name="T11" fmla="*/ 0 h 224"/>
                <a:gd name="T12" fmla="*/ 0 60000 65536"/>
                <a:gd name="T13" fmla="*/ 0 60000 65536"/>
                <a:gd name="T14" fmla="*/ 0 60000 65536"/>
                <a:gd name="T15" fmla="*/ 0 60000 65536"/>
                <a:gd name="T16" fmla="*/ 0 60000 65536"/>
                <a:gd name="T17" fmla="*/ 0 60000 65536"/>
                <a:gd name="T18" fmla="*/ 0 w 422"/>
                <a:gd name="T19" fmla="*/ 0 h 224"/>
                <a:gd name="T20" fmla="*/ 422 w 422"/>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422" h="224">
                  <a:moveTo>
                    <a:pt x="0" y="2"/>
                  </a:moveTo>
                  <a:lnTo>
                    <a:pt x="34" y="0"/>
                  </a:lnTo>
                  <a:lnTo>
                    <a:pt x="304" y="143"/>
                  </a:lnTo>
                  <a:lnTo>
                    <a:pt x="422" y="224"/>
                  </a:lnTo>
                  <a:lnTo>
                    <a:pt x="388" y="224"/>
                  </a:lnTo>
                  <a:cubicBezTo>
                    <a:pt x="258" y="152"/>
                    <a:pt x="128" y="78"/>
                    <a:pt x="0" y="2"/>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379" name="Rectangle 1147"/>
            <p:cNvSpPr>
              <a:spLocks noChangeArrowheads="1"/>
            </p:cNvSpPr>
            <p:nvPr/>
          </p:nvSpPr>
          <p:spPr bwMode="auto">
            <a:xfrm>
              <a:off x="6758006" y="4603760"/>
              <a:ext cx="3683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80" name="Rectangle 1148"/>
            <p:cNvSpPr>
              <a:spLocks noChangeArrowheads="1"/>
            </p:cNvSpPr>
            <p:nvPr/>
          </p:nvSpPr>
          <p:spPr bwMode="auto">
            <a:xfrm>
              <a:off x="6758006" y="4611698"/>
              <a:ext cx="368300" cy="9525"/>
            </a:xfrm>
            <a:prstGeom prst="rect">
              <a:avLst/>
            </a:prstGeom>
            <a:solidFill>
              <a:srgbClr val="DFDF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81" name="Rectangle 1149"/>
            <p:cNvSpPr>
              <a:spLocks noChangeArrowheads="1"/>
            </p:cNvSpPr>
            <p:nvPr/>
          </p:nvSpPr>
          <p:spPr bwMode="auto">
            <a:xfrm>
              <a:off x="6758006" y="4621223"/>
              <a:ext cx="368300" cy="9525"/>
            </a:xfrm>
            <a:prstGeom prst="rect">
              <a:avLst/>
            </a:prstGeom>
            <a:solidFill>
              <a:srgbClr val="E1E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82" name="Rectangle 1150"/>
            <p:cNvSpPr>
              <a:spLocks noChangeArrowheads="1"/>
            </p:cNvSpPr>
            <p:nvPr/>
          </p:nvSpPr>
          <p:spPr bwMode="auto">
            <a:xfrm>
              <a:off x="6758006" y="4630748"/>
              <a:ext cx="3683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83" name="Rectangle 1151"/>
            <p:cNvSpPr>
              <a:spLocks noChangeArrowheads="1"/>
            </p:cNvSpPr>
            <p:nvPr/>
          </p:nvSpPr>
          <p:spPr bwMode="auto">
            <a:xfrm>
              <a:off x="6758006" y="4638685"/>
              <a:ext cx="368300" cy="95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84" name="Rectangle 1152"/>
            <p:cNvSpPr>
              <a:spLocks noChangeArrowheads="1"/>
            </p:cNvSpPr>
            <p:nvPr/>
          </p:nvSpPr>
          <p:spPr bwMode="auto">
            <a:xfrm>
              <a:off x="6758006" y="4648210"/>
              <a:ext cx="368300" cy="7937"/>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85" name="Rectangle 1153"/>
            <p:cNvSpPr>
              <a:spLocks noChangeArrowheads="1"/>
            </p:cNvSpPr>
            <p:nvPr/>
          </p:nvSpPr>
          <p:spPr bwMode="auto">
            <a:xfrm>
              <a:off x="6758006" y="4656148"/>
              <a:ext cx="3683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86" name="Rectangle 1154"/>
            <p:cNvSpPr>
              <a:spLocks noChangeArrowheads="1"/>
            </p:cNvSpPr>
            <p:nvPr/>
          </p:nvSpPr>
          <p:spPr bwMode="auto">
            <a:xfrm>
              <a:off x="6758006" y="4665673"/>
              <a:ext cx="368300" cy="7937"/>
            </a:xfrm>
            <a:prstGeom prst="rect">
              <a:avLst/>
            </a:prstGeom>
            <a:solidFill>
              <a:srgbClr val="E7E7E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87" name="Rectangle 1155"/>
            <p:cNvSpPr>
              <a:spLocks noChangeArrowheads="1"/>
            </p:cNvSpPr>
            <p:nvPr/>
          </p:nvSpPr>
          <p:spPr bwMode="auto">
            <a:xfrm>
              <a:off x="6758006" y="4673610"/>
              <a:ext cx="368300" cy="9525"/>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88" name="Rectangle 1156"/>
            <p:cNvSpPr>
              <a:spLocks noChangeArrowheads="1"/>
            </p:cNvSpPr>
            <p:nvPr/>
          </p:nvSpPr>
          <p:spPr bwMode="auto">
            <a:xfrm>
              <a:off x="6758006" y="4683135"/>
              <a:ext cx="368300" cy="7937"/>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89" name="Rectangle 1157"/>
            <p:cNvSpPr>
              <a:spLocks noChangeArrowheads="1"/>
            </p:cNvSpPr>
            <p:nvPr/>
          </p:nvSpPr>
          <p:spPr bwMode="auto">
            <a:xfrm>
              <a:off x="6758006" y="4691073"/>
              <a:ext cx="368300" cy="9525"/>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90" name="Rectangle 1158"/>
            <p:cNvSpPr>
              <a:spLocks noChangeArrowheads="1"/>
            </p:cNvSpPr>
            <p:nvPr/>
          </p:nvSpPr>
          <p:spPr bwMode="auto">
            <a:xfrm>
              <a:off x="6758006" y="4700598"/>
              <a:ext cx="3683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91" name="Rectangle 1159"/>
            <p:cNvSpPr>
              <a:spLocks noChangeArrowheads="1"/>
            </p:cNvSpPr>
            <p:nvPr/>
          </p:nvSpPr>
          <p:spPr bwMode="auto">
            <a:xfrm>
              <a:off x="6758006" y="4708535"/>
              <a:ext cx="3683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92" name="Rectangle 1160"/>
            <p:cNvSpPr>
              <a:spLocks noChangeArrowheads="1"/>
            </p:cNvSpPr>
            <p:nvPr/>
          </p:nvSpPr>
          <p:spPr bwMode="auto">
            <a:xfrm>
              <a:off x="6758006" y="4718060"/>
              <a:ext cx="368300" cy="7937"/>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93" name="Rectangle 1161"/>
            <p:cNvSpPr>
              <a:spLocks noChangeArrowheads="1"/>
            </p:cNvSpPr>
            <p:nvPr/>
          </p:nvSpPr>
          <p:spPr bwMode="auto">
            <a:xfrm>
              <a:off x="6758006" y="4725998"/>
              <a:ext cx="368300" cy="9525"/>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94" name="Rectangle 1162"/>
            <p:cNvSpPr>
              <a:spLocks noChangeArrowheads="1"/>
            </p:cNvSpPr>
            <p:nvPr/>
          </p:nvSpPr>
          <p:spPr bwMode="auto">
            <a:xfrm>
              <a:off x="6758006" y="4735523"/>
              <a:ext cx="368300" cy="7937"/>
            </a:xfrm>
            <a:prstGeom prst="rect">
              <a:avLst/>
            </a:prstGeom>
            <a:solidFill>
              <a:srgbClr val="F1F1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95" name="Rectangle 1163"/>
            <p:cNvSpPr>
              <a:spLocks noChangeArrowheads="1"/>
            </p:cNvSpPr>
            <p:nvPr/>
          </p:nvSpPr>
          <p:spPr bwMode="auto">
            <a:xfrm>
              <a:off x="6758006" y="4743460"/>
              <a:ext cx="368300" cy="9525"/>
            </a:xfrm>
            <a:prstGeom prst="rect">
              <a:avLst/>
            </a:prstGeom>
            <a:solidFill>
              <a:srgbClr val="F3F3F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96" name="Rectangle 1164"/>
            <p:cNvSpPr>
              <a:spLocks noChangeArrowheads="1"/>
            </p:cNvSpPr>
            <p:nvPr/>
          </p:nvSpPr>
          <p:spPr bwMode="auto">
            <a:xfrm>
              <a:off x="6758006" y="4752985"/>
              <a:ext cx="368300" cy="9525"/>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97" name="Rectangle 1165"/>
            <p:cNvSpPr>
              <a:spLocks noChangeArrowheads="1"/>
            </p:cNvSpPr>
            <p:nvPr/>
          </p:nvSpPr>
          <p:spPr bwMode="auto">
            <a:xfrm>
              <a:off x="6758006" y="4762510"/>
              <a:ext cx="368300" cy="7937"/>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98" name="Rectangle 1166"/>
            <p:cNvSpPr>
              <a:spLocks noChangeArrowheads="1"/>
            </p:cNvSpPr>
            <p:nvPr/>
          </p:nvSpPr>
          <p:spPr bwMode="auto">
            <a:xfrm>
              <a:off x="6758006" y="4770448"/>
              <a:ext cx="368300" cy="9525"/>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99" name="Rectangle 1167"/>
            <p:cNvSpPr>
              <a:spLocks noChangeArrowheads="1"/>
            </p:cNvSpPr>
            <p:nvPr/>
          </p:nvSpPr>
          <p:spPr bwMode="auto">
            <a:xfrm>
              <a:off x="6758006" y="4779973"/>
              <a:ext cx="3683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00" name="Rectangle 1168"/>
            <p:cNvSpPr>
              <a:spLocks noChangeArrowheads="1"/>
            </p:cNvSpPr>
            <p:nvPr/>
          </p:nvSpPr>
          <p:spPr bwMode="auto">
            <a:xfrm>
              <a:off x="6758006" y="4787910"/>
              <a:ext cx="368300" cy="9525"/>
            </a:xfrm>
            <a:prstGeom prst="rect">
              <a:avLst/>
            </a:prstGeom>
            <a:solidFill>
              <a:srgbClr val="F9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01" name="Rectangle 1169"/>
            <p:cNvSpPr>
              <a:spLocks noChangeArrowheads="1"/>
            </p:cNvSpPr>
            <p:nvPr/>
          </p:nvSpPr>
          <p:spPr bwMode="auto">
            <a:xfrm>
              <a:off x="6758006" y="4797435"/>
              <a:ext cx="368300" cy="7937"/>
            </a:xfrm>
            <a:prstGeom prst="rect">
              <a:avLst/>
            </a:prstGeom>
            <a:solidFill>
              <a:srgbClr val="FBFB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02" name="Rectangle 1170"/>
            <p:cNvSpPr>
              <a:spLocks noChangeArrowheads="1"/>
            </p:cNvSpPr>
            <p:nvPr/>
          </p:nvSpPr>
          <p:spPr bwMode="auto">
            <a:xfrm>
              <a:off x="6758006" y="4805373"/>
              <a:ext cx="368300" cy="9525"/>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03" name="Rectangle 1171"/>
            <p:cNvSpPr>
              <a:spLocks noChangeArrowheads="1"/>
            </p:cNvSpPr>
            <p:nvPr/>
          </p:nvSpPr>
          <p:spPr bwMode="auto">
            <a:xfrm>
              <a:off x="6758006" y="4814898"/>
              <a:ext cx="368300" cy="7937"/>
            </a:xfrm>
            <a:prstGeom prst="rect">
              <a:avLst/>
            </a:prstGeom>
            <a:solidFill>
              <a:srgbClr val="FDFDF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404" name="Freeform 1172"/>
            <p:cNvSpPr>
              <a:spLocks/>
            </p:cNvSpPr>
            <p:nvPr/>
          </p:nvSpPr>
          <p:spPr bwMode="auto">
            <a:xfrm>
              <a:off x="6770706" y="4619635"/>
              <a:ext cx="346075" cy="198437"/>
            </a:xfrm>
            <a:custGeom>
              <a:avLst/>
              <a:gdLst>
                <a:gd name="T0" fmla="*/ 0 w 631"/>
                <a:gd name="T1" fmla="*/ 0 h 364"/>
                <a:gd name="T2" fmla="*/ 0 w 631"/>
                <a:gd name="T3" fmla="*/ 0 h 364"/>
                <a:gd name="T4" fmla="*/ 0 w 631"/>
                <a:gd name="T5" fmla="*/ 0 h 364"/>
                <a:gd name="T6" fmla="*/ 0 w 631"/>
                <a:gd name="T7" fmla="*/ 0 h 364"/>
                <a:gd name="T8" fmla="*/ 0 w 631"/>
                <a:gd name="T9" fmla="*/ 0 h 364"/>
                <a:gd name="T10" fmla="*/ 0 60000 65536"/>
                <a:gd name="T11" fmla="*/ 0 60000 65536"/>
                <a:gd name="T12" fmla="*/ 0 60000 65536"/>
                <a:gd name="T13" fmla="*/ 0 60000 65536"/>
                <a:gd name="T14" fmla="*/ 0 60000 65536"/>
                <a:gd name="T15" fmla="*/ 0 w 631"/>
                <a:gd name="T16" fmla="*/ 0 h 364"/>
                <a:gd name="T17" fmla="*/ 631 w 631"/>
                <a:gd name="T18" fmla="*/ 364 h 364"/>
              </a:gdLst>
              <a:ahLst/>
              <a:cxnLst>
                <a:cxn ang="T10">
                  <a:pos x="T0" y="T1"/>
                </a:cxn>
                <a:cxn ang="T11">
                  <a:pos x="T2" y="T3"/>
                </a:cxn>
                <a:cxn ang="T12">
                  <a:pos x="T4" y="T5"/>
                </a:cxn>
                <a:cxn ang="T13">
                  <a:pos x="T6" y="T7"/>
                </a:cxn>
                <a:cxn ang="T14">
                  <a:pos x="T8" y="T9"/>
                </a:cxn>
              </a:cxnLst>
              <a:rect l="T15" t="T16" r="T17" b="T18"/>
              <a:pathLst>
                <a:path w="631" h="364">
                  <a:moveTo>
                    <a:pt x="0" y="141"/>
                  </a:moveTo>
                  <a:lnTo>
                    <a:pt x="243" y="0"/>
                  </a:lnTo>
                  <a:lnTo>
                    <a:pt x="631" y="224"/>
                  </a:lnTo>
                  <a:lnTo>
                    <a:pt x="389" y="364"/>
                  </a:lnTo>
                  <a:cubicBezTo>
                    <a:pt x="245" y="318"/>
                    <a:pt x="113" y="242"/>
                    <a:pt x="0" y="141"/>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4405" name="Picture 117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89769" y="4437073"/>
              <a:ext cx="280988"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 name="Picture 117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58006" y="4683135"/>
              <a:ext cx="236538"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7" name="Freeform 1177"/>
            <p:cNvSpPr>
              <a:spLocks/>
            </p:cNvSpPr>
            <p:nvPr/>
          </p:nvSpPr>
          <p:spPr bwMode="auto">
            <a:xfrm>
              <a:off x="6770706" y="4695835"/>
              <a:ext cx="212725" cy="153987"/>
            </a:xfrm>
            <a:custGeom>
              <a:avLst/>
              <a:gdLst>
                <a:gd name="T0" fmla="*/ 0 w 389"/>
                <a:gd name="T1" fmla="*/ 0 h 279"/>
                <a:gd name="T2" fmla="*/ 0 w 389"/>
                <a:gd name="T3" fmla="*/ 0 h 279"/>
                <a:gd name="T4" fmla="*/ 0 w 389"/>
                <a:gd name="T5" fmla="*/ 0 h 279"/>
                <a:gd name="T6" fmla="*/ 0 w 389"/>
                <a:gd name="T7" fmla="*/ 0 h 279"/>
                <a:gd name="T8" fmla="*/ 0 w 389"/>
                <a:gd name="T9" fmla="*/ 0 h 279"/>
                <a:gd name="T10" fmla="*/ 0 w 389"/>
                <a:gd name="T11" fmla="*/ 0 h 279"/>
                <a:gd name="T12" fmla="*/ 0 w 389"/>
                <a:gd name="T13" fmla="*/ 0 h 279"/>
                <a:gd name="T14" fmla="*/ 0 60000 65536"/>
                <a:gd name="T15" fmla="*/ 0 60000 65536"/>
                <a:gd name="T16" fmla="*/ 0 60000 65536"/>
                <a:gd name="T17" fmla="*/ 0 60000 65536"/>
                <a:gd name="T18" fmla="*/ 0 60000 65536"/>
                <a:gd name="T19" fmla="*/ 0 60000 65536"/>
                <a:gd name="T20" fmla="*/ 0 60000 65536"/>
                <a:gd name="T21" fmla="*/ 0 w 389"/>
                <a:gd name="T22" fmla="*/ 0 h 279"/>
                <a:gd name="T23" fmla="*/ 389 w 389"/>
                <a:gd name="T24" fmla="*/ 279 h 2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 h="279">
                  <a:moveTo>
                    <a:pt x="0" y="53"/>
                  </a:moveTo>
                  <a:cubicBezTo>
                    <a:pt x="109" y="160"/>
                    <a:pt x="242" y="238"/>
                    <a:pt x="389" y="279"/>
                  </a:cubicBezTo>
                  <a:lnTo>
                    <a:pt x="389" y="223"/>
                  </a:lnTo>
                  <a:cubicBezTo>
                    <a:pt x="243" y="183"/>
                    <a:pt x="109" y="106"/>
                    <a:pt x="0" y="0"/>
                  </a:cubicBezTo>
                  <a:lnTo>
                    <a:pt x="0" y="53"/>
                  </a:lnTo>
                  <a:close/>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408" name="Freeform 1178"/>
            <p:cNvSpPr>
              <a:spLocks/>
            </p:cNvSpPr>
            <p:nvPr/>
          </p:nvSpPr>
          <p:spPr bwMode="auto">
            <a:xfrm>
              <a:off x="6770706" y="4448185"/>
              <a:ext cx="414338" cy="401637"/>
            </a:xfrm>
            <a:custGeom>
              <a:avLst/>
              <a:gdLst>
                <a:gd name="T0" fmla="*/ 0 w 756"/>
                <a:gd name="T1" fmla="*/ 0 h 730"/>
                <a:gd name="T2" fmla="*/ 0 w 756"/>
                <a:gd name="T3" fmla="*/ 0 h 730"/>
                <a:gd name="T4" fmla="*/ 0 w 756"/>
                <a:gd name="T5" fmla="*/ 0 h 730"/>
                <a:gd name="T6" fmla="*/ 0 w 756"/>
                <a:gd name="T7" fmla="*/ 0 h 730"/>
                <a:gd name="T8" fmla="*/ 0 w 756"/>
                <a:gd name="T9" fmla="*/ 0 h 730"/>
                <a:gd name="T10" fmla="*/ 0 w 756"/>
                <a:gd name="T11" fmla="*/ 0 h 730"/>
                <a:gd name="T12" fmla="*/ 0 w 756"/>
                <a:gd name="T13" fmla="*/ 0 h 730"/>
                <a:gd name="T14" fmla="*/ 0 w 756"/>
                <a:gd name="T15" fmla="*/ 0 h 730"/>
                <a:gd name="T16" fmla="*/ 0 w 756"/>
                <a:gd name="T17" fmla="*/ 0 h 7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56"/>
                <a:gd name="T28" fmla="*/ 0 h 730"/>
                <a:gd name="T29" fmla="*/ 756 w 756"/>
                <a:gd name="T30" fmla="*/ 730 h 7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56" h="730">
                  <a:moveTo>
                    <a:pt x="389" y="730"/>
                  </a:moveTo>
                  <a:lnTo>
                    <a:pt x="650" y="579"/>
                  </a:lnTo>
                  <a:lnTo>
                    <a:pt x="756" y="224"/>
                  </a:lnTo>
                  <a:lnTo>
                    <a:pt x="368" y="0"/>
                  </a:lnTo>
                  <a:lnTo>
                    <a:pt x="335" y="0"/>
                  </a:lnTo>
                  <a:lnTo>
                    <a:pt x="243" y="310"/>
                  </a:lnTo>
                  <a:lnTo>
                    <a:pt x="0" y="451"/>
                  </a:lnTo>
                  <a:lnTo>
                    <a:pt x="0" y="504"/>
                  </a:lnTo>
                  <a:cubicBezTo>
                    <a:pt x="109" y="611"/>
                    <a:pt x="243" y="689"/>
                    <a:pt x="389" y="730"/>
                  </a:cubicBezTo>
                  <a:close/>
                </a:path>
              </a:pathLst>
            </a:custGeom>
            <a:noFill/>
            <a:ln w="1746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409" name="Freeform 1179"/>
            <p:cNvSpPr>
              <a:spLocks/>
            </p:cNvSpPr>
            <p:nvPr/>
          </p:nvSpPr>
          <p:spPr bwMode="auto">
            <a:xfrm>
              <a:off x="6919931" y="4468823"/>
              <a:ext cx="187325" cy="255587"/>
            </a:xfrm>
            <a:custGeom>
              <a:avLst/>
              <a:gdLst>
                <a:gd name="T0" fmla="*/ 2147483647 w 118"/>
                <a:gd name="T1" fmla="*/ 0 h 161"/>
                <a:gd name="T2" fmla="*/ 0 w 118"/>
                <a:gd name="T3" fmla="*/ 2147483647 h 161"/>
                <a:gd name="T4" fmla="*/ 2147483647 w 118"/>
                <a:gd name="T5" fmla="*/ 2147483647 h 161"/>
                <a:gd name="T6" fmla="*/ 0 60000 65536"/>
                <a:gd name="T7" fmla="*/ 0 60000 65536"/>
                <a:gd name="T8" fmla="*/ 0 60000 65536"/>
                <a:gd name="T9" fmla="*/ 0 w 118"/>
                <a:gd name="T10" fmla="*/ 0 h 161"/>
                <a:gd name="T11" fmla="*/ 118 w 118"/>
                <a:gd name="T12" fmla="*/ 161 h 161"/>
              </a:gdLst>
              <a:ahLst/>
              <a:cxnLst>
                <a:cxn ang="T6">
                  <a:pos x="T0" y="T1"/>
                </a:cxn>
                <a:cxn ang="T7">
                  <a:pos x="T2" y="T3"/>
                </a:cxn>
                <a:cxn ang="T8">
                  <a:pos x="T4" y="T5"/>
                </a:cxn>
              </a:cxnLst>
              <a:rect l="T9" t="T10" r="T11" b="T12"/>
              <a:pathLst>
                <a:path w="118" h="161">
                  <a:moveTo>
                    <a:pt x="27" y="0"/>
                  </a:moveTo>
                  <a:lnTo>
                    <a:pt x="0" y="93"/>
                  </a:lnTo>
                  <a:lnTo>
                    <a:pt x="118" y="161"/>
                  </a:lnTo>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410" name="Freeform 1180"/>
            <p:cNvSpPr>
              <a:spLocks/>
            </p:cNvSpPr>
            <p:nvPr/>
          </p:nvSpPr>
          <p:spPr bwMode="auto">
            <a:xfrm>
              <a:off x="6996131" y="4770448"/>
              <a:ext cx="90488" cy="71437"/>
            </a:xfrm>
            <a:custGeom>
              <a:avLst/>
              <a:gdLst>
                <a:gd name="T0" fmla="*/ 2147483647 w 57"/>
                <a:gd name="T1" fmla="*/ 0 h 45"/>
                <a:gd name="T2" fmla="*/ 0 w 57"/>
                <a:gd name="T3" fmla="*/ 2147483647 h 45"/>
                <a:gd name="T4" fmla="*/ 0 w 57"/>
                <a:gd name="T5" fmla="*/ 2147483647 h 45"/>
                <a:gd name="T6" fmla="*/ 0 60000 65536"/>
                <a:gd name="T7" fmla="*/ 0 60000 65536"/>
                <a:gd name="T8" fmla="*/ 0 60000 65536"/>
                <a:gd name="T9" fmla="*/ 0 w 57"/>
                <a:gd name="T10" fmla="*/ 0 h 45"/>
                <a:gd name="T11" fmla="*/ 57 w 57"/>
                <a:gd name="T12" fmla="*/ 45 h 45"/>
              </a:gdLst>
              <a:ahLst/>
              <a:cxnLst>
                <a:cxn ang="T6">
                  <a:pos x="T0" y="T1"/>
                </a:cxn>
                <a:cxn ang="T7">
                  <a:pos x="T2" y="T3"/>
                </a:cxn>
                <a:cxn ang="T8">
                  <a:pos x="T4" y="T5"/>
                </a:cxn>
              </a:cxnLst>
              <a:rect l="T9" t="T10" r="T11" b="T12"/>
              <a:pathLst>
                <a:path w="57" h="45">
                  <a:moveTo>
                    <a:pt x="57" y="0"/>
                  </a:moveTo>
                  <a:lnTo>
                    <a:pt x="0" y="34"/>
                  </a:lnTo>
                  <a:lnTo>
                    <a:pt x="0" y="45"/>
                  </a:lnTo>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411" name="Freeform 1184"/>
            <p:cNvSpPr>
              <a:spLocks noEditPoints="1"/>
            </p:cNvSpPr>
            <p:nvPr/>
          </p:nvSpPr>
          <p:spPr bwMode="auto">
            <a:xfrm>
              <a:off x="6800869" y="4633923"/>
              <a:ext cx="290513" cy="166687"/>
            </a:xfrm>
            <a:custGeom>
              <a:avLst/>
              <a:gdLst>
                <a:gd name="T0" fmla="*/ 2147483647 w 183"/>
                <a:gd name="T1" fmla="*/ 2147483647 h 105"/>
                <a:gd name="T2" fmla="*/ 2147483647 w 183"/>
                <a:gd name="T3" fmla="*/ 2147483647 h 105"/>
                <a:gd name="T4" fmla="*/ 2147483647 w 183"/>
                <a:gd name="T5" fmla="*/ 2147483647 h 105"/>
                <a:gd name="T6" fmla="*/ 2147483647 w 183"/>
                <a:gd name="T7" fmla="*/ 2147483647 h 105"/>
                <a:gd name="T8" fmla="*/ 2147483647 w 183"/>
                <a:gd name="T9" fmla="*/ 2147483647 h 105"/>
                <a:gd name="T10" fmla="*/ 2147483647 w 183"/>
                <a:gd name="T11" fmla="*/ 2147483647 h 105"/>
                <a:gd name="T12" fmla="*/ 2147483647 w 183"/>
                <a:gd name="T13" fmla="*/ 2147483647 h 105"/>
                <a:gd name="T14" fmla="*/ 2147483647 w 183"/>
                <a:gd name="T15" fmla="*/ 2147483647 h 105"/>
                <a:gd name="T16" fmla="*/ 2147483647 w 183"/>
                <a:gd name="T17" fmla="*/ 2147483647 h 105"/>
                <a:gd name="T18" fmla="*/ 2147483647 w 183"/>
                <a:gd name="T19" fmla="*/ 2147483647 h 105"/>
                <a:gd name="T20" fmla="*/ 2147483647 w 183"/>
                <a:gd name="T21" fmla="*/ 2147483647 h 105"/>
                <a:gd name="T22" fmla="*/ 2147483647 w 183"/>
                <a:gd name="T23" fmla="*/ 2147483647 h 105"/>
                <a:gd name="T24" fmla="*/ 2147483647 w 183"/>
                <a:gd name="T25" fmla="*/ 2147483647 h 105"/>
                <a:gd name="T26" fmla="*/ 2147483647 w 183"/>
                <a:gd name="T27" fmla="*/ 2147483647 h 105"/>
                <a:gd name="T28" fmla="*/ 2147483647 w 183"/>
                <a:gd name="T29" fmla="*/ 2147483647 h 105"/>
                <a:gd name="T30" fmla="*/ 2147483647 w 183"/>
                <a:gd name="T31" fmla="*/ 2147483647 h 105"/>
                <a:gd name="T32" fmla="*/ 2147483647 w 183"/>
                <a:gd name="T33" fmla="*/ 2147483647 h 105"/>
                <a:gd name="T34" fmla="*/ 2147483647 w 183"/>
                <a:gd name="T35" fmla="*/ 2147483647 h 105"/>
                <a:gd name="T36" fmla="*/ 2147483647 w 183"/>
                <a:gd name="T37" fmla="*/ 2147483647 h 105"/>
                <a:gd name="T38" fmla="*/ 2147483647 w 183"/>
                <a:gd name="T39" fmla="*/ 2147483647 h 105"/>
                <a:gd name="T40" fmla="*/ 2147483647 w 183"/>
                <a:gd name="T41" fmla="*/ 2147483647 h 105"/>
                <a:gd name="T42" fmla="*/ 2147483647 w 183"/>
                <a:gd name="T43" fmla="*/ 2147483647 h 105"/>
                <a:gd name="T44" fmla="*/ 2147483647 w 183"/>
                <a:gd name="T45" fmla="*/ 2147483647 h 105"/>
                <a:gd name="T46" fmla="*/ 2147483647 w 183"/>
                <a:gd name="T47" fmla="*/ 2147483647 h 105"/>
                <a:gd name="T48" fmla="*/ 2147483647 w 183"/>
                <a:gd name="T49" fmla="*/ 2147483647 h 105"/>
                <a:gd name="T50" fmla="*/ 2147483647 w 183"/>
                <a:gd name="T51" fmla="*/ 2147483647 h 105"/>
                <a:gd name="T52" fmla="*/ 2147483647 w 183"/>
                <a:gd name="T53" fmla="*/ 2147483647 h 105"/>
                <a:gd name="T54" fmla="*/ 2147483647 w 183"/>
                <a:gd name="T55" fmla="*/ 2147483647 h 105"/>
                <a:gd name="T56" fmla="*/ 2147483647 w 183"/>
                <a:gd name="T57" fmla="*/ 2147483647 h 105"/>
                <a:gd name="T58" fmla="*/ 2147483647 w 183"/>
                <a:gd name="T59" fmla="*/ 2147483647 h 105"/>
                <a:gd name="T60" fmla="*/ 2147483647 w 183"/>
                <a:gd name="T61" fmla="*/ 2147483647 h 105"/>
                <a:gd name="T62" fmla="*/ 2147483647 w 183"/>
                <a:gd name="T63" fmla="*/ 2147483647 h 105"/>
                <a:gd name="T64" fmla="*/ 2147483647 w 183"/>
                <a:gd name="T65" fmla="*/ 2147483647 h 105"/>
                <a:gd name="T66" fmla="*/ 2147483647 w 183"/>
                <a:gd name="T67" fmla="*/ 2147483647 h 105"/>
                <a:gd name="T68" fmla="*/ 2147483647 w 183"/>
                <a:gd name="T69" fmla="*/ 2147483647 h 105"/>
                <a:gd name="T70" fmla="*/ 2147483647 w 183"/>
                <a:gd name="T71" fmla="*/ 2147483647 h 105"/>
                <a:gd name="T72" fmla="*/ 2147483647 w 183"/>
                <a:gd name="T73" fmla="*/ 2147483647 h 105"/>
                <a:gd name="T74" fmla="*/ 2147483647 w 183"/>
                <a:gd name="T75" fmla="*/ 2147483647 h 105"/>
                <a:gd name="T76" fmla="*/ 2147483647 w 183"/>
                <a:gd name="T77" fmla="*/ 2147483647 h 105"/>
                <a:gd name="T78" fmla="*/ 2147483647 w 183"/>
                <a:gd name="T79" fmla="*/ 2147483647 h 105"/>
                <a:gd name="T80" fmla="*/ 2147483647 w 183"/>
                <a:gd name="T81" fmla="*/ 2147483647 h 105"/>
                <a:gd name="T82" fmla="*/ 2147483647 w 183"/>
                <a:gd name="T83" fmla="*/ 2147483647 h 105"/>
                <a:gd name="T84" fmla="*/ 2147483647 w 183"/>
                <a:gd name="T85" fmla="*/ 2147483647 h 1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05"/>
                <a:gd name="T131" fmla="*/ 183 w 183"/>
                <a:gd name="T132" fmla="*/ 105 h 1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05">
                  <a:moveTo>
                    <a:pt x="0" y="36"/>
                  </a:moveTo>
                  <a:lnTo>
                    <a:pt x="11" y="43"/>
                  </a:lnTo>
                  <a:lnTo>
                    <a:pt x="23" y="36"/>
                  </a:lnTo>
                  <a:lnTo>
                    <a:pt x="11" y="29"/>
                  </a:lnTo>
                  <a:lnTo>
                    <a:pt x="0" y="36"/>
                  </a:lnTo>
                  <a:close/>
                  <a:moveTo>
                    <a:pt x="17" y="26"/>
                  </a:moveTo>
                  <a:lnTo>
                    <a:pt x="29" y="33"/>
                  </a:lnTo>
                  <a:lnTo>
                    <a:pt x="40" y="26"/>
                  </a:lnTo>
                  <a:lnTo>
                    <a:pt x="28" y="19"/>
                  </a:lnTo>
                  <a:lnTo>
                    <a:pt x="17" y="26"/>
                  </a:lnTo>
                  <a:close/>
                  <a:moveTo>
                    <a:pt x="33" y="16"/>
                  </a:moveTo>
                  <a:lnTo>
                    <a:pt x="46" y="23"/>
                  </a:lnTo>
                  <a:lnTo>
                    <a:pt x="57" y="17"/>
                  </a:lnTo>
                  <a:lnTo>
                    <a:pt x="45" y="10"/>
                  </a:lnTo>
                  <a:lnTo>
                    <a:pt x="33" y="16"/>
                  </a:lnTo>
                  <a:close/>
                  <a:moveTo>
                    <a:pt x="50" y="6"/>
                  </a:moveTo>
                  <a:lnTo>
                    <a:pt x="62" y="13"/>
                  </a:lnTo>
                  <a:lnTo>
                    <a:pt x="74" y="7"/>
                  </a:lnTo>
                  <a:lnTo>
                    <a:pt x="62" y="0"/>
                  </a:lnTo>
                  <a:lnTo>
                    <a:pt x="50" y="6"/>
                  </a:lnTo>
                  <a:close/>
                  <a:moveTo>
                    <a:pt x="69" y="17"/>
                  </a:moveTo>
                  <a:lnTo>
                    <a:pt x="81" y="24"/>
                  </a:lnTo>
                  <a:lnTo>
                    <a:pt x="92" y="17"/>
                  </a:lnTo>
                  <a:lnTo>
                    <a:pt x="80" y="10"/>
                  </a:lnTo>
                  <a:lnTo>
                    <a:pt x="69" y="17"/>
                  </a:lnTo>
                  <a:close/>
                  <a:moveTo>
                    <a:pt x="87" y="27"/>
                  </a:moveTo>
                  <a:lnTo>
                    <a:pt x="99" y="34"/>
                  </a:lnTo>
                  <a:lnTo>
                    <a:pt x="110" y="28"/>
                  </a:lnTo>
                  <a:lnTo>
                    <a:pt x="98" y="21"/>
                  </a:lnTo>
                  <a:lnTo>
                    <a:pt x="87" y="27"/>
                  </a:lnTo>
                  <a:close/>
                  <a:moveTo>
                    <a:pt x="105" y="38"/>
                  </a:moveTo>
                  <a:lnTo>
                    <a:pt x="117" y="45"/>
                  </a:lnTo>
                  <a:lnTo>
                    <a:pt x="128" y="38"/>
                  </a:lnTo>
                  <a:lnTo>
                    <a:pt x="116" y="31"/>
                  </a:lnTo>
                  <a:lnTo>
                    <a:pt x="105" y="38"/>
                  </a:lnTo>
                  <a:close/>
                  <a:moveTo>
                    <a:pt x="141" y="58"/>
                  </a:moveTo>
                  <a:lnTo>
                    <a:pt x="153" y="66"/>
                  </a:lnTo>
                  <a:lnTo>
                    <a:pt x="164" y="59"/>
                  </a:lnTo>
                  <a:lnTo>
                    <a:pt x="152" y="52"/>
                  </a:lnTo>
                  <a:lnTo>
                    <a:pt x="141" y="58"/>
                  </a:lnTo>
                  <a:close/>
                  <a:moveTo>
                    <a:pt x="159" y="69"/>
                  </a:moveTo>
                  <a:lnTo>
                    <a:pt x="171" y="76"/>
                  </a:lnTo>
                  <a:lnTo>
                    <a:pt x="183" y="69"/>
                  </a:lnTo>
                  <a:lnTo>
                    <a:pt x="171" y="63"/>
                  </a:lnTo>
                  <a:lnTo>
                    <a:pt x="159" y="69"/>
                  </a:lnTo>
                  <a:close/>
                  <a:moveTo>
                    <a:pt x="142" y="79"/>
                  </a:moveTo>
                  <a:lnTo>
                    <a:pt x="154" y="86"/>
                  </a:lnTo>
                  <a:lnTo>
                    <a:pt x="165" y="79"/>
                  </a:lnTo>
                  <a:lnTo>
                    <a:pt x="153" y="72"/>
                  </a:lnTo>
                  <a:lnTo>
                    <a:pt x="142" y="79"/>
                  </a:lnTo>
                  <a:close/>
                  <a:moveTo>
                    <a:pt x="124" y="68"/>
                  </a:moveTo>
                  <a:lnTo>
                    <a:pt x="136" y="75"/>
                  </a:lnTo>
                  <a:lnTo>
                    <a:pt x="148" y="69"/>
                  </a:lnTo>
                  <a:lnTo>
                    <a:pt x="135" y="62"/>
                  </a:lnTo>
                  <a:lnTo>
                    <a:pt x="124" y="68"/>
                  </a:lnTo>
                  <a:close/>
                  <a:moveTo>
                    <a:pt x="123" y="48"/>
                  </a:moveTo>
                  <a:lnTo>
                    <a:pt x="135" y="55"/>
                  </a:lnTo>
                  <a:lnTo>
                    <a:pt x="146" y="48"/>
                  </a:lnTo>
                  <a:lnTo>
                    <a:pt x="134" y="41"/>
                  </a:lnTo>
                  <a:lnTo>
                    <a:pt x="123" y="48"/>
                  </a:lnTo>
                  <a:close/>
                  <a:moveTo>
                    <a:pt x="106" y="58"/>
                  </a:moveTo>
                  <a:lnTo>
                    <a:pt x="118" y="65"/>
                  </a:lnTo>
                  <a:lnTo>
                    <a:pt x="130" y="58"/>
                  </a:lnTo>
                  <a:lnTo>
                    <a:pt x="117" y="51"/>
                  </a:lnTo>
                  <a:lnTo>
                    <a:pt x="106" y="58"/>
                  </a:lnTo>
                  <a:close/>
                  <a:moveTo>
                    <a:pt x="88" y="47"/>
                  </a:moveTo>
                  <a:lnTo>
                    <a:pt x="100" y="54"/>
                  </a:lnTo>
                  <a:lnTo>
                    <a:pt x="111" y="48"/>
                  </a:lnTo>
                  <a:lnTo>
                    <a:pt x="99" y="41"/>
                  </a:lnTo>
                  <a:lnTo>
                    <a:pt x="88" y="47"/>
                  </a:lnTo>
                  <a:close/>
                  <a:moveTo>
                    <a:pt x="70" y="37"/>
                  </a:moveTo>
                  <a:lnTo>
                    <a:pt x="82" y="44"/>
                  </a:lnTo>
                  <a:lnTo>
                    <a:pt x="93" y="37"/>
                  </a:lnTo>
                  <a:lnTo>
                    <a:pt x="81" y="30"/>
                  </a:lnTo>
                  <a:lnTo>
                    <a:pt x="70" y="37"/>
                  </a:lnTo>
                  <a:close/>
                  <a:moveTo>
                    <a:pt x="52" y="27"/>
                  </a:moveTo>
                  <a:lnTo>
                    <a:pt x="64" y="34"/>
                  </a:lnTo>
                  <a:lnTo>
                    <a:pt x="75" y="27"/>
                  </a:lnTo>
                  <a:lnTo>
                    <a:pt x="63" y="20"/>
                  </a:lnTo>
                  <a:lnTo>
                    <a:pt x="52" y="27"/>
                  </a:lnTo>
                  <a:close/>
                  <a:moveTo>
                    <a:pt x="34" y="36"/>
                  </a:moveTo>
                  <a:lnTo>
                    <a:pt x="47" y="43"/>
                  </a:lnTo>
                  <a:lnTo>
                    <a:pt x="58" y="37"/>
                  </a:lnTo>
                  <a:lnTo>
                    <a:pt x="46" y="30"/>
                  </a:lnTo>
                  <a:lnTo>
                    <a:pt x="34" y="36"/>
                  </a:lnTo>
                  <a:close/>
                  <a:moveTo>
                    <a:pt x="53" y="47"/>
                  </a:moveTo>
                  <a:lnTo>
                    <a:pt x="65" y="54"/>
                  </a:lnTo>
                  <a:lnTo>
                    <a:pt x="76" y="47"/>
                  </a:lnTo>
                  <a:lnTo>
                    <a:pt x="64" y="40"/>
                  </a:lnTo>
                  <a:lnTo>
                    <a:pt x="53" y="47"/>
                  </a:lnTo>
                  <a:close/>
                  <a:moveTo>
                    <a:pt x="71" y="57"/>
                  </a:moveTo>
                  <a:lnTo>
                    <a:pt x="83" y="64"/>
                  </a:lnTo>
                  <a:lnTo>
                    <a:pt x="94" y="58"/>
                  </a:lnTo>
                  <a:lnTo>
                    <a:pt x="82" y="51"/>
                  </a:lnTo>
                  <a:lnTo>
                    <a:pt x="71" y="57"/>
                  </a:lnTo>
                  <a:close/>
                  <a:moveTo>
                    <a:pt x="89" y="68"/>
                  </a:moveTo>
                  <a:lnTo>
                    <a:pt x="101" y="75"/>
                  </a:lnTo>
                  <a:lnTo>
                    <a:pt x="112" y="68"/>
                  </a:lnTo>
                  <a:lnTo>
                    <a:pt x="100" y="61"/>
                  </a:lnTo>
                  <a:lnTo>
                    <a:pt x="89" y="68"/>
                  </a:lnTo>
                  <a:close/>
                  <a:moveTo>
                    <a:pt x="107" y="78"/>
                  </a:moveTo>
                  <a:lnTo>
                    <a:pt x="119" y="85"/>
                  </a:lnTo>
                  <a:lnTo>
                    <a:pt x="131" y="78"/>
                  </a:lnTo>
                  <a:lnTo>
                    <a:pt x="118" y="72"/>
                  </a:lnTo>
                  <a:lnTo>
                    <a:pt x="107" y="78"/>
                  </a:lnTo>
                  <a:close/>
                  <a:moveTo>
                    <a:pt x="125" y="89"/>
                  </a:moveTo>
                  <a:lnTo>
                    <a:pt x="137" y="96"/>
                  </a:lnTo>
                  <a:lnTo>
                    <a:pt x="149" y="89"/>
                  </a:lnTo>
                  <a:lnTo>
                    <a:pt x="136" y="82"/>
                  </a:lnTo>
                  <a:lnTo>
                    <a:pt x="125" y="89"/>
                  </a:lnTo>
                  <a:close/>
                  <a:moveTo>
                    <a:pt x="108" y="98"/>
                  </a:moveTo>
                  <a:lnTo>
                    <a:pt x="120" y="105"/>
                  </a:lnTo>
                  <a:lnTo>
                    <a:pt x="132" y="99"/>
                  </a:lnTo>
                  <a:lnTo>
                    <a:pt x="120" y="92"/>
                  </a:lnTo>
                  <a:lnTo>
                    <a:pt x="108" y="98"/>
                  </a:lnTo>
                  <a:close/>
                  <a:moveTo>
                    <a:pt x="90" y="88"/>
                  </a:moveTo>
                  <a:lnTo>
                    <a:pt x="102" y="95"/>
                  </a:lnTo>
                  <a:lnTo>
                    <a:pt x="113" y="88"/>
                  </a:lnTo>
                  <a:lnTo>
                    <a:pt x="101" y="82"/>
                  </a:lnTo>
                  <a:lnTo>
                    <a:pt x="90" y="88"/>
                  </a:lnTo>
                  <a:close/>
                  <a:moveTo>
                    <a:pt x="36" y="57"/>
                  </a:moveTo>
                  <a:lnTo>
                    <a:pt x="84" y="85"/>
                  </a:lnTo>
                  <a:lnTo>
                    <a:pt x="95" y="78"/>
                  </a:lnTo>
                  <a:lnTo>
                    <a:pt x="47" y="50"/>
                  </a:lnTo>
                  <a:lnTo>
                    <a:pt x="36" y="57"/>
                  </a:lnTo>
                  <a:close/>
                  <a:moveTo>
                    <a:pt x="18" y="46"/>
                  </a:moveTo>
                  <a:lnTo>
                    <a:pt x="30" y="53"/>
                  </a:lnTo>
                  <a:lnTo>
                    <a:pt x="41" y="47"/>
                  </a:lnTo>
                  <a:lnTo>
                    <a:pt x="29" y="40"/>
                  </a:lnTo>
                  <a:lnTo>
                    <a:pt x="18"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12" name="Freeform 1185"/>
            <p:cNvSpPr>
              <a:spLocks noEditPoints="1"/>
            </p:cNvSpPr>
            <p:nvPr/>
          </p:nvSpPr>
          <p:spPr bwMode="auto">
            <a:xfrm>
              <a:off x="6800869" y="4643448"/>
              <a:ext cx="290513" cy="161925"/>
            </a:xfrm>
            <a:custGeom>
              <a:avLst/>
              <a:gdLst>
                <a:gd name="T0" fmla="*/ 2147483647 w 183"/>
                <a:gd name="T1" fmla="*/ 2147483647 h 102"/>
                <a:gd name="T2" fmla="*/ 2147483647 w 183"/>
                <a:gd name="T3" fmla="*/ 2147483647 h 102"/>
                <a:gd name="T4" fmla="*/ 2147483647 w 183"/>
                <a:gd name="T5" fmla="*/ 2147483647 h 102"/>
                <a:gd name="T6" fmla="*/ 2147483647 w 183"/>
                <a:gd name="T7" fmla="*/ 2147483647 h 102"/>
                <a:gd name="T8" fmla="*/ 2147483647 w 183"/>
                <a:gd name="T9" fmla="*/ 2147483647 h 102"/>
                <a:gd name="T10" fmla="*/ 2147483647 w 183"/>
                <a:gd name="T11" fmla="*/ 2147483647 h 102"/>
                <a:gd name="T12" fmla="*/ 2147483647 w 183"/>
                <a:gd name="T13" fmla="*/ 2147483647 h 102"/>
                <a:gd name="T14" fmla="*/ 2147483647 w 183"/>
                <a:gd name="T15" fmla="*/ 2147483647 h 102"/>
                <a:gd name="T16" fmla="*/ 2147483647 w 183"/>
                <a:gd name="T17" fmla="*/ 2147483647 h 102"/>
                <a:gd name="T18" fmla="*/ 2147483647 w 183"/>
                <a:gd name="T19" fmla="*/ 2147483647 h 102"/>
                <a:gd name="T20" fmla="*/ 2147483647 w 183"/>
                <a:gd name="T21" fmla="*/ 2147483647 h 102"/>
                <a:gd name="T22" fmla="*/ 2147483647 w 183"/>
                <a:gd name="T23" fmla="*/ 2147483647 h 102"/>
                <a:gd name="T24" fmla="*/ 2147483647 w 183"/>
                <a:gd name="T25" fmla="*/ 2147483647 h 102"/>
                <a:gd name="T26" fmla="*/ 2147483647 w 183"/>
                <a:gd name="T27" fmla="*/ 2147483647 h 102"/>
                <a:gd name="T28" fmla="*/ 2147483647 w 183"/>
                <a:gd name="T29" fmla="*/ 2147483647 h 102"/>
                <a:gd name="T30" fmla="*/ 2147483647 w 183"/>
                <a:gd name="T31" fmla="*/ 2147483647 h 102"/>
                <a:gd name="T32" fmla="*/ 2147483647 w 183"/>
                <a:gd name="T33" fmla="*/ 2147483647 h 102"/>
                <a:gd name="T34" fmla="*/ 2147483647 w 183"/>
                <a:gd name="T35" fmla="*/ 2147483647 h 102"/>
                <a:gd name="T36" fmla="*/ 2147483647 w 183"/>
                <a:gd name="T37" fmla="*/ 2147483647 h 102"/>
                <a:gd name="T38" fmla="*/ 2147483647 w 183"/>
                <a:gd name="T39" fmla="*/ 2147483647 h 102"/>
                <a:gd name="T40" fmla="*/ 2147483647 w 183"/>
                <a:gd name="T41" fmla="*/ 2147483647 h 102"/>
                <a:gd name="T42" fmla="*/ 2147483647 w 183"/>
                <a:gd name="T43" fmla="*/ 2147483647 h 102"/>
                <a:gd name="T44" fmla="*/ 2147483647 w 183"/>
                <a:gd name="T45" fmla="*/ 2147483647 h 102"/>
                <a:gd name="T46" fmla="*/ 2147483647 w 183"/>
                <a:gd name="T47" fmla="*/ 2147483647 h 102"/>
                <a:gd name="T48" fmla="*/ 2147483647 w 183"/>
                <a:gd name="T49" fmla="*/ 2147483647 h 102"/>
                <a:gd name="T50" fmla="*/ 2147483647 w 183"/>
                <a:gd name="T51" fmla="*/ 2147483647 h 102"/>
                <a:gd name="T52" fmla="*/ 2147483647 w 183"/>
                <a:gd name="T53" fmla="*/ 2147483647 h 102"/>
                <a:gd name="T54" fmla="*/ 2147483647 w 183"/>
                <a:gd name="T55" fmla="*/ 2147483647 h 102"/>
                <a:gd name="T56" fmla="*/ 2147483647 w 183"/>
                <a:gd name="T57" fmla="*/ 2147483647 h 102"/>
                <a:gd name="T58" fmla="*/ 2147483647 w 183"/>
                <a:gd name="T59" fmla="*/ 2147483647 h 102"/>
                <a:gd name="T60" fmla="*/ 2147483647 w 183"/>
                <a:gd name="T61" fmla="*/ 2147483647 h 102"/>
                <a:gd name="T62" fmla="*/ 2147483647 w 183"/>
                <a:gd name="T63" fmla="*/ 2147483647 h 102"/>
                <a:gd name="T64" fmla="*/ 2147483647 w 183"/>
                <a:gd name="T65" fmla="*/ 2147483647 h 102"/>
                <a:gd name="T66" fmla="*/ 2147483647 w 183"/>
                <a:gd name="T67" fmla="*/ 2147483647 h 102"/>
                <a:gd name="T68" fmla="*/ 2147483647 w 183"/>
                <a:gd name="T69" fmla="*/ 2147483647 h 102"/>
                <a:gd name="T70" fmla="*/ 2147483647 w 183"/>
                <a:gd name="T71" fmla="*/ 2147483647 h 102"/>
                <a:gd name="T72" fmla="*/ 2147483647 w 183"/>
                <a:gd name="T73" fmla="*/ 2147483647 h 102"/>
                <a:gd name="T74" fmla="*/ 2147483647 w 183"/>
                <a:gd name="T75" fmla="*/ 2147483647 h 102"/>
                <a:gd name="T76" fmla="*/ 2147483647 w 183"/>
                <a:gd name="T77" fmla="*/ 2147483647 h 102"/>
                <a:gd name="T78" fmla="*/ 2147483647 w 183"/>
                <a:gd name="T79" fmla="*/ 2147483647 h 102"/>
                <a:gd name="T80" fmla="*/ 2147483647 w 183"/>
                <a:gd name="T81" fmla="*/ 2147483647 h 102"/>
                <a:gd name="T82" fmla="*/ 2147483647 w 183"/>
                <a:gd name="T83" fmla="*/ 2147483647 h 102"/>
                <a:gd name="T84" fmla="*/ 0 w 183"/>
                <a:gd name="T85" fmla="*/ 2147483647 h 102"/>
                <a:gd name="T86" fmla="*/ 2147483647 w 183"/>
                <a:gd name="T87" fmla="*/ 2147483647 h 102"/>
                <a:gd name="T88" fmla="*/ 2147483647 w 183"/>
                <a:gd name="T89" fmla="*/ 2147483647 h 102"/>
                <a:gd name="T90" fmla="*/ 2147483647 w 183"/>
                <a:gd name="T91" fmla="*/ 2147483647 h 102"/>
                <a:gd name="T92" fmla="*/ 2147483647 w 183"/>
                <a:gd name="T93" fmla="*/ 2147483647 h 102"/>
                <a:gd name="T94" fmla="*/ 2147483647 w 183"/>
                <a:gd name="T95" fmla="*/ 2147483647 h 102"/>
                <a:gd name="T96" fmla="*/ 2147483647 w 183"/>
                <a:gd name="T97" fmla="*/ 2147483647 h 102"/>
                <a:gd name="T98" fmla="*/ 2147483647 w 183"/>
                <a:gd name="T99" fmla="*/ 2147483647 h 102"/>
                <a:gd name="T100" fmla="*/ 2147483647 w 183"/>
                <a:gd name="T101" fmla="*/ 2147483647 h 102"/>
                <a:gd name="T102" fmla="*/ 2147483647 w 183"/>
                <a:gd name="T103" fmla="*/ 2147483647 h 1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3"/>
                <a:gd name="T157" fmla="*/ 0 h 102"/>
                <a:gd name="T158" fmla="*/ 183 w 183"/>
                <a:gd name="T159" fmla="*/ 102 h 1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3" h="102">
                  <a:moveTo>
                    <a:pt x="50" y="3"/>
                  </a:moveTo>
                  <a:lnTo>
                    <a:pt x="62" y="10"/>
                  </a:lnTo>
                  <a:lnTo>
                    <a:pt x="62" y="7"/>
                  </a:lnTo>
                  <a:lnTo>
                    <a:pt x="50" y="0"/>
                  </a:lnTo>
                  <a:lnTo>
                    <a:pt x="50" y="3"/>
                  </a:lnTo>
                  <a:close/>
                  <a:moveTo>
                    <a:pt x="69" y="13"/>
                  </a:moveTo>
                  <a:lnTo>
                    <a:pt x="81" y="20"/>
                  </a:lnTo>
                  <a:lnTo>
                    <a:pt x="81" y="18"/>
                  </a:lnTo>
                  <a:lnTo>
                    <a:pt x="69" y="11"/>
                  </a:lnTo>
                  <a:lnTo>
                    <a:pt x="69" y="13"/>
                  </a:lnTo>
                  <a:close/>
                  <a:moveTo>
                    <a:pt x="87" y="24"/>
                  </a:moveTo>
                  <a:lnTo>
                    <a:pt x="99" y="31"/>
                  </a:lnTo>
                  <a:lnTo>
                    <a:pt x="99" y="28"/>
                  </a:lnTo>
                  <a:lnTo>
                    <a:pt x="87" y="21"/>
                  </a:lnTo>
                  <a:lnTo>
                    <a:pt x="87" y="24"/>
                  </a:lnTo>
                  <a:close/>
                  <a:moveTo>
                    <a:pt x="105" y="34"/>
                  </a:moveTo>
                  <a:lnTo>
                    <a:pt x="117" y="41"/>
                  </a:lnTo>
                  <a:lnTo>
                    <a:pt x="117" y="39"/>
                  </a:lnTo>
                  <a:lnTo>
                    <a:pt x="105" y="32"/>
                  </a:lnTo>
                  <a:lnTo>
                    <a:pt x="105" y="34"/>
                  </a:lnTo>
                  <a:close/>
                  <a:moveTo>
                    <a:pt x="123" y="45"/>
                  </a:moveTo>
                  <a:lnTo>
                    <a:pt x="135" y="52"/>
                  </a:lnTo>
                  <a:lnTo>
                    <a:pt x="135" y="49"/>
                  </a:lnTo>
                  <a:lnTo>
                    <a:pt x="123" y="42"/>
                  </a:lnTo>
                  <a:lnTo>
                    <a:pt x="123" y="45"/>
                  </a:lnTo>
                  <a:close/>
                  <a:moveTo>
                    <a:pt x="141" y="55"/>
                  </a:moveTo>
                  <a:lnTo>
                    <a:pt x="153" y="62"/>
                  </a:lnTo>
                  <a:lnTo>
                    <a:pt x="153" y="60"/>
                  </a:lnTo>
                  <a:lnTo>
                    <a:pt x="141" y="52"/>
                  </a:lnTo>
                  <a:lnTo>
                    <a:pt x="141" y="55"/>
                  </a:lnTo>
                  <a:close/>
                  <a:moveTo>
                    <a:pt x="62" y="7"/>
                  </a:moveTo>
                  <a:lnTo>
                    <a:pt x="62" y="10"/>
                  </a:lnTo>
                  <a:lnTo>
                    <a:pt x="74" y="3"/>
                  </a:lnTo>
                  <a:lnTo>
                    <a:pt x="74" y="1"/>
                  </a:lnTo>
                  <a:lnTo>
                    <a:pt x="62" y="7"/>
                  </a:lnTo>
                  <a:close/>
                  <a:moveTo>
                    <a:pt x="81" y="18"/>
                  </a:moveTo>
                  <a:lnTo>
                    <a:pt x="81" y="20"/>
                  </a:lnTo>
                  <a:lnTo>
                    <a:pt x="92" y="14"/>
                  </a:lnTo>
                  <a:lnTo>
                    <a:pt x="92" y="11"/>
                  </a:lnTo>
                  <a:lnTo>
                    <a:pt x="81" y="18"/>
                  </a:lnTo>
                  <a:close/>
                  <a:moveTo>
                    <a:pt x="99" y="28"/>
                  </a:moveTo>
                  <a:lnTo>
                    <a:pt x="99" y="31"/>
                  </a:lnTo>
                  <a:lnTo>
                    <a:pt x="110" y="24"/>
                  </a:lnTo>
                  <a:lnTo>
                    <a:pt x="110" y="22"/>
                  </a:lnTo>
                  <a:lnTo>
                    <a:pt x="99" y="28"/>
                  </a:lnTo>
                  <a:close/>
                  <a:moveTo>
                    <a:pt x="117" y="39"/>
                  </a:moveTo>
                  <a:lnTo>
                    <a:pt x="117" y="41"/>
                  </a:lnTo>
                  <a:lnTo>
                    <a:pt x="128" y="35"/>
                  </a:lnTo>
                  <a:lnTo>
                    <a:pt x="128" y="32"/>
                  </a:lnTo>
                  <a:lnTo>
                    <a:pt x="117" y="39"/>
                  </a:lnTo>
                  <a:close/>
                  <a:moveTo>
                    <a:pt x="135" y="49"/>
                  </a:moveTo>
                  <a:lnTo>
                    <a:pt x="135" y="52"/>
                  </a:lnTo>
                  <a:lnTo>
                    <a:pt x="146" y="45"/>
                  </a:lnTo>
                  <a:lnTo>
                    <a:pt x="146" y="42"/>
                  </a:lnTo>
                  <a:lnTo>
                    <a:pt x="135" y="49"/>
                  </a:lnTo>
                  <a:close/>
                  <a:moveTo>
                    <a:pt x="153" y="60"/>
                  </a:moveTo>
                  <a:lnTo>
                    <a:pt x="153" y="62"/>
                  </a:lnTo>
                  <a:lnTo>
                    <a:pt x="164" y="55"/>
                  </a:lnTo>
                  <a:lnTo>
                    <a:pt x="164" y="53"/>
                  </a:lnTo>
                  <a:lnTo>
                    <a:pt x="153" y="60"/>
                  </a:lnTo>
                  <a:close/>
                  <a:moveTo>
                    <a:pt x="159" y="66"/>
                  </a:moveTo>
                  <a:lnTo>
                    <a:pt x="171" y="72"/>
                  </a:lnTo>
                  <a:lnTo>
                    <a:pt x="171" y="70"/>
                  </a:lnTo>
                  <a:lnTo>
                    <a:pt x="159" y="63"/>
                  </a:lnTo>
                  <a:lnTo>
                    <a:pt x="159" y="66"/>
                  </a:lnTo>
                  <a:close/>
                  <a:moveTo>
                    <a:pt x="171" y="70"/>
                  </a:moveTo>
                  <a:lnTo>
                    <a:pt x="171" y="72"/>
                  </a:lnTo>
                  <a:lnTo>
                    <a:pt x="183" y="66"/>
                  </a:lnTo>
                  <a:lnTo>
                    <a:pt x="183" y="63"/>
                  </a:lnTo>
                  <a:lnTo>
                    <a:pt x="171" y="70"/>
                  </a:lnTo>
                  <a:close/>
                  <a:moveTo>
                    <a:pt x="33" y="13"/>
                  </a:moveTo>
                  <a:lnTo>
                    <a:pt x="46" y="20"/>
                  </a:lnTo>
                  <a:lnTo>
                    <a:pt x="46" y="17"/>
                  </a:lnTo>
                  <a:lnTo>
                    <a:pt x="33" y="10"/>
                  </a:lnTo>
                  <a:lnTo>
                    <a:pt x="33" y="13"/>
                  </a:lnTo>
                  <a:close/>
                  <a:moveTo>
                    <a:pt x="52" y="23"/>
                  </a:moveTo>
                  <a:lnTo>
                    <a:pt x="64" y="30"/>
                  </a:lnTo>
                  <a:lnTo>
                    <a:pt x="64" y="28"/>
                  </a:lnTo>
                  <a:lnTo>
                    <a:pt x="52" y="21"/>
                  </a:lnTo>
                  <a:lnTo>
                    <a:pt x="52" y="23"/>
                  </a:lnTo>
                  <a:close/>
                  <a:moveTo>
                    <a:pt x="70" y="34"/>
                  </a:moveTo>
                  <a:lnTo>
                    <a:pt x="82" y="41"/>
                  </a:lnTo>
                  <a:lnTo>
                    <a:pt x="82" y="38"/>
                  </a:lnTo>
                  <a:lnTo>
                    <a:pt x="70" y="31"/>
                  </a:lnTo>
                  <a:lnTo>
                    <a:pt x="70" y="34"/>
                  </a:lnTo>
                  <a:close/>
                  <a:moveTo>
                    <a:pt x="88" y="44"/>
                  </a:moveTo>
                  <a:lnTo>
                    <a:pt x="100" y="51"/>
                  </a:lnTo>
                  <a:lnTo>
                    <a:pt x="100" y="48"/>
                  </a:lnTo>
                  <a:lnTo>
                    <a:pt x="88" y="41"/>
                  </a:lnTo>
                  <a:lnTo>
                    <a:pt x="88" y="44"/>
                  </a:lnTo>
                  <a:close/>
                  <a:moveTo>
                    <a:pt x="106" y="54"/>
                  </a:moveTo>
                  <a:lnTo>
                    <a:pt x="118" y="61"/>
                  </a:lnTo>
                  <a:lnTo>
                    <a:pt x="118" y="59"/>
                  </a:lnTo>
                  <a:lnTo>
                    <a:pt x="106" y="52"/>
                  </a:lnTo>
                  <a:lnTo>
                    <a:pt x="106" y="54"/>
                  </a:lnTo>
                  <a:close/>
                  <a:moveTo>
                    <a:pt x="124" y="65"/>
                  </a:moveTo>
                  <a:lnTo>
                    <a:pt x="136" y="72"/>
                  </a:lnTo>
                  <a:lnTo>
                    <a:pt x="136" y="69"/>
                  </a:lnTo>
                  <a:lnTo>
                    <a:pt x="124" y="62"/>
                  </a:lnTo>
                  <a:lnTo>
                    <a:pt x="124" y="65"/>
                  </a:lnTo>
                  <a:close/>
                  <a:moveTo>
                    <a:pt x="46" y="17"/>
                  </a:moveTo>
                  <a:lnTo>
                    <a:pt x="46" y="20"/>
                  </a:lnTo>
                  <a:lnTo>
                    <a:pt x="57" y="13"/>
                  </a:lnTo>
                  <a:lnTo>
                    <a:pt x="57" y="11"/>
                  </a:lnTo>
                  <a:lnTo>
                    <a:pt x="46" y="17"/>
                  </a:lnTo>
                  <a:close/>
                  <a:moveTo>
                    <a:pt x="64" y="28"/>
                  </a:moveTo>
                  <a:lnTo>
                    <a:pt x="64" y="30"/>
                  </a:lnTo>
                  <a:lnTo>
                    <a:pt x="75" y="24"/>
                  </a:lnTo>
                  <a:lnTo>
                    <a:pt x="75" y="21"/>
                  </a:lnTo>
                  <a:lnTo>
                    <a:pt x="64" y="28"/>
                  </a:lnTo>
                  <a:close/>
                  <a:moveTo>
                    <a:pt x="82" y="38"/>
                  </a:moveTo>
                  <a:lnTo>
                    <a:pt x="82" y="41"/>
                  </a:lnTo>
                  <a:lnTo>
                    <a:pt x="93" y="34"/>
                  </a:lnTo>
                  <a:lnTo>
                    <a:pt x="93" y="31"/>
                  </a:lnTo>
                  <a:lnTo>
                    <a:pt x="82" y="38"/>
                  </a:lnTo>
                  <a:close/>
                  <a:moveTo>
                    <a:pt x="100" y="48"/>
                  </a:moveTo>
                  <a:lnTo>
                    <a:pt x="100" y="51"/>
                  </a:lnTo>
                  <a:lnTo>
                    <a:pt x="111" y="44"/>
                  </a:lnTo>
                  <a:lnTo>
                    <a:pt x="111" y="42"/>
                  </a:lnTo>
                  <a:lnTo>
                    <a:pt x="100" y="48"/>
                  </a:lnTo>
                  <a:close/>
                  <a:moveTo>
                    <a:pt x="118" y="59"/>
                  </a:moveTo>
                  <a:lnTo>
                    <a:pt x="118" y="61"/>
                  </a:lnTo>
                  <a:lnTo>
                    <a:pt x="130" y="55"/>
                  </a:lnTo>
                  <a:lnTo>
                    <a:pt x="130" y="52"/>
                  </a:lnTo>
                  <a:lnTo>
                    <a:pt x="118" y="59"/>
                  </a:lnTo>
                  <a:close/>
                  <a:moveTo>
                    <a:pt x="136" y="69"/>
                  </a:moveTo>
                  <a:lnTo>
                    <a:pt x="136" y="72"/>
                  </a:lnTo>
                  <a:lnTo>
                    <a:pt x="148" y="66"/>
                  </a:lnTo>
                  <a:lnTo>
                    <a:pt x="148" y="63"/>
                  </a:lnTo>
                  <a:lnTo>
                    <a:pt x="136" y="69"/>
                  </a:lnTo>
                  <a:close/>
                  <a:moveTo>
                    <a:pt x="142" y="76"/>
                  </a:moveTo>
                  <a:lnTo>
                    <a:pt x="154" y="82"/>
                  </a:lnTo>
                  <a:lnTo>
                    <a:pt x="154" y="80"/>
                  </a:lnTo>
                  <a:lnTo>
                    <a:pt x="142" y="73"/>
                  </a:lnTo>
                  <a:lnTo>
                    <a:pt x="142" y="76"/>
                  </a:lnTo>
                  <a:close/>
                  <a:moveTo>
                    <a:pt x="154" y="80"/>
                  </a:moveTo>
                  <a:lnTo>
                    <a:pt x="154" y="82"/>
                  </a:lnTo>
                  <a:lnTo>
                    <a:pt x="165" y="76"/>
                  </a:lnTo>
                  <a:lnTo>
                    <a:pt x="165" y="73"/>
                  </a:lnTo>
                  <a:lnTo>
                    <a:pt x="154" y="80"/>
                  </a:lnTo>
                  <a:close/>
                  <a:moveTo>
                    <a:pt x="17" y="23"/>
                  </a:moveTo>
                  <a:lnTo>
                    <a:pt x="29" y="30"/>
                  </a:lnTo>
                  <a:lnTo>
                    <a:pt x="29" y="27"/>
                  </a:lnTo>
                  <a:lnTo>
                    <a:pt x="17" y="20"/>
                  </a:lnTo>
                  <a:lnTo>
                    <a:pt x="17" y="23"/>
                  </a:lnTo>
                  <a:close/>
                  <a:moveTo>
                    <a:pt x="34" y="33"/>
                  </a:moveTo>
                  <a:lnTo>
                    <a:pt x="47" y="40"/>
                  </a:lnTo>
                  <a:lnTo>
                    <a:pt x="47" y="37"/>
                  </a:lnTo>
                  <a:lnTo>
                    <a:pt x="34" y="30"/>
                  </a:lnTo>
                  <a:lnTo>
                    <a:pt x="34" y="33"/>
                  </a:lnTo>
                  <a:close/>
                  <a:moveTo>
                    <a:pt x="53" y="43"/>
                  </a:moveTo>
                  <a:lnTo>
                    <a:pt x="65" y="50"/>
                  </a:lnTo>
                  <a:lnTo>
                    <a:pt x="65" y="48"/>
                  </a:lnTo>
                  <a:lnTo>
                    <a:pt x="53" y="41"/>
                  </a:lnTo>
                  <a:lnTo>
                    <a:pt x="53" y="43"/>
                  </a:lnTo>
                  <a:close/>
                  <a:moveTo>
                    <a:pt x="71" y="54"/>
                  </a:moveTo>
                  <a:lnTo>
                    <a:pt x="83" y="61"/>
                  </a:lnTo>
                  <a:lnTo>
                    <a:pt x="83" y="58"/>
                  </a:lnTo>
                  <a:lnTo>
                    <a:pt x="71" y="51"/>
                  </a:lnTo>
                  <a:lnTo>
                    <a:pt x="71" y="54"/>
                  </a:lnTo>
                  <a:close/>
                  <a:moveTo>
                    <a:pt x="89" y="64"/>
                  </a:moveTo>
                  <a:lnTo>
                    <a:pt x="101" y="71"/>
                  </a:lnTo>
                  <a:lnTo>
                    <a:pt x="101" y="69"/>
                  </a:lnTo>
                  <a:lnTo>
                    <a:pt x="89" y="62"/>
                  </a:lnTo>
                  <a:lnTo>
                    <a:pt x="89" y="64"/>
                  </a:lnTo>
                  <a:close/>
                  <a:moveTo>
                    <a:pt x="107" y="75"/>
                  </a:moveTo>
                  <a:lnTo>
                    <a:pt x="119" y="82"/>
                  </a:lnTo>
                  <a:lnTo>
                    <a:pt x="119" y="79"/>
                  </a:lnTo>
                  <a:lnTo>
                    <a:pt x="107" y="72"/>
                  </a:lnTo>
                  <a:lnTo>
                    <a:pt x="107" y="75"/>
                  </a:lnTo>
                  <a:close/>
                  <a:moveTo>
                    <a:pt x="29" y="27"/>
                  </a:moveTo>
                  <a:lnTo>
                    <a:pt x="29" y="30"/>
                  </a:lnTo>
                  <a:lnTo>
                    <a:pt x="40" y="23"/>
                  </a:lnTo>
                  <a:lnTo>
                    <a:pt x="40" y="20"/>
                  </a:lnTo>
                  <a:lnTo>
                    <a:pt x="29" y="27"/>
                  </a:lnTo>
                  <a:close/>
                  <a:moveTo>
                    <a:pt x="47" y="37"/>
                  </a:moveTo>
                  <a:lnTo>
                    <a:pt x="47" y="40"/>
                  </a:lnTo>
                  <a:lnTo>
                    <a:pt x="58" y="33"/>
                  </a:lnTo>
                  <a:lnTo>
                    <a:pt x="58" y="31"/>
                  </a:lnTo>
                  <a:lnTo>
                    <a:pt x="47" y="37"/>
                  </a:lnTo>
                  <a:close/>
                  <a:moveTo>
                    <a:pt x="65" y="48"/>
                  </a:moveTo>
                  <a:lnTo>
                    <a:pt x="65" y="50"/>
                  </a:lnTo>
                  <a:lnTo>
                    <a:pt x="76" y="44"/>
                  </a:lnTo>
                  <a:lnTo>
                    <a:pt x="76" y="41"/>
                  </a:lnTo>
                  <a:lnTo>
                    <a:pt x="65" y="48"/>
                  </a:lnTo>
                  <a:close/>
                  <a:moveTo>
                    <a:pt x="83" y="58"/>
                  </a:moveTo>
                  <a:lnTo>
                    <a:pt x="83" y="61"/>
                  </a:lnTo>
                  <a:lnTo>
                    <a:pt x="94" y="54"/>
                  </a:lnTo>
                  <a:lnTo>
                    <a:pt x="94" y="52"/>
                  </a:lnTo>
                  <a:lnTo>
                    <a:pt x="83" y="58"/>
                  </a:lnTo>
                  <a:close/>
                  <a:moveTo>
                    <a:pt x="101" y="69"/>
                  </a:moveTo>
                  <a:lnTo>
                    <a:pt x="101" y="71"/>
                  </a:lnTo>
                  <a:lnTo>
                    <a:pt x="112" y="65"/>
                  </a:lnTo>
                  <a:lnTo>
                    <a:pt x="112" y="62"/>
                  </a:lnTo>
                  <a:lnTo>
                    <a:pt x="101" y="69"/>
                  </a:lnTo>
                  <a:close/>
                  <a:moveTo>
                    <a:pt x="119" y="79"/>
                  </a:moveTo>
                  <a:lnTo>
                    <a:pt x="119" y="82"/>
                  </a:lnTo>
                  <a:lnTo>
                    <a:pt x="131" y="75"/>
                  </a:lnTo>
                  <a:lnTo>
                    <a:pt x="131" y="72"/>
                  </a:lnTo>
                  <a:lnTo>
                    <a:pt x="119" y="79"/>
                  </a:lnTo>
                  <a:close/>
                  <a:moveTo>
                    <a:pt x="125" y="85"/>
                  </a:moveTo>
                  <a:lnTo>
                    <a:pt x="137" y="92"/>
                  </a:lnTo>
                  <a:lnTo>
                    <a:pt x="137" y="90"/>
                  </a:lnTo>
                  <a:lnTo>
                    <a:pt x="125" y="83"/>
                  </a:lnTo>
                  <a:lnTo>
                    <a:pt x="125" y="85"/>
                  </a:lnTo>
                  <a:close/>
                  <a:moveTo>
                    <a:pt x="137" y="90"/>
                  </a:moveTo>
                  <a:lnTo>
                    <a:pt x="137" y="92"/>
                  </a:lnTo>
                  <a:lnTo>
                    <a:pt x="149" y="86"/>
                  </a:lnTo>
                  <a:lnTo>
                    <a:pt x="149" y="83"/>
                  </a:lnTo>
                  <a:lnTo>
                    <a:pt x="137" y="90"/>
                  </a:lnTo>
                  <a:close/>
                  <a:moveTo>
                    <a:pt x="0" y="32"/>
                  </a:moveTo>
                  <a:lnTo>
                    <a:pt x="11" y="39"/>
                  </a:lnTo>
                  <a:lnTo>
                    <a:pt x="11" y="37"/>
                  </a:lnTo>
                  <a:lnTo>
                    <a:pt x="0" y="30"/>
                  </a:lnTo>
                  <a:lnTo>
                    <a:pt x="0" y="32"/>
                  </a:lnTo>
                  <a:close/>
                  <a:moveTo>
                    <a:pt x="18" y="43"/>
                  </a:moveTo>
                  <a:lnTo>
                    <a:pt x="30" y="50"/>
                  </a:lnTo>
                  <a:lnTo>
                    <a:pt x="30" y="47"/>
                  </a:lnTo>
                  <a:lnTo>
                    <a:pt x="18" y="40"/>
                  </a:lnTo>
                  <a:lnTo>
                    <a:pt x="18" y="43"/>
                  </a:lnTo>
                  <a:close/>
                  <a:moveTo>
                    <a:pt x="36" y="53"/>
                  </a:moveTo>
                  <a:lnTo>
                    <a:pt x="84" y="81"/>
                  </a:lnTo>
                  <a:lnTo>
                    <a:pt x="84" y="79"/>
                  </a:lnTo>
                  <a:lnTo>
                    <a:pt x="36" y="51"/>
                  </a:lnTo>
                  <a:lnTo>
                    <a:pt x="36" y="53"/>
                  </a:lnTo>
                  <a:close/>
                  <a:moveTo>
                    <a:pt x="90" y="85"/>
                  </a:moveTo>
                  <a:lnTo>
                    <a:pt x="102" y="91"/>
                  </a:lnTo>
                  <a:lnTo>
                    <a:pt x="102" y="89"/>
                  </a:lnTo>
                  <a:lnTo>
                    <a:pt x="90" y="82"/>
                  </a:lnTo>
                  <a:lnTo>
                    <a:pt x="90" y="85"/>
                  </a:lnTo>
                  <a:close/>
                  <a:moveTo>
                    <a:pt x="11" y="37"/>
                  </a:moveTo>
                  <a:lnTo>
                    <a:pt x="11" y="39"/>
                  </a:lnTo>
                  <a:lnTo>
                    <a:pt x="23" y="33"/>
                  </a:lnTo>
                  <a:lnTo>
                    <a:pt x="23" y="30"/>
                  </a:lnTo>
                  <a:lnTo>
                    <a:pt x="11" y="37"/>
                  </a:lnTo>
                  <a:close/>
                  <a:moveTo>
                    <a:pt x="30" y="47"/>
                  </a:moveTo>
                  <a:lnTo>
                    <a:pt x="30" y="50"/>
                  </a:lnTo>
                  <a:lnTo>
                    <a:pt x="41" y="43"/>
                  </a:lnTo>
                  <a:lnTo>
                    <a:pt x="41" y="41"/>
                  </a:lnTo>
                  <a:lnTo>
                    <a:pt x="30" y="47"/>
                  </a:lnTo>
                  <a:close/>
                  <a:moveTo>
                    <a:pt x="84" y="79"/>
                  </a:moveTo>
                  <a:lnTo>
                    <a:pt x="84" y="81"/>
                  </a:lnTo>
                  <a:lnTo>
                    <a:pt x="95" y="75"/>
                  </a:lnTo>
                  <a:lnTo>
                    <a:pt x="95" y="72"/>
                  </a:lnTo>
                  <a:lnTo>
                    <a:pt x="84" y="79"/>
                  </a:lnTo>
                  <a:close/>
                  <a:moveTo>
                    <a:pt x="102" y="89"/>
                  </a:moveTo>
                  <a:lnTo>
                    <a:pt x="102" y="91"/>
                  </a:lnTo>
                  <a:lnTo>
                    <a:pt x="113" y="85"/>
                  </a:lnTo>
                  <a:lnTo>
                    <a:pt x="113" y="82"/>
                  </a:lnTo>
                  <a:lnTo>
                    <a:pt x="102" y="89"/>
                  </a:lnTo>
                  <a:close/>
                  <a:moveTo>
                    <a:pt x="108" y="95"/>
                  </a:moveTo>
                  <a:lnTo>
                    <a:pt x="120" y="102"/>
                  </a:lnTo>
                  <a:lnTo>
                    <a:pt x="120" y="99"/>
                  </a:lnTo>
                  <a:lnTo>
                    <a:pt x="108" y="92"/>
                  </a:lnTo>
                  <a:lnTo>
                    <a:pt x="108" y="95"/>
                  </a:lnTo>
                  <a:close/>
                  <a:moveTo>
                    <a:pt x="120" y="99"/>
                  </a:moveTo>
                  <a:lnTo>
                    <a:pt x="120" y="102"/>
                  </a:lnTo>
                  <a:lnTo>
                    <a:pt x="132" y="96"/>
                  </a:lnTo>
                  <a:lnTo>
                    <a:pt x="132" y="93"/>
                  </a:lnTo>
                  <a:lnTo>
                    <a:pt x="120" y="99"/>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nvGrpSpPr>
          <p:cNvPr id="4119" name="Groupe 283"/>
          <p:cNvGrpSpPr>
            <a:grpSpLocks/>
          </p:cNvGrpSpPr>
          <p:nvPr/>
        </p:nvGrpSpPr>
        <p:grpSpPr bwMode="auto">
          <a:xfrm>
            <a:off x="2786063" y="3714750"/>
            <a:ext cx="457200" cy="420688"/>
            <a:chOff x="6758006" y="4437073"/>
            <a:chExt cx="457200" cy="420687"/>
          </a:xfrm>
        </p:grpSpPr>
        <p:sp>
          <p:nvSpPr>
            <p:cNvPr id="4297" name="Freeform 1123"/>
            <p:cNvSpPr>
              <a:spLocks/>
            </p:cNvSpPr>
            <p:nvPr/>
          </p:nvSpPr>
          <p:spPr bwMode="auto">
            <a:xfrm>
              <a:off x="6983431" y="4691073"/>
              <a:ext cx="231775" cy="158750"/>
            </a:xfrm>
            <a:custGeom>
              <a:avLst/>
              <a:gdLst>
                <a:gd name="T0" fmla="*/ 0 w 423"/>
                <a:gd name="T1" fmla="*/ 0 h 290"/>
                <a:gd name="T2" fmla="*/ 0 w 423"/>
                <a:gd name="T3" fmla="*/ 0 h 290"/>
                <a:gd name="T4" fmla="*/ 0 w 423"/>
                <a:gd name="T5" fmla="*/ 0 h 290"/>
                <a:gd name="T6" fmla="*/ 0 w 423"/>
                <a:gd name="T7" fmla="*/ 0 h 290"/>
                <a:gd name="T8" fmla="*/ 0 w 423"/>
                <a:gd name="T9" fmla="*/ 0 h 290"/>
                <a:gd name="T10" fmla="*/ 0 w 423"/>
                <a:gd name="T11" fmla="*/ 0 h 290"/>
                <a:gd name="T12" fmla="*/ 0 w 423"/>
                <a:gd name="T13" fmla="*/ 0 h 290"/>
                <a:gd name="T14" fmla="*/ 0 60000 65536"/>
                <a:gd name="T15" fmla="*/ 0 60000 65536"/>
                <a:gd name="T16" fmla="*/ 0 60000 65536"/>
                <a:gd name="T17" fmla="*/ 0 60000 65536"/>
                <a:gd name="T18" fmla="*/ 0 60000 65536"/>
                <a:gd name="T19" fmla="*/ 0 60000 65536"/>
                <a:gd name="T20" fmla="*/ 0 60000 65536"/>
                <a:gd name="T21" fmla="*/ 0 w 423"/>
                <a:gd name="T22" fmla="*/ 0 h 290"/>
                <a:gd name="T23" fmla="*/ 423 w 423"/>
                <a:gd name="T24" fmla="*/ 290 h 2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3" h="290">
                  <a:moveTo>
                    <a:pt x="148" y="290"/>
                  </a:moveTo>
                  <a:cubicBezTo>
                    <a:pt x="246" y="281"/>
                    <a:pt x="335" y="232"/>
                    <a:pt x="397" y="154"/>
                  </a:cubicBezTo>
                  <a:cubicBezTo>
                    <a:pt x="423" y="103"/>
                    <a:pt x="403" y="39"/>
                    <a:pt x="353" y="13"/>
                  </a:cubicBezTo>
                  <a:cubicBezTo>
                    <a:pt x="337" y="4"/>
                    <a:pt x="319" y="0"/>
                    <a:pt x="301" y="1"/>
                  </a:cubicBezTo>
                  <a:lnTo>
                    <a:pt x="0" y="290"/>
                  </a:lnTo>
                  <a:lnTo>
                    <a:pt x="148" y="290"/>
                  </a:lnTo>
                  <a:close/>
                </a:path>
              </a:pathLst>
            </a:custGeom>
            <a:solidFill>
              <a:srgbClr val="DDDDDD"/>
            </a:solidFill>
            <a:ln w="0">
              <a:solidFill>
                <a:srgbClr val="000000"/>
              </a:solidFill>
              <a:round/>
              <a:headEnd/>
              <a:tailEnd/>
            </a:ln>
          </p:spPr>
          <p:txBody>
            <a:bodyPr/>
            <a:lstStyle/>
            <a:p>
              <a:endParaRPr lang="fr-FR"/>
            </a:p>
          </p:txBody>
        </p:sp>
        <p:pic>
          <p:nvPicPr>
            <p:cNvPr id="4298" name="Picture 11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99" name="Picture 112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0" name="Freeform 1126"/>
            <p:cNvSpPr>
              <a:spLocks/>
            </p:cNvSpPr>
            <p:nvPr/>
          </p:nvSpPr>
          <p:spPr bwMode="auto">
            <a:xfrm>
              <a:off x="6983431" y="4729173"/>
              <a:ext cx="153988" cy="120650"/>
            </a:xfrm>
            <a:custGeom>
              <a:avLst/>
              <a:gdLst>
                <a:gd name="T0" fmla="*/ 0 w 97"/>
                <a:gd name="T1" fmla="*/ 2147483647 h 76"/>
                <a:gd name="T2" fmla="*/ 2147483647 w 97"/>
                <a:gd name="T3" fmla="*/ 0 h 76"/>
                <a:gd name="T4" fmla="*/ 2147483647 w 97"/>
                <a:gd name="T5" fmla="*/ 2147483647 h 76"/>
                <a:gd name="T6" fmla="*/ 0 w 97"/>
                <a:gd name="T7" fmla="*/ 2147483647 h 76"/>
                <a:gd name="T8" fmla="*/ 0 w 97"/>
                <a:gd name="T9" fmla="*/ 2147483647 h 76"/>
                <a:gd name="T10" fmla="*/ 0 60000 65536"/>
                <a:gd name="T11" fmla="*/ 0 60000 65536"/>
                <a:gd name="T12" fmla="*/ 0 60000 65536"/>
                <a:gd name="T13" fmla="*/ 0 60000 65536"/>
                <a:gd name="T14" fmla="*/ 0 60000 65536"/>
                <a:gd name="T15" fmla="*/ 0 w 97"/>
                <a:gd name="T16" fmla="*/ 0 h 76"/>
                <a:gd name="T17" fmla="*/ 97 w 97"/>
                <a:gd name="T18" fmla="*/ 76 h 76"/>
              </a:gdLst>
              <a:ahLst/>
              <a:cxnLst>
                <a:cxn ang="T10">
                  <a:pos x="T0" y="T1"/>
                </a:cxn>
                <a:cxn ang="T11">
                  <a:pos x="T2" y="T3"/>
                </a:cxn>
                <a:cxn ang="T12">
                  <a:pos x="T4" y="T5"/>
                </a:cxn>
                <a:cxn ang="T13">
                  <a:pos x="T6" y="T7"/>
                </a:cxn>
                <a:cxn ang="T14">
                  <a:pos x="T8" y="T9"/>
                </a:cxn>
              </a:cxnLst>
              <a:rect l="T15" t="T16" r="T17" b="T18"/>
              <a:pathLst>
                <a:path w="97" h="76">
                  <a:moveTo>
                    <a:pt x="0" y="56"/>
                  </a:moveTo>
                  <a:lnTo>
                    <a:pt x="97" y="0"/>
                  </a:lnTo>
                  <a:lnTo>
                    <a:pt x="90" y="24"/>
                  </a:lnTo>
                  <a:lnTo>
                    <a:pt x="0" y="76"/>
                  </a:lnTo>
                  <a:lnTo>
                    <a:pt x="0" y="56"/>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4301" name="Picture 112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 name="Picture 112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3" name="Freeform 1129"/>
            <p:cNvSpPr>
              <a:spLocks/>
            </p:cNvSpPr>
            <p:nvPr/>
          </p:nvSpPr>
          <p:spPr bwMode="auto">
            <a:xfrm>
              <a:off x="7116781" y="4572010"/>
              <a:ext cx="68263" cy="169862"/>
            </a:xfrm>
            <a:custGeom>
              <a:avLst/>
              <a:gdLst>
                <a:gd name="T0" fmla="*/ 0 w 43"/>
                <a:gd name="T1" fmla="*/ 2147483647 h 107"/>
                <a:gd name="T2" fmla="*/ 2147483647 w 43"/>
                <a:gd name="T3" fmla="*/ 0 h 107"/>
                <a:gd name="T4" fmla="*/ 2147483647 w 43"/>
                <a:gd name="T5" fmla="*/ 0 h 107"/>
                <a:gd name="T6" fmla="*/ 2147483647 w 43"/>
                <a:gd name="T7" fmla="*/ 2147483647 h 107"/>
                <a:gd name="T8" fmla="*/ 0 w 43"/>
                <a:gd name="T9" fmla="*/ 2147483647 h 107"/>
                <a:gd name="T10" fmla="*/ 0 60000 65536"/>
                <a:gd name="T11" fmla="*/ 0 60000 65536"/>
                <a:gd name="T12" fmla="*/ 0 60000 65536"/>
                <a:gd name="T13" fmla="*/ 0 60000 65536"/>
                <a:gd name="T14" fmla="*/ 0 60000 65536"/>
                <a:gd name="T15" fmla="*/ 0 w 43"/>
                <a:gd name="T16" fmla="*/ 0 h 107"/>
                <a:gd name="T17" fmla="*/ 43 w 43"/>
                <a:gd name="T18" fmla="*/ 107 h 107"/>
              </a:gdLst>
              <a:ahLst/>
              <a:cxnLst>
                <a:cxn ang="T10">
                  <a:pos x="T0" y="T1"/>
                </a:cxn>
                <a:cxn ang="T11">
                  <a:pos x="T2" y="T3"/>
                </a:cxn>
                <a:cxn ang="T12">
                  <a:pos x="T4" y="T5"/>
                </a:cxn>
                <a:cxn ang="T13">
                  <a:pos x="T6" y="T7"/>
                </a:cxn>
                <a:cxn ang="T14">
                  <a:pos x="T8" y="T9"/>
                </a:cxn>
              </a:cxnLst>
              <a:rect l="T15" t="T16" r="T17" b="T18"/>
              <a:pathLst>
                <a:path w="43" h="107">
                  <a:moveTo>
                    <a:pt x="0" y="107"/>
                  </a:moveTo>
                  <a:lnTo>
                    <a:pt x="31" y="0"/>
                  </a:lnTo>
                  <a:lnTo>
                    <a:pt x="43" y="0"/>
                  </a:lnTo>
                  <a:lnTo>
                    <a:pt x="13" y="99"/>
                  </a:lnTo>
                  <a:lnTo>
                    <a:pt x="0" y="107"/>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304" name="Rectangle 1130"/>
            <p:cNvSpPr>
              <a:spLocks noChangeArrowheads="1"/>
            </p:cNvSpPr>
            <p:nvPr/>
          </p:nvSpPr>
          <p:spPr bwMode="auto">
            <a:xfrm>
              <a:off x="6942156" y="4437073"/>
              <a:ext cx="2540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05" name="Rectangle 1131"/>
            <p:cNvSpPr>
              <a:spLocks noChangeArrowheads="1"/>
            </p:cNvSpPr>
            <p:nvPr/>
          </p:nvSpPr>
          <p:spPr bwMode="auto">
            <a:xfrm>
              <a:off x="6942156" y="4445010"/>
              <a:ext cx="254000" cy="952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06" name="Rectangle 1132"/>
            <p:cNvSpPr>
              <a:spLocks noChangeArrowheads="1"/>
            </p:cNvSpPr>
            <p:nvPr/>
          </p:nvSpPr>
          <p:spPr bwMode="auto">
            <a:xfrm>
              <a:off x="6942156" y="4454535"/>
              <a:ext cx="2540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07" name="Rectangle 1133"/>
            <p:cNvSpPr>
              <a:spLocks noChangeArrowheads="1"/>
            </p:cNvSpPr>
            <p:nvPr/>
          </p:nvSpPr>
          <p:spPr bwMode="auto">
            <a:xfrm>
              <a:off x="6942156" y="4462473"/>
              <a:ext cx="254000" cy="9525"/>
            </a:xfrm>
            <a:prstGeom prst="rect">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08" name="Rectangle 1134"/>
            <p:cNvSpPr>
              <a:spLocks noChangeArrowheads="1"/>
            </p:cNvSpPr>
            <p:nvPr/>
          </p:nvSpPr>
          <p:spPr bwMode="auto">
            <a:xfrm>
              <a:off x="6942156" y="4471998"/>
              <a:ext cx="2540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09" name="Rectangle 1135"/>
            <p:cNvSpPr>
              <a:spLocks noChangeArrowheads="1"/>
            </p:cNvSpPr>
            <p:nvPr/>
          </p:nvSpPr>
          <p:spPr bwMode="auto">
            <a:xfrm>
              <a:off x="6942156" y="4481523"/>
              <a:ext cx="254000" cy="7937"/>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10" name="Rectangle 1136"/>
            <p:cNvSpPr>
              <a:spLocks noChangeArrowheads="1"/>
            </p:cNvSpPr>
            <p:nvPr/>
          </p:nvSpPr>
          <p:spPr bwMode="auto">
            <a:xfrm>
              <a:off x="6942156" y="4489460"/>
              <a:ext cx="254000" cy="9525"/>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11" name="Rectangle 1137"/>
            <p:cNvSpPr>
              <a:spLocks noChangeArrowheads="1"/>
            </p:cNvSpPr>
            <p:nvPr/>
          </p:nvSpPr>
          <p:spPr bwMode="auto">
            <a:xfrm>
              <a:off x="6942156" y="4498985"/>
              <a:ext cx="2540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12" name="Rectangle 1138"/>
            <p:cNvSpPr>
              <a:spLocks noChangeArrowheads="1"/>
            </p:cNvSpPr>
            <p:nvPr/>
          </p:nvSpPr>
          <p:spPr bwMode="auto">
            <a:xfrm>
              <a:off x="6942156" y="4506923"/>
              <a:ext cx="2540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13" name="Rectangle 1139"/>
            <p:cNvSpPr>
              <a:spLocks noChangeArrowheads="1"/>
            </p:cNvSpPr>
            <p:nvPr/>
          </p:nvSpPr>
          <p:spPr bwMode="auto">
            <a:xfrm>
              <a:off x="6942156" y="4516448"/>
              <a:ext cx="254000" cy="7937"/>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14" name="Rectangle 1140"/>
            <p:cNvSpPr>
              <a:spLocks noChangeArrowheads="1"/>
            </p:cNvSpPr>
            <p:nvPr/>
          </p:nvSpPr>
          <p:spPr bwMode="auto">
            <a:xfrm>
              <a:off x="6942156" y="4524385"/>
              <a:ext cx="254000" cy="952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15" name="Rectangle 1141"/>
            <p:cNvSpPr>
              <a:spLocks noChangeArrowheads="1"/>
            </p:cNvSpPr>
            <p:nvPr/>
          </p:nvSpPr>
          <p:spPr bwMode="auto">
            <a:xfrm>
              <a:off x="6942156" y="4533910"/>
              <a:ext cx="254000" cy="7937"/>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16" name="Rectangle 1142"/>
            <p:cNvSpPr>
              <a:spLocks noChangeArrowheads="1"/>
            </p:cNvSpPr>
            <p:nvPr/>
          </p:nvSpPr>
          <p:spPr bwMode="auto">
            <a:xfrm>
              <a:off x="6942156" y="4541848"/>
              <a:ext cx="254000" cy="9525"/>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17" name="Rectangle 1143"/>
            <p:cNvSpPr>
              <a:spLocks noChangeArrowheads="1"/>
            </p:cNvSpPr>
            <p:nvPr/>
          </p:nvSpPr>
          <p:spPr bwMode="auto">
            <a:xfrm>
              <a:off x="6942156" y="4551373"/>
              <a:ext cx="2540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18" name="Rectangle 1144"/>
            <p:cNvSpPr>
              <a:spLocks noChangeArrowheads="1"/>
            </p:cNvSpPr>
            <p:nvPr/>
          </p:nvSpPr>
          <p:spPr bwMode="auto">
            <a:xfrm>
              <a:off x="6942156" y="4559310"/>
              <a:ext cx="254000" cy="952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19" name="Rectangle 1145"/>
            <p:cNvSpPr>
              <a:spLocks noChangeArrowheads="1"/>
            </p:cNvSpPr>
            <p:nvPr/>
          </p:nvSpPr>
          <p:spPr bwMode="auto">
            <a:xfrm>
              <a:off x="6942156" y="4568835"/>
              <a:ext cx="254000" cy="7937"/>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20" name="Freeform 1146"/>
            <p:cNvSpPr>
              <a:spLocks/>
            </p:cNvSpPr>
            <p:nvPr/>
          </p:nvSpPr>
          <p:spPr bwMode="auto">
            <a:xfrm>
              <a:off x="6953269" y="4448185"/>
              <a:ext cx="231775" cy="123825"/>
            </a:xfrm>
            <a:custGeom>
              <a:avLst/>
              <a:gdLst>
                <a:gd name="T0" fmla="*/ 0 w 422"/>
                <a:gd name="T1" fmla="*/ 0 h 224"/>
                <a:gd name="T2" fmla="*/ 0 w 422"/>
                <a:gd name="T3" fmla="*/ 0 h 224"/>
                <a:gd name="T4" fmla="*/ 0 w 422"/>
                <a:gd name="T5" fmla="*/ 0 h 224"/>
                <a:gd name="T6" fmla="*/ 0 w 422"/>
                <a:gd name="T7" fmla="*/ 0 h 224"/>
                <a:gd name="T8" fmla="*/ 0 w 422"/>
                <a:gd name="T9" fmla="*/ 0 h 224"/>
                <a:gd name="T10" fmla="*/ 0 w 422"/>
                <a:gd name="T11" fmla="*/ 0 h 224"/>
                <a:gd name="T12" fmla="*/ 0 60000 65536"/>
                <a:gd name="T13" fmla="*/ 0 60000 65536"/>
                <a:gd name="T14" fmla="*/ 0 60000 65536"/>
                <a:gd name="T15" fmla="*/ 0 60000 65536"/>
                <a:gd name="T16" fmla="*/ 0 60000 65536"/>
                <a:gd name="T17" fmla="*/ 0 60000 65536"/>
                <a:gd name="T18" fmla="*/ 0 w 422"/>
                <a:gd name="T19" fmla="*/ 0 h 224"/>
                <a:gd name="T20" fmla="*/ 422 w 422"/>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422" h="224">
                  <a:moveTo>
                    <a:pt x="0" y="2"/>
                  </a:moveTo>
                  <a:lnTo>
                    <a:pt x="34" y="0"/>
                  </a:lnTo>
                  <a:lnTo>
                    <a:pt x="304" y="143"/>
                  </a:lnTo>
                  <a:lnTo>
                    <a:pt x="422" y="224"/>
                  </a:lnTo>
                  <a:lnTo>
                    <a:pt x="388" y="224"/>
                  </a:lnTo>
                  <a:cubicBezTo>
                    <a:pt x="258" y="152"/>
                    <a:pt x="128" y="78"/>
                    <a:pt x="0" y="2"/>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321" name="Rectangle 1147"/>
            <p:cNvSpPr>
              <a:spLocks noChangeArrowheads="1"/>
            </p:cNvSpPr>
            <p:nvPr/>
          </p:nvSpPr>
          <p:spPr bwMode="auto">
            <a:xfrm>
              <a:off x="6758006" y="4603760"/>
              <a:ext cx="3683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22" name="Rectangle 1148"/>
            <p:cNvSpPr>
              <a:spLocks noChangeArrowheads="1"/>
            </p:cNvSpPr>
            <p:nvPr/>
          </p:nvSpPr>
          <p:spPr bwMode="auto">
            <a:xfrm>
              <a:off x="6758006" y="4611698"/>
              <a:ext cx="368300" cy="9525"/>
            </a:xfrm>
            <a:prstGeom prst="rect">
              <a:avLst/>
            </a:prstGeom>
            <a:solidFill>
              <a:srgbClr val="DFDF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23" name="Rectangle 1149"/>
            <p:cNvSpPr>
              <a:spLocks noChangeArrowheads="1"/>
            </p:cNvSpPr>
            <p:nvPr/>
          </p:nvSpPr>
          <p:spPr bwMode="auto">
            <a:xfrm>
              <a:off x="6758006" y="4621223"/>
              <a:ext cx="368300" cy="9525"/>
            </a:xfrm>
            <a:prstGeom prst="rect">
              <a:avLst/>
            </a:prstGeom>
            <a:solidFill>
              <a:srgbClr val="E1E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24" name="Rectangle 1150"/>
            <p:cNvSpPr>
              <a:spLocks noChangeArrowheads="1"/>
            </p:cNvSpPr>
            <p:nvPr/>
          </p:nvSpPr>
          <p:spPr bwMode="auto">
            <a:xfrm>
              <a:off x="6758006" y="4630748"/>
              <a:ext cx="3683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25" name="Rectangle 1151"/>
            <p:cNvSpPr>
              <a:spLocks noChangeArrowheads="1"/>
            </p:cNvSpPr>
            <p:nvPr/>
          </p:nvSpPr>
          <p:spPr bwMode="auto">
            <a:xfrm>
              <a:off x="6758006" y="4638685"/>
              <a:ext cx="368300" cy="95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26" name="Rectangle 1152"/>
            <p:cNvSpPr>
              <a:spLocks noChangeArrowheads="1"/>
            </p:cNvSpPr>
            <p:nvPr/>
          </p:nvSpPr>
          <p:spPr bwMode="auto">
            <a:xfrm>
              <a:off x="6758006" y="4648210"/>
              <a:ext cx="368300" cy="7937"/>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27" name="Rectangle 1153"/>
            <p:cNvSpPr>
              <a:spLocks noChangeArrowheads="1"/>
            </p:cNvSpPr>
            <p:nvPr/>
          </p:nvSpPr>
          <p:spPr bwMode="auto">
            <a:xfrm>
              <a:off x="6758006" y="4656148"/>
              <a:ext cx="3683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28" name="Rectangle 1154"/>
            <p:cNvSpPr>
              <a:spLocks noChangeArrowheads="1"/>
            </p:cNvSpPr>
            <p:nvPr/>
          </p:nvSpPr>
          <p:spPr bwMode="auto">
            <a:xfrm>
              <a:off x="6758006" y="4665673"/>
              <a:ext cx="368300" cy="7937"/>
            </a:xfrm>
            <a:prstGeom prst="rect">
              <a:avLst/>
            </a:prstGeom>
            <a:solidFill>
              <a:srgbClr val="E7E7E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29" name="Rectangle 1155"/>
            <p:cNvSpPr>
              <a:spLocks noChangeArrowheads="1"/>
            </p:cNvSpPr>
            <p:nvPr/>
          </p:nvSpPr>
          <p:spPr bwMode="auto">
            <a:xfrm>
              <a:off x="6758006" y="4673610"/>
              <a:ext cx="368300" cy="9525"/>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30" name="Rectangle 1156"/>
            <p:cNvSpPr>
              <a:spLocks noChangeArrowheads="1"/>
            </p:cNvSpPr>
            <p:nvPr/>
          </p:nvSpPr>
          <p:spPr bwMode="auto">
            <a:xfrm>
              <a:off x="6758006" y="4683135"/>
              <a:ext cx="368300" cy="7937"/>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31" name="Rectangle 1157"/>
            <p:cNvSpPr>
              <a:spLocks noChangeArrowheads="1"/>
            </p:cNvSpPr>
            <p:nvPr/>
          </p:nvSpPr>
          <p:spPr bwMode="auto">
            <a:xfrm>
              <a:off x="6758006" y="4691073"/>
              <a:ext cx="368300" cy="9525"/>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32" name="Rectangle 1158"/>
            <p:cNvSpPr>
              <a:spLocks noChangeArrowheads="1"/>
            </p:cNvSpPr>
            <p:nvPr/>
          </p:nvSpPr>
          <p:spPr bwMode="auto">
            <a:xfrm>
              <a:off x="6758006" y="4700598"/>
              <a:ext cx="3683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33" name="Rectangle 1159"/>
            <p:cNvSpPr>
              <a:spLocks noChangeArrowheads="1"/>
            </p:cNvSpPr>
            <p:nvPr/>
          </p:nvSpPr>
          <p:spPr bwMode="auto">
            <a:xfrm>
              <a:off x="6758006" y="4708535"/>
              <a:ext cx="3683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34" name="Rectangle 1160"/>
            <p:cNvSpPr>
              <a:spLocks noChangeArrowheads="1"/>
            </p:cNvSpPr>
            <p:nvPr/>
          </p:nvSpPr>
          <p:spPr bwMode="auto">
            <a:xfrm>
              <a:off x="6758006" y="4718060"/>
              <a:ext cx="368300" cy="7937"/>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35" name="Rectangle 1161"/>
            <p:cNvSpPr>
              <a:spLocks noChangeArrowheads="1"/>
            </p:cNvSpPr>
            <p:nvPr/>
          </p:nvSpPr>
          <p:spPr bwMode="auto">
            <a:xfrm>
              <a:off x="6758006" y="4725998"/>
              <a:ext cx="368300" cy="9525"/>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36" name="Rectangle 1162"/>
            <p:cNvSpPr>
              <a:spLocks noChangeArrowheads="1"/>
            </p:cNvSpPr>
            <p:nvPr/>
          </p:nvSpPr>
          <p:spPr bwMode="auto">
            <a:xfrm>
              <a:off x="6758006" y="4735523"/>
              <a:ext cx="368300" cy="7937"/>
            </a:xfrm>
            <a:prstGeom prst="rect">
              <a:avLst/>
            </a:prstGeom>
            <a:solidFill>
              <a:srgbClr val="F1F1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37" name="Rectangle 1163"/>
            <p:cNvSpPr>
              <a:spLocks noChangeArrowheads="1"/>
            </p:cNvSpPr>
            <p:nvPr/>
          </p:nvSpPr>
          <p:spPr bwMode="auto">
            <a:xfrm>
              <a:off x="6758006" y="4743460"/>
              <a:ext cx="368300" cy="9525"/>
            </a:xfrm>
            <a:prstGeom prst="rect">
              <a:avLst/>
            </a:prstGeom>
            <a:solidFill>
              <a:srgbClr val="F3F3F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38" name="Rectangle 1164"/>
            <p:cNvSpPr>
              <a:spLocks noChangeArrowheads="1"/>
            </p:cNvSpPr>
            <p:nvPr/>
          </p:nvSpPr>
          <p:spPr bwMode="auto">
            <a:xfrm>
              <a:off x="6758006" y="4752985"/>
              <a:ext cx="368300" cy="9525"/>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39" name="Rectangle 1165"/>
            <p:cNvSpPr>
              <a:spLocks noChangeArrowheads="1"/>
            </p:cNvSpPr>
            <p:nvPr/>
          </p:nvSpPr>
          <p:spPr bwMode="auto">
            <a:xfrm>
              <a:off x="6758006" y="4762510"/>
              <a:ext cx="368300" cy="7937"/>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40" name="Rectangle 1166"/>
            <p:cNvSpPr>
              <a:spLocks noChangeArrowheads="1"/>
            </p:cNvSpPr>
            <p:nvPr/>
          </p:nvSpPr>
          <p:spPr bwMode="auto">
            <a:xfrm>
              <a:off x="6758006" y="4770448"/>
              <a:ext cx="368300" cy="9525"/>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41" name="Rectangle 1167"/>
            <p:cNvSpPr>
              <a:spLocks noChangeArrowheads="1"/>
            </p:cNvSpPr>
            <p:nvPr/>
          </p:nvSpPr>
          <p:spPr bwMode="auto">
            <a:xfrm>
              <a:off x="6758006" y="4779973"/>
              <a:ext cx="3683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42" name="Rectangle 1168"/>
            <p:cNvSpPr>
              <a:spLocks noChangeArrowheads="1"/>
            </p:cNvSpPr>
            <p:nvPr/>
          </p:nvSpPr>
          <p:spPr bwMode="auto">
            <a:xfrm>
              <a:off x="6758006" y="4787910"/>
              <a:ext cx="368300" cy="9525"/>
            </a:xfrm>
            <a:prstGeom prst="rect">
              <a:avLst/>
            </a:prstGeom>
            <a:solidFill>
              <a:srgbClr val="F9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43" name="Rectangle 1169"/>
            <p:cNvSpPr>
              <a:spLocks noChangeArrowheads="1"/>
            </p:cNvSpPr>
            <p:nvPr/>
          </p:nvSpPr>
          <p:spPr bwMode="auto">
            <a:xfrm>
              <a:off x="6758006" y="4797435"/>
              <a:ext cx="368300" cy="7937"/>
            </a:xfrm>
            <a:prstGeom prst="rect">
              <a:avLst/>
            </a:prstGeom>
            <a:solidFill>
              <a:srgbClr val="FBFB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44" name="Rectangle 1170"/>
            <p:cNvSpPr>
              <a:spLocks noChangeArrowheads="1"/>
            </p:cNvSpPr>
            <p:nvPr/>
          </p:nvSpPr>
          <p:spPr bwMode="auto">
            <a:xfrm>
              <a:off x="6758006" y="4805373"/>
              <a:ext cx="368300" cy="9525"/>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45" name="Rectangle 1171"/>
            <p:cNvSpPr>
              <a:spLocks noChangeArrowheads="1"/>
            </p:cNvSpPr>
            <p:nvPr/>
          </p:nvSpPr>
          <p:spPr bwMode="auto">
            <a:xfrm>
              <a:off x="6758006" y="4814898"/>
              <a:ext cx="368300" cy="7937"/>
            </a:xfrm>
            <a:prstGeom prst="rect">
              <a:avLst/>
            </a:prstGeom>
            <a:solidFill>
              <a:srgbClr val="FDFDF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346" name="Freeform 1172"/>
            <p:cNvSpPr>
              <a:spLocks/>
            </p:cNvSpPr>
            <p:nvPr/>
          </p:nvSpPr>
          <p:spPr bwMode="auto">
            <a:xfrm>
              <a:off x="6770706" y="4619635"/>
              <a:ext cx="346075" cy="198437"/>
            </a:xfrm>
            <a:custGeom>
              <a:avLst/>
              <a:gdLst>
                <a:gd name="T0" fmla="*/ 0 w 631"/>
                <a:gd name="T1" fmla="*/ 0 h 364"/>
                <a:gd name="T2" fmla="*/ 0 w 631"/>
                <a:gd name="T3" fmla="*/ 0 h 364"/>
                <a:gd name="T4" fmla="*/ 0 w 631"/>
                <a:gd name="T5" fmla="*/ 0 h 364"/>
                <a:gd name="T6" fmla="*/ 0 w 631"/>
                <a:gd name="T7" fmla="*/ 0 h 364"/>
                <a:gd name="T8" fmla="*/ 0 w 631"/>
                <a:gd name="T9" fmla="*/ 0 h 364"/>
                <a:gd name="T10" fmla="*/ 0 60000 65536"/>
                <a:gd name="T11" fmla="*/ 0 60000 65536"/>
                <a:gd name="T12" fmla="*/ 0 60000 65536"/>
                <a:gd name="T13" fmla="*/ 0 60000 65536"/>
                <a:gd name="T14" fmla="*/ 0 60000 65536"/>
                <a:gd name="T15" fmla="*/ 0 w 631"/>
                <a:gd name="T16" fmla="*/ 0 h 364"/>
                <a:gd name="T17" fmla="*/ 631 w 631"/>
                <a:gd name="T18" fmla="*/ 364 h 364"/>
              </a:gdLst>
              <a:ahLst/>
              <a:cxnLst>
                <a:cxn ang="T10">
                  <a:pos x="T0" y="T1"/>
                </a:cxn>
                <a:cxn ang="T11">
                  <a:pos x="T2" y="T3"/>
                </a:cxn>
                <a:cxn ang="T12">
                  <a:pos x="T4" y="T5"/>
                </a:cxn>
                <a:cxn ang="T13">
                  <a:pos x="T6" y="T7"/>
                </a:cxn>
                <a:cxn ang="T14">
                  <a:pos x="T8" y="T9"/>
                </a:cxn>
              </a:cxnLst>
              <a:rect l="T15" t="T16" r="T17" b="T18"/>
              <a:pathLst>
                <a:path w="631" h="364">
                  <a:moveTo>
                    <a:pt x="0" y="141"/>
                  </a:moveTo>
                  <a:lnTo>
                    <a:pt x="243" y="0"/>
                  </a:lnTo>
                  <a:lnTo>
                    <a:pt x="631" y="224"/>
                  </a:lnTo>
                  <a:lnTo>
                    <a:pt x="389" y="364"/>
                  </a:lnTo>
                  <a:cubicBezTo>
                    <a:pt x="245" y="318"/>
                    <a:pt x="113" y="242"/>
                    <a:pt x="0" y="141"/>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4347" name="Picture 117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89769" y="4437073"/>
              <a:ext cx="280988"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48" name="Picture 117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58006" y="4683135"/>
              <a:ext cx="236538"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49" name="Freeform 1177"/>
            <p:cNvSpPr>
              <a:spLocks/>
            </p:cNvSpPr>
            <p:nvPr/>
          </p:nvSpPr>
          <p:spPr bwMode="auto">
            <a:xfrm>
              <a:off x="6770706" y="4695835"/>
              <a:ext cx="212725" cy="153987"/>
            </a:xfrm>
            <a:custGeom>
              <a:avLst/>
              <a:gdLst>
                <a:gd name="T0" fmla="*/ 0 w 389"/>
                <a:gd name="T1" fmla="*/ 0 h 279"/>
                <a:gd name="T2" fmla="*/ 0 w 389"/>
                <a:gd name="T3" fmla="*/ 0 h 279"/>
                <a:gd name="T4" fmla="*/ 0 w 389"/>
                <a:gd name="T5" fmla="*/ 0 h 279"/>
                <a:gd name="T6" fmla="*/ 0 w 389"/>
                <a:gd name="T7" fmla="*/ 0 h 279"/>
                <a:gd name="T8" fmla="*/ 0 w 389"/>
                <a:gd name="T9" fmla="*/ 0 h 279"/>
                <a:gd name="T10" fmla="*/ 0 w 389"/>
                <a:gd name="T11" fmla="*/ 0 h 279"/>
                <a:gd name="T12" fmla="*/ 0 w 389"/>
                <a:gd name="T13" fmla="*/ 0 h 279"/>
                <a:gd name="T14" fmla="*/ 0 60000 65536"/>
                <a:gd name="T15" fmla="*/ 0 60000 65536"/>
                <a:gd name="T16" fmla="*/ 0 60000 65536"/>
                <a:gd name="T17" fmla="*/ 0 60000 65536"/>
                <a:gd name="T18" fmla="*/ 0 60000 65536"/>
                <a:gd name="T19" fmla="*/ 0 60000 65536"/>
                <a:gd name="T20" fmla="*/ 0 60000 65536"/>
                <a:gd name="T21" fmla="*/ 0 w 389"/>
                <a:gd name="T22" fmla="*/ 0 h 279"/>
                <a:gd name="T23" fmla="*/ 389 w 389"/>
                <a:gd name="T24" fmla="*/ 279 h 2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 h="279">
                  <a:moveTo>
                    <a:pt x="0" y="53"/>
                  </a:moveTo>
                  <a:cubicBezTo>
                    <a:pt x="109" y="160"/>
                    <a:pt x="242" y="238"/>
                    <a:pt x="389" y="279"/>
                  </a:cubicBezTo>
                  <a:lnTo>
                    <a:pt x="389" y="223"/>
                  </a:lnTo>
                  <a:cubicBezTo>
                    <a:pt x="243" y="183"/>
                    <a:pt x="109" y="106"/>
                    <a:pt x="0" y="0"/>
                  </a:cubicBezTo>
                  <a:lnTo>
                    <a:pt x="0" y="53"/>
                  </a:lnTo>
                  <a:close/>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350" name="Freeform 1178"/>
            <p:cNvSpPr>
              <a:spLocks/>
            </p:cNvSpPr>
            <p:nvPr/>
          </p:nvSpPr>
          <p:spPr bwMode="auto">
            <a:xfrm>
              <a:off x="6770706" y="4448185"/>
              <a:ext cx="414338" cy="401637"/>
            </a:xfrm>
            <a:custGeom>
              <a:avLst/>
              <a:gdLst>
                <a:gd name="T0" fmla="*/ 0 w 756"/>
                <a:gd name="T1" fmla="*/ 0 h 730"/>
                <a:gd name="T2" fmla="*/ 0 w 756"/>
                <a:gd name="T3" fmla="*/ 0 h 730"/>
                <a:gd name="T4" fmla="*/ 0 w 756"/>
                <a:gd name="T5" fmla="*/ 0 h 730"/>
                <a:gd name="T6" fmla="*/ 0 w 756"/>
                <a:gd name="T7" fmla="*/ 0 h 730"/>
                <a:gd name="T8" fmla="*/ 0 w 756"/>
                <a:gd name="T9" fmla="*/ 0 h 730"/>
                <a:gd name="T10" fmla="*/ 0 w 756"/>
                <a:gd name="T11" fmla="*/ 0 h 730"/>
                <a:gd name="T12" fmla="*/ 0 w 756"/>
                <a:gd name="T13" fmla="*/ 0 h 730"/>
                <a:gd name="T14" fmla="*/ 0 w 756"/>
                <a:gd name="T15" fmla="*/ 0 h 730"/>
                <a:gd name="T16" fmla="*/ 0 w 756"/>
                <a:gd name="T17" fmla="*/ 0 h 7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56"/>
                <a:gd name="T28" fmla="*/ 0 h 730"/>
                <a:gd name="T29" fmla="*/ 756 w 756"/>
                <a:gd name="T30" fmla="*/ 730 h 7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56" h="730">
                  <a:moveTo>
                    <a:pt x="389" y="730"/>
                  </a:moveTo>
                  <a:lnTo>
                    <a:pt x="650" y="579"/>
                  </a:lnTo>
                  <a:lnTo>
                    <a:pt x="756" y="224"/>
                  </a:lnTo>
                  <a:lnTo>
                    <a:pt x="368" y="0"/>
                  </a:lnTo>
                  <a:lnTo>
                    <a:pt x="335" y="0"/>
                  </a:lnTo>
                  <a:lnTo>
                    <a:pt x="243" y="310"/>
                  </a:lnTo>
                  <a:lnTo>
                    <a:pt x="0" y="451"/>
                  </a:lnTo>
                  <a:lnTo>
                    <a:pt x="0" y="504"/>
                  </a:lnTo>
                  <a:cubicBezTo>
                    <a:pt x="109" y="611"/>
                    <a:pt x="243" y="689"/>
                    <a:pt x="389" y="730"/>
                  </a:cubicBezTo>
                  <a:close/>
                </a:path>
              </a:pathLst>
            </a:custGeom>
            <a:noFill/>
            <a:ln w="1746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351" name="Freeform 1179"/>
            <p:cNvSpPr>
              <a:spLocks/>
            </p:cNvSpPr>
            <p:nvPr/>
          </p:nvSpPr>
          <p:spPr bwMode="auto">
            <a:xfrm>
              <a:off x="6919931" y="4468823"/>
              <a:ext cx="187325" cy="255587"/>
            </a:xfrm>
            <a:custGeom>
              <a:avLst/>
              <a:gdLst>
                <a:gd name="T0" fmla="*/ 2147483647 w 118"/>
                <a:gd name="T1" fmla="*/ 0 h 161"/>
                <a:gd name="T2" fmla="*/ 0 w 118"/>
                <a:gd name="T3" fmla="*/ 2147483647 h 161"/>
                <a:gd name="T4" fmla="*/ 2147483647 w 118"/>
                <a:gd name="T5" fmla="*/ 2147483647 h 161"/>
                <a:gd name="T6" fmla="*/ 0 60000 65536"/>
                <a:gd name="T7" fmla="*/ 0 60000 65536"/>
                <a:gd name="T8" fmla="*/ 0 60000 65536"/>
                <a:gd name="T9" fmla="*/ 0 w 118"/>
                <a:gd name="T10" fmla="*/ 0 h 161"/>
                <a:gd name="T11" fmla="*/ 118 w 118"/>
                <a:gd name="T12" fmla="*/ 161 h 161"/>
              </a:gdLst>
              <a:ahLst/>
              <a:cxnLst>
                <a:cxn ang="T6">
                  <a:pos x="T0" y="T1"/>
                </a:cxn>
                <a:cxn ang="T7">
                  <a:pos x="T2" y="T3"/>
                </a:cxn>
                <a:cxn ang="T8">
                  <a:pos x="T4" y="T5"/>
                </a:cxn>
              </a:cxnLst>
              <a:rect l="T9" t="T10" r="T11" b="T12"/>
              <a:pathLst>
                <a:path w="118" h="161">
                  <a:moveTo>
                    <a:pt x="27" y="0"/>
                  </a:moveTo>
                  <a:lnTo>
                    <a:pt x="0" y="93"/>
                  </a:lnTo>
                  <a:lnTo>
                    <a:pt x="118" y="161"/>
                  </a:lnTo>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352" name="Freeform 1180"/>
            <p:cNvSpPr>
              <a:spLocks/>
            </p:cNvSpPr>
            <p:nvPr/>
          </p:nvSpPr>
          <p:spPr bwMode="auto">
            <a:xfrm>
              <a:off x="6996131" y="4770448"/>
              <a:ext cx="90488" cy="71437"/>
            </a:xfrm>
            <a:custGeom>
              <a:avLst/>
              <a:gdLst>
                <a:gd name="T0" fmla="*/ 2147483647 w 57"/>
                <a:gd name="T1" fmla="*/ 0 h 45"/>
                <a:gd name="T2" fmla="*/ 0 w 57"/>
                <a:gd name="T3" fmla="*/ 2147483647 h 45"/>
                <a:gd name="T4" fmla="*/ 0 w 57"/>
                <a:gd name="T5" fmla="*/ 2147483647 h 45"/>
                <a:gd name="T6" fmla="*/ 0 60000 65536"/>
                <a:gd name="T7" fmla="*/ 0 60000 65536"/>
                <a:gd name="T8" fmla="*/ 0 60000 65536"/>
                <a:gd name="T9" fmla="*/ 0 w 57"/>
                <a:gd name="T10" fmla="*/ 0 h 45"/>
                <a:gd name="T11" fmla="*/ 57 w 57"/>
                <a:gd name="T12" fmla="*/ 45 h 45"/>
              </a:gdLst>
              <a:ahLst/>
              <a:cxnLst>
                <a:cxn ang="T6">
                  <a:pos x="T0" y="T1"/>
                </a:cxn>
                <a:cxn ang="T7">
                  <a:pos x="T2" y="T3"/>
                </a:cxn>
                <a:cxn ang="T8">
                  <a:pos x="T4" y="T5"/>
                </a:cxn>
              </a:cxnLst>
              <a:rect l="T9" t="T10" r="T11" b="T12"/>
              <a:pathLst>
                <a:path w="57" h="45">
                  <a:moveTo>
                    <a:pt x="57" y="0"/>
                  </a:moveTo>
                  <a:lnTo>
                    <a:pt x="0" y="34"/>
                  </a:lnTo>
                  <a:lnTo>
                    <a:pt x="0" y="45"/>
                  </a:lnTo>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353" name="Freeform 1184"/>
            <p:cNvSpPr>
              <a:spLocks noEditPoints="1"/>
            </p:cNvSpPr>
            <p:nvPr/>
          </p:nvSpPr>
          <p:spPr bwMode="auto">
            <a:xfrm>
              <a:off x="6800869" y="4633923"/>
              <a:ext cx="290513" cy="166687"/>
            </a:xfrm>
            <a:custGeom>
              <a:avLst/>
              <a:gdLst>
                <a:gd name="T0" fmla="*/ 2147483647 w 183"/>
                <a:gd name="T1" fmla="*/ 2147483647 h 105"/>
                <a:gd name="T2" fmla="*/ 2147483647 w 183"/>
                <a:gd name="T3" fmla="*/ 2147483647 h 105"/>
                <a:gd name="T4" fmla="*/ 2147483647 w 183"/>
                <a:gd name="T5" fmla="*/ 2147483647 h 105"/>
                <a:gd name="T6" fmla="*/ 2147483647 w 183"/>
                <a:gd name="T7" fmla="*/ 2147483647 h 105"/>
                <a:gd name="T8" fmla="*/ 2147483647 w 183"/>
                <a:gd name="T9" fmla="*/ 2147483647 h 105"/>
                <a:gd name="T10" fmla="*/ 2147483647 w 183"/>
                <a:gd name="T11" fmla="*/ 2147483647 h 105"/>
                <a:gd name="T12" fmla="*/ 2147483647 w 183"/>
                <a:gd name="T13" fmla="*/ 2147483647 h 105"/>
                <a:gd name="T14" fmla="*/ 2147483647 w 183"/>
                <a:gd name="T15" fmla="*/ 2147483647 h 105"/>
                <a:gd name="T16" fmla="*/ 2147483647 w 183"/>
                <a:gd name="T17" fmla="*/ 2147483647 h 105"/>
                <a:gd name="T18" fmla="*/ 2147483647 w 183"/>
                <a:gd name="T19" fmla="*/ 2147483647 h 105"/>
                <a:gd name="T20" fmla="*/ 2147483647 w 183"/>
                <a:gd name="T21" fmla="*/ 2147483647 h 105"/>
                <a:gd name="T22" fmla="*/ 2147483647 w 183"/>
                <a:gd name="T23" fmla="*/ 2147483647 h 105"/>
                <a:gd name="T24" fmla="*/ 2147483647 w 183"/>
                <a:gd name="T25" fmla="*/ 2147483647 h 105"/>
                <a:gd name="T26" fmla="*/ 2147483647 w 183"/>
                <a:gd name="T27" fmla="*/ 2147483647 h 105"/>
                <a:gd name="T28" fmla="*/ 2147483647 w 183"/>
                <a:gd name="T29" fmla="*/ 2147483647 h 105"/>
                <a:gd name="T30" fmla="*/ 2147483647 w 183"/>
                <a:gd name="T31" fmla="*/ 2147483647 h 105"/>
                <a:gd name="T32" fmla="*/ 2147483647 w 183"/>
                <a:gd name="T33" fmla="*/ 2147483647 h 105"/>
                <a:gd name="T34" fmla="*/ 2147483647 w 183"/>
                <a:gd name="T35" fmla="*/ 2147483647 h 105"/>
                <a:gd name="T36" fmla="*/ 2147483647 w 183"/>
                <a:gd name="T37" fmla="*/ 2147483647 h 105"/>
                <a:gd name="T38" fmla="*/ 2147483647 w 183"/>
                <a:gd name="T39" fmla="*/ 2147483647 h 105"/>
                <a:gd name="T40" fmla="*/ 2147483647 w 183"/>
                <a:gd name="T41" fmla="*/ 2147483647 h 105"/>
                <a:gd name="T42" fmla="*/ 2147483647 w 183"/>
                <a:gd name="T43" fmla="*/ 2147483647 h 105"/>
                <a:gd name="T44" fmla="*/ 2147483647 w 183"/>
                <a:gd name="T45" fmla="*/ 2147483647 h 105"/>
                <a:gd name="T46" fmla="*/ 2147483647 w 183"/>
                <a:gd name="T47" fmla="*/ 2147483647 h 105"/>
                <a:gd name="T48" fmla="*/ 2147483647 w 183"/>
                <a:gd name="T49" fmla="*/ 2147483647 h 105"/>
                <a:gd name="T50" fmla="*/ 2147483647 w 183"/>
                <a:gd name="T51" fmla="*/ 2147483647 h 105"/>
                <a:gd name="T52" fmla="*/ 2147483647 w 183"/>
                <a:gd name="T53" fmla="*/ 2147483647 h 105"/>
                <a:gd name="T54" fmla="*/ 2147483647 w 183"/>
                <a:gd name="T55" fmla="*/ 2147483647 h 105"/>
                <a:gd name="T56" fmla="*/ 2147483647 w 183"/>
                <a:gd name="T57" fmla="*/ 2147483647 h 105"/>
                <a:gd name="T58" fmla="*/ 2147483647 w 183"/>
                <a:gd name="T59" fmla="*/ 2147483647 h 105"/>
                <a:gd name="T60" fmla="*/ 2147483647 w 183"/>
                <a:gd name="T61" fmla="*/ 2147483647 h 105"/>
                <a:gd name="T62" fmla="*/ 2147483647 w 183"/>
                <a:gd name="T63" fmla="*/ 2147483647 h 105"/>
                <a:gd name="T64" fmla="*/ 2147483647 w 183"/>
                <a:gd name="T65" fmla="*/ 2147483647 h 105"/>
                <a:gd name="T66" fmla="*/ 2147483647 w 183"/>
                <a:gd name="T67" fmla="*/ 2147483647 h 105"/>
                <a:gd name="T68" fmla="*/ 2147483647 w 183"/>
                <a:gd name="T69" fmla="*/ 2147483647 h 105"/>
                <a:gd name="T70" fmla="*/ 2147483647 w 183"/>
                <a:gd name="T71" fmla="*/ 2147483647 h 105"/>
                <a:gd name="T72" fmla="*/ 2147483647 w 183"/>
                <a:gd name="T73" fmla="*/ 2147483647 h 105"/>
                <a:gd name="T74" fmla="*/ 2147483647 w 183"/>
                <a:gd name="T75" fmla="*/ 2147483647 h 105"/>
                <a:gd name="T76" fmla="*/ 2147483647 w 183"/>
                <a:gd name="T77" fmla="*/ 2147483647 h 105"/>
                <a:gd name="T78" fmla="*/ 2147483647 w 183"/>
                <a:gd name="T79" fmla="*/ 2147483647 h 105"/>
                <a:gd name="T80" fmla="*/ 2147483647 w 183"/>
                <a:gd name="T81" fmla="*/ 2147483647 h 105"/>
                <a:gd name="T82" fmla="*/ 2147483647 w 183"/>
                <a:gd name="T83" fmla="*/ 2147483647 h 105"/>
                <a:gd name="T84" fmla="*/ 2147483647 w 183"/>
                <a:gd name="T85" fmla="*/ 2147483647 h 1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05"/>
                <a:gd name="T131" fmla="*/ 183 w 183"/>
                <a:gd name="T132" fmla="*/ 105 h 1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05">
                  <a:moveTo>
                    <a:pt x="0" y="36"/>
                  </a:moveTo>
                  <a:lnTo>
                    <a:pt x="11" y="43"/>
                  </a:lnTo>
                  <a:lnTo>
                    <a:pt x="23" y="36"/>
                  </a:lnTo>
                  <a:lnTo>
                    <a:pt x="11" y="29"/>
                  </a:lnTo>
                  <a:lnTo>
                    <a:pt x="0" y="36"/>
                  </a:lnTo>
                  <a:close/>
                  <a:moveTo>
                    <a:pt x="17" y="26"/>
                  </a:moveTo>
                  <a:lnTo>
                    <a:pt x="29" y="33"/>
                  </a:lnTo>
                  <a:lnTo>
                    <a:pt x="40" y="26"/>
                  </a:lnTo>
                  <a:lnTo>
                    <a:pt x="28" y="19"/>
                  </a:lnTo>
                  <a:lnTo>
                    <a:pt x="17" y="26"/>
                  </a:lnTo>
                  <a:close/>
                  <a:moveTo>
                    <a:pt x="33" y="16"/>
                  </a:moveTo>
                  <a:lnTo>
                    <a:pt x="46" y="23"/>
                  </a:lnTo>
                  <a:lnTo>
                    <a:pt x="57" y="17"/>
                  </a:lnTo>
                  <a:lnTo>
                    <a:pt x="45" y="10"/>
                  </a:lnTo>
                  <a:lnTo>
                    <a:pt x="33" y="16"/>
                  </a:lnTo>
                  <a:close/>
                  <a:moveTo>
                    <a:pt x="50" y="6"/>
                  </a:moveTo>
                  <a:lnTo>
                    <a:pt x="62" y="13"/>
                  </a:lnTo>
                  <a:lnTo>
                    <a:pt x="74" y="7"/>
                  </a:lnTo>
                  <a:lnTo>
                    <a:pt x="62" y="0"/>
                  </a:lnTo>
                  <a:lnTo>
                    <a:pt x="50" y="6"/>
                  </a:lnTo>
                  <a:close/>
                  <a:moveTo>
                    <a:pt x="69" y="17"/>
                  </a:moveTo>
                  <a:lnTo>
                    <a:pt x="81" y="24"/>
                  </a:lnTo>
                  <a:lnTo>
                    <a:pt x="92" y="17"/>
                  </a:lnTo>
                  <a:lnTo>
                    <a:pt x="80" y="10"/>
                  </a:lnTo>
                  <a:lnTo>
                    <a:pt x="69" y="17"/>
                  </a:lnTo>
                  <a:close/>
                  <a:moveTo>
                    <a:pt x="87" y="27"/>
                  </a:moveTo>
                  <a:lnTo>
                    <a:pt x="99" y="34"/>
                  </a:lnTo>
                  <a:lnTo>
                    <a:pt x="110" y="28"/>
                  </a:lnTo>
                  <a:lnTo>
                    <a:pt x="98" y="21"/>
                  </a:lnTo>
                  <a:lnTo>
                    <a:pt x="87" y="27"/>
                  </a:lnTo>
                  <a:close/>
                  <a:moveTo>
                    <a:pt x="105" y="38"/>
                  </a:moveTo>
                  <a:lnTo>
                    <a:pt x="117" y="45"/>
                  </a:lnTo>
                  <a:lnTo>
                    <a:pt x="128" y="38"/>
                  </a:lnTo>
                  <a:lnTo>
                    <a:pt x="116" y="31"/>
                  </a:lnTo>
                  <a:lnTo>
                    <a:pt x="105" y="38"/>
                  </a:lnTo>
                  <a:close/>
                  <a:moveTo>
                    <a:pt x="141" y="58"/>
                  </a:moveTo>
                  <a:lnTo>
                    <a:pt x="153" y="66"/>
                  </a:lnTo>
                  <a:lnTo>
                    <a:pt x="164" y="59"/>
                  </a:lnTo>
                  <a:lnTo>
                    <a:pt x="152" y="52"/>
                  </a:lnTo>
                  <a:lnTo>
                    <a:pt x="141" y="58"/>
                  </a:lnTo>
                  <a:close/>
                  <a:moveTo>
                    <a:pt x="159" y="69"/>
                  </a:moveTo>
                  <a:lnTo>
                    <a:pt x="171" y="76"/>
                  </a:lnTo>
                  <a:lnTo>
                    <a:pt x="183" y="69"/>
                  </a:lnTo>
                  <a:lnTo>
                    <a:pt x="171" y="63"/>
                  </a:lnTo>
                  <a:lnTo>
                    <a:pt x="159" y="69"/>
                  </a:lnTo>
                  <a:close/>
                  <a:moveTo>
                    <a:pt x="142" y="79"/>
                  </a:moveTo>
                  <a:lnTo>
                    <a:pt x="154" y="86"/>
                  </a:lnTo>
                  <a:lnTo>
                    <a:pt x="165" y="79"/>
                  </a:lnTo>
                  <a:lnTo>
                    <a:pt x="153" y="72"/>
                  </a:lnTo>
                  <a:lnTo>
                    <a:pt x="142" y="79"/>
                  </a:lnTo>
                  <a:close/>
                  <a:moveTo>
                    <a:pt x="124" y="68"/>
                  </a:moveTo>
                  <a:lnTo>
                    <a:pt x="136" y="75"/>
                  </a:lnTo>
                  <a:lnTo>
                    <a:pt x="148" y="69"/>
                  </a:lnTo>
                  <a:lnTo>
                    <a:pt x="135" y="62"/>
                  </a:lnTo>
                  <a:lnTo>
                    <a:pt x="124" y="68"/>
                  </a:lnTo>
                  <a:close/>
                  <a:moveTo>
                    <a:pt x="123" y="48"/>
                  </a:moveTo>
                  <a:lnTo>
                    <a:pt x="135" y="55"/>
                  </a:lnTo>
                  <a:lnTo>
                    <a:pt x="146" y="48"/>
                  </a:lnTo>
                  <a:lnTo>
                    <a:pt x="134" y="41"/>
                  </a:lnTo>
                  <a:lnTo>
                    <a:pt x="123" y="48"/>
                  </a:lnTo>
                  <a:close/>
                  <a:moveTo>
                    <a:pt x="106" y="58"/>
                  </a:moveTo>
                  <a:lnTo>
                    <a:pt x="118" y="65"/>
                  </a:lnTo>
                  <a:lnTo>
                    <a:pt x="130" y="58"/>
                  </a:lnTo>
                  <a:lnTo>
                    <a:pt x="117" y="51"/>
                  </a:lnTo>
                  <a:lnTo>
                    <a:pt x="106" y="58"/>
                  </a:lnTo>
                  <a:close/>
                  <a:moveTo>
                    <a:pt x="88" y="47"/>
                  </a:moveTo>
                  <a:lnTo>
                    <a:pt x="100" y="54"/>
                  </a:lnTo>
                  <a:lnTo>
                    <a:pt x="111" y="48"/>
                  </a:lnTo>
                  <a:lnTo>
                    <a:pt x="99" y="41"/>
                  </a:lnTo>
                  <a:lnTo>
                    <a:pt x="88" y="47"/>
                  </a:lnTo>
                  <a:close/>
                  <a:moveTo>
                    <a:pt x="70" y="37"/>
                  </a:moveTo>
                  <a:lnTo>
                    <a:pt x="82" y="44"/>
                  </a:lnTo>
                  <a:lnTo>
                    <a:pt x="93" y="37"/>
                  </a:lnTo>
                  <a:lnTo>
                    <a:pt x="81" y="30"/>
                  </a:lnTo>
                  <a:lnTo>
                    <a:pt x="70" y="37"/>
                  </a:lnTo>
                  <a:close/>
                  <a:moveTo>
                    <a:pt x="52" y="27"/>
                  </a:moveTo>
                  <a:lnTo>
                    <a:pt x="64" y="34"/>
                  </a:lnTo>
                  <a:lnTo>
                    <a:pt x="75" y="27"/>
                  </a:lnTo>
                  <a:lnTo>
                    <a:pt x="63" y="20"/>
                  </a:lnTo>
                  <a:lnTo>
                    <a:pt x="52" y="27"/>
                  </a:lnTo>
                  <a:close/>
                  <a:moveTo>
                    <a:pt x="34" y="36"/>
                  </a:moveTo>
                  <a:lnTo>
                    <a:pt x="47" y="43"/>
                  </a:lnTo>
                  <a:lnTo>
                    <a:pt x="58" y="37"/>
                  </a:lnTo>
                  <a:lnTo>
                    <a:pt x="46" y="30"/>
                  </a:lnTo>
                  <a:lnTo>
                    <a:pt x="34" y="36"/>
                  </a:lnTo>
                  <a:close/>
                  <a:moveTo>
                    <a:pt x="53" y="47"/>
                  </a:moveTo>
                  <a:lnTo>
                    <a:pt x="65" y="54"/>
                  </a:lnTo>
                  <a:lnTo>
                    <a:pt x="76" y="47"/>
                  </a:lnTo>
                  <a:lnTo>
                    <a:pt x="64" y="40"/>
                  </a:lnTo>
                  <a:lnTo>
                    <a:pt x="53" y="47"/>
                  </a:lnTo>
                  <a:close/>
                  <a:moveTo>
                    <a:pt x="71" y="57"/>
                  </a:moveTo>
                  <a:lnTo>
                    <a:pt x="83" y="64"/>
                  </a:lnTo>
                  <a:lnTo>
                    <a:pt x="94" y="58"/>
                  </a:lnTo>
                  <a:lnTo>
                    <a:pt x="82" y="51"/>
                  </a:lnTo>
                  <a:lnTo>
                    <a:pt x="71" y="57"/>
                  </a:lnTo>
                  <a:close/>
                  <a:moveTo>
                    <a:pt x="89" y="68"/>
                  </a:moveTo>
                  <a:lnTo>
                    <a:pt x="101" y="75"/>
                  </a:lnTo>
                  <a:lnTo>
                    <a:pt x="112" y="68"/>
                  </a:lnTo>
                  <a:lnTo>
                    <a:pt x="100" y="61"/>
                  </a:lnTo>
                  <a:lnTo>
                    <a:pt x="89" y="68"/>
                  </a:lnTo>
                  <a:close/>
                  <a:moveTo>
                    <a:pt x="107" y="78"/>
                  </a:moveTo>
                  <a:lnTo>
                    <a:pt x="119" y="85"/>
                  </a:lnTo>
                  <a:lnTo>
                    <a:pt x="131" y="78"/>
                  </a:lnTo>
                  <a:lnTo>
                    <a:pt x="118" y="72"/>
                  </a:lnTo>
                  <a:lnTo>
                    <a:pt x="107" y="78"/>
                  </a:lnTo>
                  <a:close/>
                  <a:moveTo>
                    <a:pt x="125" y="89"/>
                  </a:moveTo>
                  <a:lnTo>
                    <a:pt x="137" y="96"/>
                  </a:lnTo>
                  <a:lnTo>
                    <a:pt x="149" y="89"/>
                  </a:lnTo>
                  <a:lnTo>
                    <a:pt x="136" y="82"/>
                  </a:lnTo>
                  <a:lnTo>
                    <a:pt x="125" y="89"/>
                  </a:lnTo>
                  <a:close/>
                  <a:moveTo>
                    <a:pt x="108" y="98"/>
                  </a:moveTo>
                  <a:lnTo>
                    <a:pt x="120" y="105"/>
                  </a:lnTo>
                  <a:lnTo>
                    <a:pt x="132" y="99"/>
                  </a:lnTo>
                  <a:lnTo>
                    <a:pt x="120" y="92"/>
                  </a:lnTo>
                  <a:lnTo>
                    <a:pt x="108" y="98"/>
                  </a:lnTo>
                  <a:close/>
                  <a:moveTo>
                    <a:pt x="90" y="88"/>
                  </a:moveTo>
                  <a:lnTo>
                    <a:pt x="102" y="95"/>
                  </a:lnTo>
                  <a:lnTo>
                    <a:pt x="113" y="88"/>
                  </a:lnTo>
                  <a:lnTo>
                    <a:pt x="101" y="82"/>
                  </a:lnTo>
                  <a:lnTo>
                    <a:pt x="90" y="88"/>
                  </a:lnTo>
                  <a:close/>
                  <a:moveTo>
                    <a:pt x="36" y="57"/>
                  </a:moveTo>
                  <a:lnTo>
                    <a:pt x="84" y="85"/>
                  </a:lnTo>
                  <a:lnTo>
                    <a:pt x="95" y="78"/>
                  </a:lnTo>
                  <a:lnTo>
                    <a:pt x="47" y="50"/>
                  </a:lnTo>
                  <a:lnTo>
                    <a:pt x="36" y="57"/>
                  </a:lnTo>
                  <a:close/>
                  <a:moveTo>
                    <a:pt x="18" y="46"/>
                  </a:moveTo>
                  <a:lnTo>
                    <a:pt x="30" y="53"/>
                  </a:lnTo>
                  <a:lnTo>
                    <a:pt x="41" y="47"/>
                  </a:lnTo>
                  <a:lnTo>
                    <a:pt x="29" y="40"/>
                  </a:lnTo>
                  <a:lnTo>
                    <a:pt x="18"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54" name="Freeform 1185"/>
            <p:cNvSpPr>
              <a:spLocks noEditPoints="1"/>
            </p:cNvSpPr>
            <p:nvPr/>
          </p:nvSpPr>
          <p:spPr bwMode="auto">
            <a:xfrm>
              <a:off x="6800869" y="4643448"/>
              <a:ext cx="290513" cy="161925"/>
            </a:xfrm>
            <a:custGeom>
              <a:avLst/>
              <a:gdLst>
                <a:gd name="T0" fmla="*/ 2147483647 w 183"/>
                <a:gd name="T1" fmla="*/ 2147483647 h 102"/>
                <a:gd name="T2" fmla="*/ 2147483647 w 183"/>
                <a:gd name="T3" fmla="*/ 2147483647 h 102"/>
                <a:gd name="T4" fmla="*/ 2147483647 w 183"/>
                <a:gd name="T5" fmla="*/ 2147483647 h 102"/>
                <a:gd name="T6" fmla="*/ 2147483647 w 183"/>
                <a:gd name="T7" fmla="*/ 2147483647 h 102"/>
                <a:gd name="T8" fmla="*/ 2147483647 w 183"/>
                <a:gd name="T9" fmla="*/ 2147483647 h 102"/>
                <a:gd name="T10" fmla="*/ 2147483647 w 183"/>
                <a:gd name="T11" fmla="*/ 2147483647 h 102"/>
                <a:gd name="T12" fmla="*/ 2147483647 w 183"/>
                <a:gd name="T13" fmla="*/ 2147483647 h 102"/>
                <a:gd name="T14" fmla="*/ 2147483647 w 183"/>
                <a:gd name="T15" fmla="*/ 2147483647 h 102"/>
                <a:gd name="T16" fmla="*/ 2147483647 w 183"/>
                <a:gd name="T17" fmla="*/ 2147483647 h 102"/>
                <a:gd name="T18" fmla="*/ 2147483647 w 183"/>
                <a:gd name="T19" fmla="*/ 2147483647 h 102"/>
                <a:gd name="T20" fmla="*/ 2147483647 w 183"/>
                <a:gd name="T21" fmla="*/ 2147483647 h 102"/>
                <a:gd name="T22" fmla="*/ 2147483647 w 183"/>
                <a:gd name="T23" fmla="*/ 2147483647 h 102"/>
                <a:gd name="T24" fmla="*/ 2147483647 w 183"/>
                <a:gd name="T25" fmla="*/ 2147483647 h 102"/>
                <a:gd name="T26" fmla="*/ 2147483647 w 183"/>
                <a:gd name="T27" fmla="*/ 2147483647 h 102"/>
                <a:gd name="T28" fmla="*/ 2147483647 w 183"/>
                <a:gd name="T29" fmla="*/ 2147483647 h 102"/>
                <a:gd name="T30" fmla="*/ 2147483647 w 183"/>
                <a:gd name="T31" fmla="*/ 2147483647 h 102"/>
                <a:gd name="T32" fmla="*/ 2147483647 w 183"/>
                <a:gd name="T33" fmla="*/ 2147483647 h 102"/>
                <a:gd name="T34" fmla="*/ 2147483647 w 183"/>
                <a:gd name="T35" fmla="*/ 2147483647 h 102"/>
                <a:gd name="T36" fmla="*/ 2147483647 w 183"/>
                <a:gd name="T37" fmla="*/ 2147483647 h 102"/>
                <a:gd name="T38" fmla="*/ 2147483647 w 183"/>
                <a:gd name="T39" fmla="*/ 2147483647 h 102"/>
                <a:gd name="T40" fmla="*/ 2147483647 w 183"/>
                <a:gd name="T41" fmla="*/ 2147483647 h 102"/>
                <a:gd name="T42" fmla="*/ 2147483647 w 183"/>
                <a:gd name="T43" fmla="*/ 2147483647 h 102"/>
                <a:gd name="T44" fmla="*/ 2147483647 w 183"/>
                <a:gd name="T45" fmla="*/ 2147483647 h 102"/>
                <a:gd name="T46" fmla="*/ 2147483647 w 183"/>
                <a:gd name="T47" fmla="*/ 2147483647 h 102"/>
                <a:gd name="T48" fmla="*/ 2147483647 w 183"/>
                <a:gd name="T49" fmla="*/ 2147483647 h 102"/>
                <a:gd name="T50" fmla="*/ 2147483647 w 183"/>
                <a:gd name="T51" fmla="*/ 2147483647 h 102"/>
                <a:gd name="T52" fmla="*/ 2147483647 w 183"/>
                <a:gd name="T53" fmla="*/ 2147483647 h 102"/>
                <a:gd name="T54" fmla="*/ 2147483647 w 183"/>
                <a:gd name="T55" fmla="*/ 2147483647 h 102"/>
                <a:gd name="T56" fmla="*/ 2147483647 w 183"/>
                <a:gd name="T57" fmla="*/ 2147483647 h 102"/>
                <a:gd name="T58" fmla="*/ 2147483647 w 183"/>
                <a:gd name="T59" fmla="*/ 2147483647 h 102"/>
                <a:gd name="T60" fmla="*/ 2147483647 w 183"/>
                <a:gd name="T61" fmla="*/ 2147483647 h 102"/>
                <a:gd name="T62" fmla="*/ 2147483647 w 183"/>
                <a:gd name="T63" fmla="*/ 2147483647 h 102"/>
                <a:gd name="T64" fmla="*/ 2147483647 w 183"/>
                <a:gd name="T65" fmla="*/ 2147483647 h 102"/>
                <a:gd name="T66" fmla="*/ 2147483647 w 183"/>
                <a:gd name="T67" fmla="*/ 2147483647 h 102"/>
                <a:gd name="T68" fmla="*/ 2147483647 w 183"/>
                <a:gd name="T69" fmla="*/ 2147483647 h 102"/>
                <a:gd name="T70" fmla="*/ 2147483647 w 183"/>
                <a:gd name="T71" fmla="*/ 2147483647 h 102"/>
                <a:gd name="T72" fmla="*/ 2147483647 w 183"/>
                <a:gd name="T73" fmla="*/ 2147483647 h 102"/>
                <a:gd name="T74" fmla="*/ 2147483647 w 183"/>
                <a:gd name="T75" fmla="*/ 2147483647 h 102"/>
                <a:gd name="T76" fmla="*/ 2147483647 w 183"/>
                <a:gd name="T77" fmla="*/ 2147483647 h 102"/>
                <a:gd name="T78" fmla="*/ 2147483647 w 183"/>
                <a:gd name="T79" fmla="*/ 2147483647 h 102"/>
                <a:gd name="T80" fmla="*/ 2147483647 w 183"/>
                <a:gd name="T81" fmla="*/ 2147483647 h 102"/>
                <a:gd name="T82" fmla="*/ 2147483647 w 183"/>
                <a:gd name="T83" fmla="*/ 2147483647 h 102"/>
                <a:gd name="T84" fmla="*/ 0 w 183"/>
                <a:gd name="T85" fmla="*/ 2147483647 h 102"/>
                <a:gd name="T86" fmla="*/ 2147483647 w 183"/>
                <a:gd name="T87" fmla="*/ 2147483647 h 102"/>
                <a:gd name="T88" fmla="*/ 2147483647 w 183"/>
                <a:gd name="T89" fmla="*/ 2147483647 h 102"/>
                <a:gd name="T90" fmla="*/ 2147483647 w 183"/>
                <a:gd name="T91" fmla="*/ 2147483647 h 102"/>
                <a:gd name="T92" fmla="*/ 2147483647 w 183"/>
                <a:gd name="T93" fmla="*/ 2147483647 h 102"/>
                <a:gd name="T94" fmla="*/ 2147483647 w 183"/>
                <a:gd name="T95" fmla="*/ 2147483647 h 102"/>
                <a:gd name="T96" fmla="*/ 2147483647 w 183"/>
                <a:gd name="T97" fmla="*/ 2147483647 h 102"/>
                <a:gd name="T98" fmla="*/ 2147483647 w 183"/>
                <a:gd name="T99" fmla="*/ 2147483647 h 102"/>
                <a:gd name="T100" fmla="*/ 2147483647 w 183"/>
                <a:gd name="T101" fmla="*/ 2147483647 h 102"/>
                <a:gd name="T102" fmla="*/ 2147483647 w 183"/>
                <a:gd name="T103" fmla="*/ 2147483647 h 1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3"/>
                <a:gd name="T157" fmla="*/ 0 h 102"/>
                <a:gd name="T158" fmla="*/ 183 w 183"/>
                <a:gd name="T159" fmla="*/ 102 h 1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3" h="102">
                  <a:moveTo>
                    <a:pt x="50" y="3"/>
                  </a:moveTo>
                  <a:lnTo>
                    <a:pt x="62" y="10"/>
                  </a:lnTo>
                  <a:lnTo>
                    <a:pt x="62" y="7"/>
                  </a:lnTo>
                  <a:lnTo>
                    <a:pt x="50" y="0"/>
                  </a:lnTo>
                  <a:lnTo>
                    <a:pt x="50" y="3"/>
                  </a:lnTo>
                  <a:close/>
                  <a:moveTo>
                    <a:pt x="69" y="13"/>
                  </a:moveTo>
                  <a:lnTo>
                    <a:pt x="81" y="20"/>
                  </a:lnTo>
                  <a:lnTo>
                    <a:pt x="81" y="18"/>
                  </a:lnTo>
                  <a:lnTo>
                    <a:pt x="69" y="11"/>
                  </a:lnTo>
                  <a:lnTo>
                    <a:pt x="69" y="13"/>
                  </a:lnTo>
                  <a:close/>
                  <a:moveTo>
                    <a:pt x="87" y="24"/>
                  </a:moveTo>
                  <a:lnTo>
                    <a:pt x="99" y="31"/>
                  </a:lnTo>
                  <a:lnTo>
                    <a:pt x="99" y="28"/>
                  </a:lnTo>
                  <a:lnTo>
                    <a:pt x="87" y="21"/>
                  </a:lnTo>
                  <a:lnTo>
                    <a:pt x="87" y="24"/>
                  </a:lnTo>
                  <a:close/>
                  <a:moveTo>
                    <a:pt x="105" y="34"/>
                  </a:moveTo>
                  <a:lnTo>
                    <a:pt x="117" y="41"/>
                  </a:lnTo>
                  <a:lnTo>
                    <a:pt x="117" y="39"/>
                  </a:lnTo>
                  <a:lnTo>
                    <a:pt x="105" y="32"/>
                  </a:lnTo>
                  <a:lnTo>
                    <a:pt x="105" y="34"/>
                  </a:lnTo>
                  <a:close/>
                  <a:moveTo>
                    <a:pt x="123" y="45"/>
                  </a:moveTo>
                  <a:lnTo>
                    <a:pt x="135" y="52"/>
                  </a:lnTo>
                  <a:lnTo>
                    <a:pt x="135" y="49"/>
                  </a:lnTo>
                  <a:lnTo>
                    <a:pt x="123" y="42"/>
                  </a:lnTo>
                  <a:lnTo>
                    <a:pt x="123" y="45"/>
                  </a:lnTo>
                  <a:close/>
                  <a:moveTo>
                    <a:pt x="141" y="55"/>
                  </a:moveTo>
                  <a:lnTo>
                    <a:pt x="153" y="62"/>
                  </a:lnTo>
                  <a:lnTo>
                    <a:pt x="153" y="60"/>
                  </a:lnTo>
                  <a:lnTo>
                    <a:pt x="141" y="52"/>
                  </a:lnTo>
                  <a:lnTo>
                    <a:pt x="141" y="55"/>
                  </a:lnTo>
                  <a:close/>
                  <a:moveTo>
                    <a:pt x="62" y="7"/>
                  </a:moveTo>
                  <a:lnTo>
                    <a:pt x="62" y="10"/>
                  </a:lnTo>
                  <a:lnTo>
                    <a:pt x="74" y="3"/>
                  </a:lnTo>
                  <a:lnTo>
                    <a:pt x="74" y="1"/>
                  </a:lnTo>
                  <a:lnTo>
                    <a:pt x="62" y="7"/>
                  </a:lnTo>
                  <a:close/>
                  <a:moveTo>
                    <a:pt x="81" y="18"/>
                  </a:moveTo>
                  <a:lnTo>
                    <a:pt x="81" y="20"/>
                  </a:lnTo>
                  <a:lnTo>
                    <a:pt x="92" y="14"/>
                  </a:lnTo>
                  <a:lnTo>
                    <a:pt x="92" y="11"/>
                  </a:lnTo>
                  <a:lnTo>
                    <a:pt x="81" y="18"/>
                  </a:lnTo>
                  <a:close/>
                  <a:moveTo>
                    <a:pt x="99" y="28"/>
                  </a:moveTo>
                  <a:lnTo>
                    <a:pt x="99" y="31"/>
                  </a:lnTo>
                  <a:lnTo>
                    <a:pt x="110" y="24"/>
                  </a:lnTo>
                  <a:lnTo>
                    <a:pt x="110" y="22"/>
                  </a:lnTo>
                  <a:lnTo>
                    <a:pt x="99" y="28"/>
                  </a:lnTo>
                  <a:close/>
                  <a:moveTo>
                    <a:pt x="117" y="39"/>
                  </a:moveTo>
                  <a:lnTo>
                    <a:pt x="117" y="41"/>
                  </a:lnTo>
                  <a:lnTo>
                    <a:pt x="128" y="35"/>
                  </a:lnTo>
                  <a:lnTo>
                    <a:pt x="128" y="32"/>
                  </a:lnTo>
                  <a:lnTo>
                    <a:pt x="117" y="39"/>
                  </a:lnTo>
                  <a:close/>
                  <a:moveTo>
                    <a:pt x="135" y="49"/>
                  </a:moveTo>
                  <a:lnTo>
                    <a:pt x="135" y="52"/>
                  </a:lnTo>
                  <a:lnTo>
                    <a:pt x="146" y="45"/>
                  </a:lnTo>
                  <a:lnTo>
                    <a:pt x="146" y="42"/>
                  </a:lnTo>
                  <a:lnTo>
                    <a:pt x="135" y="49"/>
                  </a:lnTo>
                  <a:close/>
                  <a:moveTo>
                    <a:pt x="153" y="60"/>
                  </a:moveTo>
                  <a:lnTo>
                    <a:pt x="153" y="62"/>
                  </a:lnTo>
                  <a:lnTo>
                    <a:pt x="164" y="55"/>
                  </a:lnTo>
                  <a:lnTo>
                    <a:pt x="164" y="53"/>
                  </a:lnTo>
                  <a:lnTo>
                    <a:pt x="153" y="60"/>
                  </a:lnTo>
                  <a:close/>
                  <a:moveTo>
                    <a:pt x="159" y="66"/>
                  </a:moveTo>
                  <a:lnTo>
                    <a:pt x="171" y="72"/>
                  </a:lnTo>
                  <a:lnTo>
                    <a:pt x="171" y="70"/>
                  </a:lnTo>
                  <a:lnTo>
                    <a:pt x="159" y="63"/>
                  </a:lnTo>
                  <a:lnTo>
                    <a:pt x="159" y="66"/>
                  </a:lnTo>
                  <a:close/>
                  <a:moveTo>
                    <a:pt x="171" y="70"/>
                  </a:moveTo>
                  <a:lnTo>
                    <a:pt x="171" y="72"/>
                  </a:lnTo>
                  <a:lnTo>
                    <a:pt x="183" y="66"/>
                  </a:lnTo>
                  <a:lnTo>
                    <a:pt x="183" y="63"/>
                  </a:lnTo>
                  <a:lnTo>
                    <a:pt x="171" y="70"/>
                  </a:lnTo>
                  <a:close/>
                  <a:moveTo>
                    <a:pt x="33" y="13"/>
                  </a:moveTo>
                  <a:lnTo>
                    <a:pt x="46" y="20"/>
                  </a:lnTo>
                  <a:lnTo>
                    <a:pt x="46" y="17"/>
                  </a:lnTo>
                  <a:lnTo>
                    <a:pt x="33" y="10"/>
                  </a:lnTo>
                  <a:lnTo>
                    <a:pt x="33" y="13"/>
                  </a:lnTo>
                  <a:close/>
                  <a:moveTo>
                    <a:pt x="52" y="23"/>
                  </a:moveTo>
                  <a:lnTo>
                    <a:pt x="64" y="30"/>
                  </a:lnTo>
                  <a:lnTo>
                    <a:pt x="64" y="28"/>
                  </a:lnTo>
                  <a:lnTo>
                    <a:pt x="52" y="21"/>
                  </a:lnTo>
                  <a:lnTo>
                    <a:pt x="52" y="23"/>
                  </a:lnTo>
                  <a:close/>
                  <a:moveTo>
                    <a:pt x="70" y="34"/>
                  </a:moveTo>
                  <a:lnTo>
                    <a:pt x="82" y="41"/>
                  </a:lnTo>
                  <a:lnTo>
                    <a:pt x="82" y="38"/>
                  </a:lnTo>
                  <a:lnTo>
                    <a:pt x="70" y="31"/>
                  </a:lnTo>
                  <a:lnTo>
                    <a:pt x="70" y="34"/>
                  </a:lnTo>
                  <a:close/>
                  <a:moveTo>
                    <a:pt x="88" y="44"/>
                  </a:moveTo>
                  <a:lnTo>
                    <a:pt x="100" y="51"/>
                  </a:lnTo>
                  <a:lnTo>
                    <a:pt x="100" y="48"/>
                  </a:lnTo>
                  <a:lnTo>
                    <a:pt x="88" y="41"/>
                  </a:lnTo>
                  <a:lnTo>
                    <a:pt x="88" y="44"/>
                  </a:lnTo>
                  <a:close/>
                  <a:moveTo>
                    <a:pt x="106" y="54"/>
                  </a:moveTo>
                  <a:lnTo>
                    <a:pt x="118" y="61"/>
                  </a:lnTo>
                  <a:lnTo>
                    <a:pt x="118" y="59"/>
                  </a:lnTo>
                  <a:lnTo>
                    <a:pt x="106" y="52"/>
                  </a:lnTo>
                  <a:lnTo>
                    <a:pt x="106" y="54"/>
                  </a:lnTo>
                  <a:close/>
                  <a:moveTo>
                    <a:pt x="124" y="65"/>
                  </a:moveTo>
                  <a:lnTo>
                    <a:pt x="136" y="72"/>
                  </a:lnTo>
                  <a:lnTo>
                    <a:pt x="136" y="69"/>
                  </a:lnTo>
                  <a:lnTo>
                    <a:pt x="124" y="62"/>
                  </a:lnTo>
                  <a:lnTo>
                    <a:pt x="124" y="65"/>
                  </a:lnTo>
                  <a:close/>
                  <a:moveTo>
                    <a:pt x="46" y="17"/>
                  </a:moveTo>
                  <a:lnTo>
                    <a:pt x="46" y="20"/>
                  </a:lnTo>
                  <a:lnTo>
                    <a:pt x="57" y="13"/>
                  </a:lnTo>
                  <a:lnTo>
                    <a:pt x="57" y="11"/>
                  </a:lnTo>
                  <a:lnTo>
                    <a:pt x="46" y="17"/>
                  </a:lnTo>
                  <a:close/>
                  <a:moveTo>
                    <a:pt x="64" y="28"/>
                  </a:moveTo>
                  <a:lnTo>
                    <a:pt x="64" y="30"/>
                  </a:lnTo>
                  <a:lnTo>
                    <a:pt x="75" y="24"/>
                  </a:lnTo>
                  <a:lnTo>
                    <a:pt x="75" y="21"/>
                  </a:lnTo>
                  <a:lnTo>
                    <a:pt x="64" y="28"/>
                  </a:lnTo>
                  <a:close/>
                  <a:moveTo>
                    <a:pt x="82" y="38"/>
                  </a:moveTo>
                  <a:lnTo>
                    <a:pt x="82" y="41"/>
                  </a:lnTo>
                  <a:lnTo>
                    <a:pt x="93" y="34"/>
                  </a:lnTo>
                  <a:lnTo>
                    <a:pt x="93" y="31"/>
                  </a:lnTo>
                  <a:lnTo>
                    <a:pt x="82" y="38"/>
                  </a:lnTo>
                  <a:close/>
                  <a:moveTo>
                    <a:pt x="100" y="48"/>
                  </a:moveTo>
                  <a:lnTo>
                    <a:pt x="100" y="51"/>
                  </a:lnTo>
                  <a:lnTo>
                    <a:pt x="111" y="44"/>
                  </a:lnTo>
                  <a:lnTo>
                    <a:pt x="111" y="42"/>
                  </a:lnTo>
                  <a:lnTo>
                    <a:pt x="100" y="48"/>
                  </a:lnTo>
                  <a:close/>
                  <a:moveTo>
                    <a:pt x="118" y="59"/>
                  </a:moveTo>
                  <a:lnTo>
                    <a:pt x="118" y="61"/>
                  </a:lnTo>
                  <a:lnTo>
                    <a:pt x="130" y="55"/>
                  </a:lnTo>
                  <a:lnTo>
                    <a:pt x="130" y="52"/>
                  </a:lnTo>
                  <a:lnTo>
                    <a:pt x="118" y="59"/>
                  </a:lnTo>
                  <a:close/>
                  <a:moveTo>
                    <a:pt x="136" y="69"/>
                  </a:moveTo>
                  <a:lnTo>
                    <a:pt x="136" y="72"/>
                  </a:lnTo>
                  <a:lnTo>
                    <a:pt x="148" y="66"/>
                  </a:lnTo>
                  <a:lnTo>
                    <a:pt x="148" y="63"/>
                  </a:lnTo>
                  <a:lnTo>
                    <a:pt x="136" y="69"/>
                  </a:lnTo>
                  <a:close/>
                  <a:moveTo>
                    <a:pt x="142" y="76"/>
                  </a:moveTo>
                  <a:lnTo>
                    <a:pt x="154" y="82"/>
                  </a:lnTo>
                  <a:lnTo>
                    <a:pt x="154" y="80"/>
                  </a:lnTo>
                  <a:lnTo>
                    <a:pt x="142" y="73"/>
                  </a:lnTo>
                  <a:lnTo>
                    <a:pt x="142" y="76"/>
                  </a:lnTo>
                  <a:close/>
                  <a:moveTo>
                    <a:pt x="154" y="80"/>
                  </a:moveTo>
                  <a:lnTo>
                    <a:pt x="154" y="82"/>
                  </a:lnTo>
                  <a:lnTo>
                    <a:pt x="165" y="76"/>
                  </a:lnTo>
                  <a:lnTo>
                    <a:pt x="165" y="73"/>
                  </a:lnTo>
                  <a:lnTo>
                    <a:pt x="154" y="80"/>
                  </a:lnTo>
                  <a:close/>
                  <a:moveTo>
                    <a:pt x="17" y="23"/>
                  </a:moveTo>
                  <a:lnTo>
                    <a:pt x="29" y="30"/>
                  </a:lnTo>
                  <a:lnTo>
                    <a:pt x="29" y="27"/>
                  </a:lnTo>
                  <a:lnTo>
                    <a:pt x="17" y="20"/>
                  </a:lnTo>
                  <a:lnTo>
                    <a:pt x="17" y="23"/>
                  </a:lnTo>
                  <a:close/>
                  <a:moveTo>
                    <a:pt x="34" y="33"/>
                  </a:moveTo>
                  <a:lnTo>
                    <a:pt x="47" y="40"/>
                  </a:lnTo>
                  <a:lnTo>
                    <a:pt x="47" y="37"/>
                  </a:lnTo>
                  <a:lnTo>
                    <a:pt x="34" y="30"/>
                  </a:lnTo>
                  <a:lnTo>
                    <a:pt x="34" y="33"/>
                  </a:lnTo>
                  <a:close/>
                  <a:moveTo>
                    <a:pt x="53" y="43"/>
                  </a:moveTo>
                  <a:lnTo>
                    <a:pt x="65" y="50"/>
                  </a:lnTo>
                  <a:lnTo>
                    <a:pt x="65" y="48"/>
                  </a:lnTo>
                  <a:lnTo>
                    <a:pt x="53" y="41"/>
                  </a:lnTo>
                  <a:lnTo>
                    <a:pt x="53" y="43"/>
                  </a:lnTo>
                  <a:close/>
                  <a:moveTo>
                    <a:pt x="71" y="54"/>
                  </a:moveTo>
                  <a:lnTo>
                    <a:pt x="83" y="61"/>
                  </a:lnTo>
                  <a:lnTo>
                    <a:pt x="83" y="58"/>
                  </a:lnTo>
                  <a:lnTo>
                    <a:pt x="71" y="51"/>
                  </a:lnTo>
                  <a:lnTo>
                    <a:pt x="71" y="54"/>
                  </a:lnTo>
                  <a:close/>
                  <a:moveTo>
                    <a:pt x="89" y="64"/>
                  </a:moveTo>
                  <a:lnTo>
                    <a:pt x="101" y="71"/>
                  </a:lnTo>
                  <a:lnTo>
                    <a:pt x="101" y="69"/>
                  </a:lnTo>
                  <a:lnTo>
                    <a:pt x="89" y="62"/>
                  </a:lnTo>
                  <a:lnTo>
                    <a:pt x="89" y="64"/>
                  </a:lnTo>
                  <a:close/>
                  <a:moveTo>
                    <a:pt x="107" y="75"/>
                  </a:moveTo>
                  <a:lnTo>
                    <a:pt x="119" y="82"/>
                  </a:lnTo>
                  <a:lnTo>
                    <a:pt x="119" y="79"/>
                  </a:lnTo>
                  <a:lnTo>
                    <a:pt x="107" y="72"/>
                  </a:lnTo>
                  <a:lnTo>
                    <a:pt x="107" y="75"/>
                  </a:lnTo>
                  <a:close/>
                  <a:moveTo>
                    <a:pt x="29" y="27"/>
                  </a:moveTo>
                  <a:lnTo>
                    <a:pt x="29" y="30"/>
                  </a:lnTo>
                  <a:lnTo>
                    <a:pt x="40" y="23"/>
                  </a:lnTo>
                  <a:lnTo>
                    <a:pt x="40" y="20"/>
                  </a:lnTo>
                  <a:lnTo>
                    <a:pt x="29" y="27"/>
                  </a:lnTo>
                  <a:close/>
                  <a:moveTo>
                    <a:pt x="47" y="37"/>
                  </a:moveTo>
                  <a:lnTo>
                    <a:pt x="47" y="40"/>
                  </a:lnTo>
                  <a:lnTo>
                    <a:pt x="58" y="33"/>
                  </a:lnTo>
                  <a:lnTo>
                    <a:pt x="58" y="31"/>
                  </a:lnTo>
                  <a:lnTo>
                    <a:pt x="47" y="37"/>
                  </a:lnTo>
                  <a:close/>
                  <a:moveTo>
                    <a:pt x="65" y="48"/>
                  </a:moveTo>
                  <a:lnTo>
                    <a:pt x="65" y="50"/>
                  </a:lnTo>
                  <a:lnTo>
                    <a:pt x="76" y="44"/>
                  </a:lnTo>
                  <a:lnTo>
                    <a:pt x="76" y="41"/>
                  </a:lnTo>
                  <a:lnTo>
                    <a:pt x="65" y="48"/>
                  </a:lnTo>
                  <a:close/>
                  <a:moveTo>
                    <a:pt x="83" y="58"/>
                  </a:moveTo>
                  <a:lnTo>
                    <a:pt x="83" y="61"/>
                  </a:lnTo>
                  <a:lnTo>
                    <a:pt x="94" y="54"/>
                  </a:lnTo>
                  <a:lnTo>
                    <a:pt x="94" y="52"/>
                  </a:lnTo>
                  <a:lnTo>
                    <a:pt x="83" y="58"/>
                  </a:lnTo>
                  <a:close/>
                  <a:moveTo>
                    <a:pt x="101" y="69"/>
                  </a:moveTo>
                  <a:lnTo>
                    <a:pt x="101" y="71"/>
                  </a:lnTo>
                  <a:lnTo>
                    <a:pt x="112" y="65"/>
                  </a:lnTo>
                  <a:lnTo>
                    <a:pt x="112" y="62"/>
                  </a:lnTo>
                  <a:lnTo>
                    <a:pt x="101" y="69"/>
                  </a:lnTo>
                  <a:close/>
                  <a:moveTo>
                    <a:pt x="119" y="79"/>
                  </a:moveTo>
                  <a:lnTo>
                    <a:pt x="119" y="82"/>
                  </a:lnTo>
                  <a:lnTo>
                    <a:pt x="131" y="75"/>
                  </a:lnTo>
                  <a:lnTo>
                    <a:pt x="131" y="72"/>
                  </a:lnTo>
                  <a:lnTo>
                    <a:pt x="119" y="79"/>
                  </a:lnTo>
                  <a:close/>
                  <a:moveTo>
                    <a:pt x="125" y="85"/>
                  </a:moveTo>
                  <a:lnTo>
                    <a:pt x="137" y="92"/>
                  </a:lnTo>
                  <a:lnTo>
                    <a:pt x="137" y="90"/>
                  </a:lnTo>
                  <a:lnTo>
                    <a:pt x="125" y="83"/>
                  </a:lnTo>
                  <a:lnTo>
                    <a:pt x="125" y="85"/>
                  </a:lnTo>
                  <a:close/>
                  <a:moveTo>
                    <a:pt x="137" y="90"/>
                  </a:moveTo>
                  <a:lnTo>
                    <a:pt x="137" y="92"/>
                  </a:lnTo>
                  <a:lnTo>
                    <a:pt x="149" y="86"/>
                  </a:lnTo>
                  <a:lnTo>
                    <a:pt x="149" y="83"/>
                  </a:lnTo>
                  <a:lnTo>
                    <a:pt x="137" y="90"/>
                  </a:lnTo>
                  <a:close/>
                  <a:moveTo>
                    <a:pt x="0" y="32"/>
                  </a:moveTo>
                  <a:lnTo>
                    <a:pt x="11" y="39"/>
                  </a:lnTo>
                  <a:lnTo>
                    <a:pt x="11" y="37"/>
                  </a:lnTo>
                  <a:lnTo>
                    <a:pt x="0" y="30"/>
                  </a:lnTo>
                  <a:lnTo>
                    <a:pt x="0" y="32"/>
                  </a:lnTo>
                  <a:close/>
                  <a:moveTo>
                    <a:pt x="18" y="43"/>
                  </a:moveTo>
                  <a:lnTo>
                    <a:pt x="30" y="50"/>
                  </a:lnTo>
                  <a:lnTo>
                    <a:pt x="30" y="47"/>
                  </a:lnTo>
                  <a:lnTo>
                    <a:pt x="18" y="40"/>
                  </a:lnTo>
                  <a:lnTo>
                    <a:pt x="18" y="43"/>
                  </a:lnTo>
                  <a:close/>
                  <a:moveTo>
                    <a:pt x="36" y="53"/>
                  </a:moveTo>
                  <a:lnTo>
                    <a:pt x="84" y="81"/>
                  </a:lnTo>
                  <a:lnTo>
                    <a:pt x="84" y="79"/>
                  </a:lnTo>
                  <a:lnTo>
                    <a:pt x="36" y="51"/>
                  </a:lnTo>
                  <a:lnTo>
                    <a:pt x="36" y="53"/>
                  </a:lnTo>
                  <a:close/>
                  <a:moveTo>
                    <a:pt x="90" y="85"/>
                  </a:moveTo>
                  <a:lnTo>
                    <a:pt x="102" y="91"/>
                  </a:lnTo>
                  <a:lnTo>
                    <a:pt x="102" y="89"/>
                  </a:lnTo>
                  <a:lnTo>
                    <a:pt x="90" y="82"/>
                  </a:lnTo>
                  <a:lnTo>
                    <a:pt x="90" y="85"/>
                  </a:lnTo>
                  <a:close/>
                  <a:moveTo>
                    <a:pt x="11" y="37"/>
                  </a:moveTo>
                  <a:lnTo>
                    <a:pt x="11" y="39"/>
                  </a:lnTo>
                  <a:lnTo>
                    <a:pt x="23" y="33"/>
                  </a:lnTo>
                  <a:lnTo>
                    <a:pt x="23" y="30"/>
                  </a:lnTo>
                  <a:lnTo>
                    <a:pt x="11" y="37"/>
                  </a:lnTo>
                  <a:close/>
                  <a:moveTo>
                    <a:pt x="30" y="47"/>
                  </a:moveTo>
                  <a:lnTo>
                    <a:pt x="30" y="50"/>
                  </a:lnTo>
                  <a:lnTo>
                    <a:pt x="41" y="43"/>
                  </a:lnTo>
                  <a:lnTo>
                    <a:pt x="41" y="41"/>
                  </a:lnTo>
                  <a:lnTo>
                    <a:pt x="30" y="47"/>
                  </a:lnTo>
                  <a:close/>
                  <a:moveTo>
                    <a:pt x="84" y="79"/>
                  </a:moveTo>
                  <a:lnTo>
                    <a:pt x="84" y="81"/>
                  </a:lnTo>
                  <a:lnTo>
                    <a:pt x="95" y="75"/>
                  </a:lnTo>
                  <a:lnTo>
                    <a:pt x="95" y="72"/>
                  </a:lnTo>
                  <a:lnTo>
                    <a:pt x="84" y="79"/>
                  </a:lnTo>
                  <a:close/>
                  <a:moveTo>
                    <a:pt x="102" y="89"/>
                  </a:moveTo>
                  <a:lnTo>
                    <a:pt x="102" y="91"/>
                  </a:lnTo>
                  <a:lnTo>
                    <a:pt x="113" y="85"/>
                  </a:lnTo>
                  <a:lnTo>
                    <a:pt x="113" y="82"/>
                  </a:lnTo>
                  <a:lnTo>
                    <a:pt x="102" y="89"/>
                  </a:lnTo>
                  <a:close/>
                  <a:moveTo>
                    <a:pt x="108" y="95"/>
                  </a:moveTo>
                  <a:lnTo>
                    <a:pt x="120" y="102"/>
                  </a:lnTo>
                  <a:lnTo>
                    <a:pt x="120" y="99"/>
                  </a:lnTo>
                  <a:lnTo>
                    <a:pt x="108" y="92"/>
                  </a:lnTo>
                  <a:lnTo>
                    <a:pt x="108" y="95"/>
                  </a:lnTo>
                  <a:close/>
                  <a:moveTo>
                    <a:pt x="120" y="99"/>
                  </a:moveTo>
                  <a:lnTo>
                    <a:pt x="120" y="102"/>
                  </a:lnTo>
                  <a:lnTo>
                    <a:pt x="132" y="96"/>
                  </a:lnTo>
                  <a:lnTo>
                    <a:pt x="132" y="93"/>
                  </a:lnTo>
                  <a:lnTo>
                    <a:pt x="120" y="99"/>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nvGrpSpPr>
          <p:cNvPr id="4120" name="Groupe 283"/>
          <p:cNvGrpSpPr>
            <a:grpSpLocks/>
          </p:cNvGrpSpPr>
          <p:nvPr/>
        </p:nvGrpSpPr>
        <p:grpSpPr bwMode="auto">
          <a:xfrm>
            <a:off x="2786063" y="3235325"/>
            <a:ext cx="457200" cy="420688"/>
            <a:chOff x="6758006" y="4437073"/>
            <a:chExt cx="457200" cy="420687"/>
          </a:xfrm>
        </p:grpSpPr>
        <p:sp>
          <p:nvSpPr>
            <p:cNvPr id="4239" name="Freeform 1123"/>
            <p:cNvSpPr>
              <a:spLocks/>
            </p:cNvSpPr>
            <p:nvPr/>
          </p:nvSpPr>
          <p:spPr bwMode="auto">
            <a:xfrm>
              <a:off x="6983431" y="4691073"/>
              <a:ext cx="231775" cy="158750"/>
            </a:xfrm>
            <a:custGeom>
              <a:avLst/>
              <a:gdLst>
                <a:gd name="T0" fmla="*/ 0 w 423"/>
                <a:gd name="T1" fmla="*/ 0 h 290"/>
                <a:gd name="T2" fmla="*/ 0 w 423"/>
                <a:gd name="T3" fmla="*/ 0 h 290"/>
                <a:gd name="T4" fmla="*/ 0 w 423"/>
                <a:gd name="T5" fmla="*/ 0 h 290"/>
                <a:gd name="T6" fmla="*/ 0 w 423"/>
                <a:gd name="T7" fmla="*/ 0 h 290"/>
                <a:gd name="T8" fmla="*/ 0 w 423"/>
                <a:gd name="T9" fmla="*/ 0 h 290"/>
                <a:gd name="T10" fmla="*/ 0 w 423"/>
                <a:gd name="T11" fmla="*/ 0 h 290"/>
                <a:gd name="T12" fmla="*/ 0 w 423"/>
                <a:gd name="T13" fmla="*/ 0 h 290"/>
                <a:gd name="T14" fmla="*/ 0 60000 65536"/>
                <a:gd name="T15" fmla="*/ 0 60000 65536"/>
                <a:gd name="T16" fmla="*/ 0 60000 65536"/>
                <a:gd name="T17" fmla="*/ 0 60000 65536"/>
                <a:gd name="T18" fmla="*/ 0 60000 65536"/>
                <a:gd name="T19" fmla="*/ 0 60000 65536"/>
                <a:gd name="T20" fmla="*/ 0 60000 65536"/>
                <a:gd name="T21" fmla="*/ 0 w 423"/>
                <a:gd name="T22" fmla="*/ 0 h 290"/>
                <a:gd name="T23" fmla="*/ 423 w 423"/>
                <a:gd name="T24" fmla="*/ 290 h 2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3" h="290">
                  <a:moveTo>
                    <a:pt x="148" y="290"/>
                  </a:moveTo>
                  <a:cubicBezTo>
                    <a:pt x="246" y="281"/>
                    <a:pt x="335" y="232"/>
                    <a:pt x="397" y="154"/>
                  </a:cubicBezTo>
                  <a:cubicBezTo>
                    <a:pt x="423" y="103"/>
                    <a:pt x="403" y="39"/>
                    <a:pt x="353" y="13"/>
                  </a:cubicBezTo>
                  <a:cubicBezTo>
                    <a:pt x="337" y="4"/>
                    <a:pt x="319" y="0"/>
                    <a:pt x="301" y="1"/>
                  </a:cubicBezTo>
                  <a:lnTo>
                    <a:pt x="0" y="290"/>
                  </a:lnTo>
                  <a:lnTo>
                    <a:pt x="148" y="290"/>
                  </a:lnTo>
                  <a:close/>
                </a:path>
              </a:pathLst>
            </a:custGeom>
            <a:solidFill>
              <a:srgbClr val="DDDDDD"/>
            </a:solidFill>
            <a:ln w="0">
              <a:solidFill>
                <a:srgbClr val="000000"/>
              </a:solidFill>
              <a:round/>
              <a:headEnd/>
              <a:tailEnd/>
            </a:ln>
          </p:spPr>
          <p:txBody>
            <a:bodyPr/>
            <a:lstStyle/>
            <a:p>
              <a:endParaRPr lang="fr-FR"/>
            </a:p>
          </p:txBody>
        </p:sp>
        <p:pic>
          <p:nvPicPr>
            <p:cNvPr id="4240" name="Picture 11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41" name="Picture 112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42" name="Freeform 1126"/>
            <p:cNvSpPr>
              <a:spLocks/>
            </p:cNvSpPr>
            <p:nvPr/>
          </p:nvSpPr>
          <p:spPr bwMode="auto">
            <a:xfrm>
              <a:off x="6983431" y="4729173"/>
              <a:ext cx="153988" cy="120650"/>
            </a:xfrm>
            <a:custGeom>
              <a:avLst/>
              <a:gdLst>
                <a:gd name="T0" fmla="*/ 0 w 97"/>
                <a:gd name="T1" fmla="*/ 2147483647 h 76"/>
                <a:gd name="T2" fmla="*/ 2147483647 w 97"/>
                <a:gd name="T3" fmla="*/ 0 h 76"/>
                <a:gd name="T4" fmla="*/ 2147483647 w 97"/>
                <a:gd name="T5" fmla="*/ 2147483647 h 76"/>
                <a:gd name="T6" fmla="*/ 0 w 97"/>
                <a:gd name="T7" fmla="*/ 2147483647 h 76"/>
                <a:gd name="T8" fmla="*/ 0 w 97"/>
                <a:gd name="T9" fmla="*/ 2147483647 h 76"/>
                <a:gd name="T10" fmla="*/ 0 60000 65536"/>
                <a:gd name="T11" fmla="*/ 0 60000 65536"/>
                <a:gd name="T12" fmla="*/ 0 60000 65536"/>
                <a:gd name="T13" fmla="*/ 0 60000 65536"/>
                <a:gd name="T14" fmla="*/ 0 60000 65536"/>
                <a:gd name="T15" fmla="*/ 0 w 97"/>
                <a:gd name="T16" fmla="*/ 0 h 76"/>
                <a:gd name="T17" fmla="*/ 97 w 97"/>
                <a:gd name="T18" fmla="*/ 76 h 76"/>
              </a:gdLst>
              <a:ahLst/>
              <a:cxnLst>
                <a:cxn ang="T10">
                  <a:pos x="T0" y="T1"/>
                </a:cxn>
                <a:cxn ang="T11">
                  <a:pos x="T2" y="T3"/>
                </a:cxn>
                <a:cxn ang="T12">
                  <a:pos x="T4" y="T5"/>
                </a:cxn>
                <a:cxn ang="T13">
                  <a:pos x="T6" y="T7"/>
                </a:cxn>
                <a:cxn ang="T14">
                  <a:pos x="T8" y="T9"/>
                </a:cxn>
              </a:cxnLst>
              <a:rect l="T15" t="T16" r="T17" b="T18"/>
              <a:pathLst>
                <a:path w="97" h="76">
                  <a:moveTo>
                    <a:pt x="0" y="56"/>
                  </a:moveTo>
                  <a:lnTo>
                    <a:pt x="97" y="0"/>
                  </a:lnTo>
                  <a:lnTo>
                    <a:pt x="90" y="24"/>
                  </a:lnTo>
                  <a:lnTo>
                    <a:pt x="0" y="76"/>
                  </a:lnTo>
                  <a:lnTo>
                    <a:pt x="0" y="56"/>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4243" name="Picture 112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44" name="Picture 112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45" name="Freeform 1129"/>
            <p:cNvSpPr>
              <a:spLocks/>
            </p:cNvSpPr>
            <p:nvPr/>
          </p:nvSpPr>
          <p:spPr bwMode="auto">
            <a:xfrm>
              <a:off x="7116781" y="4572010"/>
              <a:ext cx="68263" cy="169862"/>
            </a:xfrm>
            <a:custGeom>
              <a:avLst/>
              <a:gdLst>
                <a:gd name="T0" fmla="*/ 0 w 43"/>
                <a:gd name="T1" fmla="*/ 2147483647 h 107"/>
                <a:gd name="T2" fmla="*/ 2147483647 w 43"/>
                <a:gd name="T3" fmla="*/ 0 h 107"/>
                <a:gd name="T4" fmla="*/ 2147483647 w 43"/>
                <a:gd name="T5" fmla="*/ 0 h 107"/>
                <a:gd name="T6" fmla="*/ 2147483647 w 43"/>
                <a:gd name="T7" fmla="*/ 2147483647 h 107"/>
                <a:gd name="T8" fmla="*/ 0 w 43"/>
                <a:gd name="T9" fmla="*/ 2147483647 h 107"/>
                <a:gd name="T10" fmla="*/ 0 60000 65536"/>
                <a:gd name="T11" fmla="*/ 0 60000 65536"/>
                <a:gd name="T12" fmla="*/ 0 60000 65536"/>
                <a:gd name="T13" fmla="*/ 0 60000 65536"/>
                <a:gd name="T14" fmla="*/ 0 60000 65536"/>
                <a:gd name="T15" fmla="*/ 0 w 43"/>
                <a:gd name="T16" fmla="*/ 0 h 107"/>
                <a:gd name="T17" fmla="*/ 43 w 43"/>
                <a:gd name="T18" fmla="*/ 107 h 107"/>
              </a:gdLst>
              <a:ahLst/>
              <a:cxnLst>
                <a:cxn ang="T10">
                  <a:pos x="T0" y="T1"/>
                </a:cxn>
                <a:cxn ang="T11">
                  <a:pos x="T2" y="T3"/>
                </a:cxn>
                <a:cxn ang="T12">
                  <a:pos x="T4" y="T5"/>
                </a:cxn>
                <a:cxn ang="T13">
                  <a:pos x="T6" y="T7"/>
                </a:cxn>
                <a:cxn ang="T14">
                  <a:pos x="T8" y="T9"/>
                </a:cxn>
              </a:cxnLst>
              <a:rect l="T15" t="T16" r="T17" b="T18"/>
              <a:pathLst>
                <a:path w="43" h="107">
                  <a:moveTo>
                    <a:pt x="0" y="107"/>
                  </a:moveTo>
                  <a:lnTo>
                    <a:pt x="31" y="0"/>
                  </a:lnTo>
                  <a:lnTo>
                    <a:pt x="43" y="0"/>
                  </a:lnTo>
                  <a:lnTo>
                    <a:pt x="13" y="99"/>
                  </a:lnTo>
                  <a:lnTo>
                    <a:pt x="0" y="107"/>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246" name="Rectangle 1130"/>
            <p:cNvSpPr>
              <a:spLocks noChangeArrowheads="1"/>
            </p:cNvSpPr>
            <p:nvPr/>
          </p:nvSpPr>
          <p:spPr bwMode="auto">
            <a:xfrm>
              <a:off x="6942156" y="4437073"/>
              <a:ext cx="2540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47" name="Rectangle 1131"/>
            <p:cNvSpPr>
              <a:spLocks noChangeArrowheads="1"/>
            </p:cNvSpPr>
            <p:nvPr/>
          </p:nvSpPr>
          <p:spPr bwMode="auto">
            <a:xfrm>
              <a:off x="6942156" y="4445010"/>
              <a:ext cx="254000" cy="952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48" name="Rectangle 1132"/>
            <p:cNvSpPr>
              <a:spLocks noChangeArrowheads="1"/>
            </p:cNvSpPr>
            <p:nvPr/>
          </p:nvSpPr>
          <p:spPr bwMode="auto">
            <a:xfrm>
              <a:off x="6942156" y="4454535"/>
              <a:ext cx="2540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49" name="Rectangle 1133"/>
            <p:cNvSpPr>
              <a:spLocks noChangeArrowheads="1"/>
            </p:cNvSpPr>
            <p:nvPr/>
          </p:nvSpPr>
          <p:spPr bwMode="auto">
            <a:xfrm>
              <a:off x="6942156" y="4462473"/>
              <a:ext cx="254000" cy="9525"/>
            </a:xfrm>
            <a:prstGeom prst="rect">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50" name="Rectangle 1134"/>
            <p:cNvSpPr>
              <a:spLocks noChangeArrowheads="1"/>
            </p:cNvSpPr>
            <p:nvPr/>
          </p:nvSpPr>
          <p:spPr bwMode="auto">
            <a:xfrm>
              <a:off x="6942156" y="4471998"/>
              <a:ext cx="2540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51" name="Rectangle 1135"/>
            <p:cNvSpPr>
              <a:spLocks noChangeArrowheads="1"/>
            </p:cNvSpPr>
            <p:nvPr/>
          </p:nvSpPr>
          <p:spPr bwMode="auto">
            <a:xfrm>
              <a:off x="6942156" y="4481523"/>
              <a:ext cx="254000" cy="7937"/>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52" name="Rectangle 1136"/>
            <p:cNvSpPr>
              <a:spLocks noChangeArrowheads="1"/>
            </p:cNvSpPr>
            <p:nvPr/>
          </p:nvSpPr>
          <p:spPr bwMode="auto">
            <a:xfrm>
              <a:off x="6942156" y="4489460"/>
              <a:ext cx="254000" cy="9525"/>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53" name="Rectangle 1137"/>
            <p:cNvSpPr>
              <a:spLocks noChangeArrowheads="1"/>
            </p:cNvSpPr>
            <p:nvPr/>
          </p:nvSpPr>
          <p:spPr bwMode="auto">
            <a:xfrm>
              <a:off x="6942156" y="4498985"/>
              <a:ext cx="2540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54" name="Rectangle 1138"/>
            <p:cNvSpPr>
              <a:spLocks noChangeArrowheads="1"/>
            </p:cNvSpPr>
            <p:nvPr/>
          </p:nvSpPr>
          <p:spPr bwMode="auto">
            <a:xfrm>
              <a:off x="6942156" y="4506923"/>
              <a:ext cx="2540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55" name="Rectangle 1139"/>
            <p:cNvSpPr>
              <a:spLocks noChangeArrowheads="1"/>
            </p:cNvSpPr>
            <p:nvPr/>
          </p:nvSpPr>
          <p:spPr bwMode="auto">
            <a:xfrm>
              <a:off x="6942156" y="4516448"/>
              <a:ext cx="254000" cy="7937"/>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56" name="Rectangle 1140"/>
            <p:cNvSpPr>
              <a:spLocks noChangeArrowheads="1"/>
            </p:cNvSpPr>
            <p:nvPr/>
          </p:nvSpPr>
          <p:spPr bwMode="auto">
            <a:xfrm>
              <a:off x="6942156" y="4524385"/>
              <a:ext cx="254000" cy="952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57" name="Rectangle 1141"/>
            <p:cNvSpPr>
              <a:spLocks noChangeArrowheads="1"/>
            </p:cNvSpPr>
            <p:nvPr/>
          </p:nvSpPr>
          <p:spPr bwMode="auto">
            <a:xfrm>
              <a:off x="6942156" y="4533910"/>
              <a:ext cx="254000" cy="7937"/>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58" name="Rectangle 1142"/>
            <p:cNvSpPr>
              <a:spLocks noChangeArrowheads="1"/>
            </p:cNvSpPr>
            <p:nvPr/>
          </p:nvSpPr>
          <p:spPr bwMode="auto">
            <a:xfrm>
              <a:off x="6942156" y="4541848"/>
              <a:ext cx="254000" cy="9525"/>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59" name="Rectangle 1143"/>
            <p:cNvSpPr>
              <a:spLocks noChangeArrowheads="1"/>
            </p:cNvSpPr>
            <p:nvPr/>
          </p:nvSpPr>
          <p:spPr bwMode="auto">
            <a:xfrm>
              <a:off x="6942156" y="4551373"/>
              <a:ext cx="2540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60" name="Rectangle 1144"/>
            <p:cNvSpPr>
              <a:spLocks noChangeArrowheads="1"/>
            </p:cNvSpPr>
            <p:nvPr/>
          </p:nvSpPr>
          <p:spPr bwMode="auto">
            <a:xfrm>
              <a:off x="6942156" y="4559310"/>
              <a:ext cx="254000" cy="952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61" name="Rectangle 1145"/>
            <p:cNvSpPr>
              <a:spLocks noChangeArrowheads="1"/>
            </p:cNvSpPr>
            <p:nvPr/>
          </p:nvSpPr>
          <p:spPr bwMode="auto">
            <a:xfrm>
              <a:off x="6942156" y="4568835"/>
              <a:ext cx="254000" cy="7937"/>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62" name="Freeform 1146"/>
            <p:cNvSpPr>
              <a:spLocks/>
            </p:cNvSpPr>
            <p:nvPr/>
          </p:nvSpPr>
          <p:spPr bwMode="auto">
            <a:xfrm>
              <a:off x="6953269" y="4448185"/>
              <a:ext cx="231775" cy="123825"/>
            </a:xfrm>
            <a:custGeom>
              <a:avLst/>
              <a:gdLst>
                <a:gd name="T0" fmla="*/ 0 w 422"/>
                <a:gd name="T1" fmla="*/ 0 h 224"/>
                <a:gd name="T2" fmla="*/ 0 w 422"/>
                <a:gd name="T3" fmla="*/ 0 h 224"/>
                <a:gd name="T4" fmla="*/ 0 w 422"/>
                <a:gd name="T5" fmla="*/ 0 h 224"/>
                <a:gd name="T6" fmla="*/ 0 w 422"/>
                <a:gd name="T7" fmla="*/ 0 h 224"/>
                <a:gd name="T8" fmla="*/ 0 w 422"/>
                <a:gd name="T9" fmla="*/ 0 h 224"/>
                <a:gd name="T10" fmla="*/ 0 w 422"/>
                <a:gd name="T11" fmla="*/ 0 h 224"/>
                <a:gd name="T12" fmla="*/ 0 60000 65536"/>
                <a:gd name="T13" fmla="*/ 0 60000 65536"/>
                <a:gd name="T14" fmla="*/ 0 60000 65536"/>
                <a:gd name="T15" fmla="*/ 0 60000 65536"/>
                <a:gd name="T16" fmla="*/ 0 60000 65536"/>
                <a:gd name="T17" fmla="*/ 0 60000 65536"/>
                <a:gd name="T18" fmla="*/ 0 w 422"/>
                <a:gd name="T19" fmla="*/ 0 h 224"/>
                <a:gd name="T20" fmla="*/ 422 w 422"/>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422" h="224">
                  <a:moveTo>
                    <a:pt x="0" y="2"/>
                  </a:moveTo>
                  <a:lnTo>
                    <a:pt x="34" y="0"/>
                  </a:lnTo>
                  <a:lnTo>
                    <a:pt x="304" y="143"/>
                  </a:lnTo>
                  <a:lnTo>
                    <a:pt x="422" y="224"/>
                  </a:lnTo>
                  <a:lnTo>
                    <a:pt x="388" y="224"/>
                  </a:lnTo>
                  <a:cubicBezTo>
                    <a:pt x="258" y="152"/>
                    <a:pt x="128" y="78"/>
                    <a:pt x="0" y="2"/>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263" name="Rectangle 1147"/>
            <p:cNvSpPr>
              <a:spLocks noChangeArrowheads="1"/>
            </p:cNvSpPr>
            <p:nvPr/>
          </p:nvSpPr>
          <p:spPr bwMode="auto">
            <a:xfrm>
              <a:off x="6758006" y="4603760"/>
              <a:ext cx="3683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64" name="Rectangle 1148"/>
            <p:cNvSpPr>
              <a:spLocks noChangeArrowheads="1"/>
            </p:cNvSpPr>
            <p:nvPr/>
          </p:nvSpPr>
          <p:spPr bwMode="auto">
            <a:xfrm>
              <a:off x="6758006" y="4611698"/>
              <a:ext cx="368300" cy="9525"/>
            </a:xfrm>
            <a:prstGeom prst="rect">
              <a:avLst/>
            </a:prstGeom>
            <a:solidFill>
              <a:srgbClr val="DFDF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65" name="Rectangle 1149"/>
            <p:cNvSpPr>
              <a:spLocks noChangeArrowheads="1"/>
            </p:cNvSpPr>
            <p:nvPr/>
          </p:nvSpPr>
          <p:spPr bwMode="auto">
            <a:xfrm>
              <a:off x="6758006" y="4621223"/>
              <a:ext cx="368300" cy="9525"/>
            </a:xfrm>
            <a:prstGeom prst="rect">
              <a:avLst/>
            </a:prstGeom>
            <a:solidFill>
              <a:srgbClr val="E1E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66" name="Rectangle 1150"/>
            <p:cNvSpPr>
              <a:spLocks noChangeArrowheads="1"/>
            </p:cNvSpPr>
            <p:nvPr/>
          </p:nvSpPr>
          <p:spPr bwMode="auto">
            <a:xfrm>
              <a:off x="6758006" y="4630748"/>
              <a:ext cx="3683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67" name="Rectangle 1151"/>
            <p:cNvSpPr>
              <a:spLocks noChangeArrowheads="1"/>
            </p:cNvSpPr>
            <p:nvPr/>
          </p:nvSpPr>
          <p:spPr bwMode="auto">
            <a:xfrm>
              <a:off x="6758006" y="4638685"/>
              <a:ext cx="368300" cy="95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68" name="Rectangle 1152"/>
            <p:cNvSpPr>
              <a:spLocks noChangeArrowheads="1"/>
            </p:cNvSpPr>
            <p:nvPr/>
          </p:nvSpPr>
          <p:spPr bwMode="auto">
            <a:xfrm>
              <a:off x="6758006" y="4648210"/>
              <a:ext cx="368300" cy="7937"/>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69" name="Rectangle 1153"/>
            <p:cNvSpPr>
              <a:spLocks noChangeArrowheads="1"/>
            </p:cNvSpPr>
            <p:nvPr/>
          </p:nvSpPr>
          <p:spPr bwMode="auto">
            <a:xfrm>
              <a:off x="6758006" y="4656148"/>
              <a:ext cx="3683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70" name="Rectangle 1154"/>
            <p:cNvSpPr>
              <a:spLocks noChangeArrowheads="1"/>
            </p:cNvSpPr>
            <p:nvPr/>
          </p:nvSpPr>
          <p:spPr bwMode="auto">
            <a:xfrm>
              <a:off x="6758006" y="4665673"/>
              <a:ext cx="368300" cy="7937"/>
            </a:xfrm>
            <a:prstGeom prst="rect">
              <a:avLst/>
            </a:prstGeom>
            <a:solidFill>
              <a:srgbClr val="E7E7E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71" name="Rectangle 1155"/>
            <p:cNvSpPr>
              <a:spLocks noChangeArrowheads="1"/>
            </p:cNvSpPr>
            <p:nvPr/>
          </p:nvSpPr>
          <p:spPr bwMode="auto">
            <a:xfrm>
              <a:off x="6758006" y="4673610"/>
              <a:ext cx="368300" cy="9525"/>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72" name="Rectangle 1156"/>
            <p:cNvSpPr>
              <a:spLocks noChangeArrowheads="1"/>
            </p:cNvSpPr>
            <p:nvPr/>
          </p:nvSpPr>
          <p:spPr bwMode="auto">
            <a:xfrm>
              <a:off x="6758006" y="4683135"/>
              <a:ext cx="368300" cy="7937"/>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73" name="Rectangle 1157"/>
            <p:cNvSpPr>
              <a:spLocks noChangeArrowheads="1"/>
            </p:cNvSpPr>
            <p:nvPr/>
          </p:nvSpPr>
          <p:spPr bwMode="auto">
            <a:xfrm>
              <a:off x="6758006" y="4691073"/>
              <a:ext cx="368300" cy="9525"/>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74" name="Rectangle 1158"/>
            <p:cNvSpPr>
              <a:spLocks noChangeArrowheads="1"/>
            </p:cNvSpPr>
            <p:nvPr/>
          </p:nvSpPr>
          <p:spPr bwMode="auto">
            <a:xfrm>
              <a:off x="6758006" y="4700598"/>
              <a:ext cx="3683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75" name="Rectangle 1159"/>
            <p:cNvSpPr>
              <a:spLocks noChangeArrowheads="1"/>
            </p:cNvSpPr>
            <p:nvPr/>
          </p:nvSpPr>
          <p:spPr bwMode="auto">
            <a:xfrm>
              <a:off x="6758006" y="4708535"/>
              <a:ext cx="3683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76" name="Rectangle 1160"/>
            <p:cNvSpPr>
              <a:spLocks noChangeArrowheads="1"/>
            </p:cNvSpPr>
            <p:nvPr/>
          </p:nvSpPr>
          <p:spPr bwMode="auto">
            <a:xfrm>
              <a:off x="6758006" y="4718060"/>
              <a:ext cx="368300" cy="7937"/>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77" name="Rectangle 1161"/>
            <p:cNvSpPr>
              <a:spLocks noChangeArrowheads="1"/>
            </p:cNvSpPr>
            <p:nvPr/>
          </p:nvSpPr>
          <p:spPr bwMode="auto">
            <a:xfrm>
              <a:off x="6758006" y="4725998"/>
              <a:ext cx="368300" cy="9525"/>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78" name="Rectangle 1162"/>
            <p:cNvSpPr>
              <a:spLocks noChangeArrowheads="1"/>
            </p:cNvSpPr>
            <p:nvPr/>
          </p:nvSpPr>
          <p:spPr bwMode="auto">
            <a:xfrm>
              <a:off x="6758006" y="4735523"/>
              <a:ext cx="368300" cy="7937"/>
            </a:xfrm>
            <a:prstGeom prst="rect">
              <a:avLst/>
            </a:prstGeom>
            <a:solidFill>
              <a:srgbClr val="F1F1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79" name="Rectangle 1163"/>
            <p:cNvSpPr>
              <a:spLocks noChangeArrowheads="1"/>
            </p:cNvSpPr>
            <p:nvPr/>
          </p:nvSpPr>
          <p:spPr bwMode="auto">
            <a:xfrm>
              <a:off x="6758006" y="4743460"/>
              <a:ext cx="368300" cy="9525"/>
            </a:xfrm>
            <a:prstGeom prst="rect">
              <a:avLst/>
            </a:prstGeom>
            <a:solidFill>
              <a:srgbClr val="F3F3F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80" name="Rectangle 1164"/>
            <p:cNvSpPr>
              <a:spLocks noChangeArrowheads="1"/>
            </p:cNvSpPr>
            <p:nvPr/>
          </p:nvSpPr>
          <p:spPr bwMode="auto">
            <a:xfrm>
              <a:off x="6758006" y="4752985"/>
              <a:ext cx="368300" cy="9525"/>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81" name="Rectangle 1165"/>
            <p:cNvSpPr>
              <a:spLocks noChangeArrowheads="1"/>
            </p:cNvSpPr>
            <p:nvPr/>
          </p:nvSpPr>
          <p:spPr bwMode="auto">
            <a:xfrm>
              <a:off x="6758006" y="4762510"/>
              <a:ext cx="368300" cy="7937"/>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82" name="Rectangle 1166"/>
            <p:cNvSpPr>
              <a:spLocks noChangeArrowheads="1"/>
            </p:cNvSpPr>
            <p:nvPr/>
          </p:nvSpPr>
          <p:spPr bwMode="auto">
            <a:xfrm>
              <a:off x="6758006" y="4770448"/>
              <a:ext cx="368300" cy="9525"/>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83" name="Rectangle 1167"/>
            <p:cNvSpPr>
              <a:spLocks noChangeArrowheads="1"/>
            </p:cNvSpPr>
            <p:nvPr/>
          </p:nvSpPr>
          <p:spPr bwMode="auto">
            <a:xfrm>
              <a:off x="6758006" y="4779973"/>
              <a:ext cx="3683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84" name="Rectangle 1168"/>
            <p:cNvSpPr>
              <a:spLocks noChangeArrowheads="1"/>
            </p:cNvSpPr>
            <p:nvPr/>
          </p:nvSpPr>
          <p:spPr bwMode="auto">
            <a:xfrm>
              <a:off x="6758006" y="4787910"/>
              <a:ext cx="368300" cy="9525"/>
            </a:xfrm>
            <a:prstGeom prst="rect">
              <a:avLst/>
            </a:prstGeom>
            <a:solidFill>
              <a:srgbClr val="F9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85" name="Rectangle 1169"/>
            <p:cNvSpPr>
              <a:spLocks noChangeArrowheads="1"/>
            </p:cNvSpPr>
            <p:nvPr/>
          </p:nvSpPr>
          <p:spPr bwMode="auto">
            <a:xfrm>
              <a:off x="6758006" y="4797435"/>
              <a:ext cx="368300" cy="7937"/>
            </a:xfrm>
            <a:prstGeom prst="rect">
              <a:avLst/>
            </a:prstGeom>
            <a:solidFill>
              <a:srgbClr val="FBFB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86" name="Rectangle 1170"/>
            <p:cNvSpPr>
              <a:spLocks noChangeArrowheads="1"/>
            </p:cNvSpPr>
            <p:nvPr/>
          </p:nvSpPr>
          <p:spPr bwMode="auto">
            <a:xfrm>
              <a:off x="6758006" y="4805373"/>
              <a:ext cx="368300" cy="9525"/>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87" name="Rectangle 1171"/>
            <p:cNvSpPr>
              <a:spLocks noChangeArrowheads="1"/>
            </p:cNvSpPr>
            <p:nvPr/>
          </p:nvSpPr>
          <p:spPr bwMode="auto">
            <a:xfrm>
              <a:off x="6758006" y="4814898"/>
              <a:ext cx="368300" cy="7937"/>
            </a:xfrm>
            <a:prstGeom prst="rect">
              <a:avLst/>
            </a:prstGeom>
            <a:solidFill>
              <a:srgbClr val="FDFDF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88" name="Freeform 1172"/>
            <p:cNvSpPr>
              <a:spLocks/>
            </p:cNvSpPr>
            <p:nvPr/>
          </p:nvSpPr>
          <p:spPr bwMode="auto">
            <a:xfrm>
              <a:off x="6770706" y="4619635"/>
              <a:ext cx="346075" cy="198437"/>
            </a:xfrm>
            <a:custGeom>
              <a:avLst/>
              <a:gdLst>
                <a:gd name="T0" fmla="*/ 0 w 631"/>
                <a:gd name="T1" fmla="*/ 0 h 364"/>
                <a:gd name="T2" fmla="*/ 0 w 631"/>
                <a:gd name="T3" fmla="*/ 0 h 364"/>
                <a:gd name="T4" fmla="*/ 0 w 631"/>
                <a:gd name="T5" fmla="*/ 0 h 364"/>
                <a:gd name="T6" fmla="*/ 0 w 631"/>
                <a:gd name="T7" fmla="*/ 0 h 364"/>
                <a:gd name="T8" fmla="*/ 0 w 631"/>
                <a:gd name="T9" fmla="*/ 0 h 364"/>
                <a:gd name="T10" fmla="*/ 0 60000 65536"/>
                <a:gd name="T11" fmla="*/ 0 60000 65536"/>
                <a:gd name="T12" fmla="*/ 0 60000 65536"/>
                <a:gd name="T13" fmla="*/ 0 60000 65536"/>
                <a:gd name="T14" fmla="*/ 0 60000 65536"/>
                <a:gd name="T15" fmla="*/ 0 w 631"/>
                <a:gd name="T16" fmla="*/ 0 h 364"/>
                <a:gd name="T17" fmla="*/ 631 w 631"/>
                <a:gd name="T18" fmla="*/ 364 h 364"/>
              </a:gdLst>
              <a:ahLst/>
              <a:cxnLst>
                <a:cxn ang="T10">
                  <a:pos x="T0" y="T1"/>
                </a:cxn>
                <a:cxn ang="T11">
                  <a:pos x="T2" y="T3"/>
                </a:cxn>
                <a:cxn ang="T12">
                  <a:pos x="T4" y="T5"/>
                </a:cxn>
                <a:cxn ang="T13">
                  <a:pos x="T6" y="T7"/>
                </a:cxn>
                <a:cxn ang="T14">
                  <a:pos x="T8" y="T9"/>
                </a:cxn>
              </a:cxnLst>
              <a:rect l="T15" t="T16" r="T17" b="T18"/>
              <a:pathLst>
                <a:path w="631" h="364">
                  <a:moveTo>
                    <a:pt x="0" y="141"/>
                  </a:moveTo>
                  <a:lnTo>
                    <a:pt x="243" y="0"/>
                  </a:lnTo>
                  <a:lnTo>
                    <a:pt x="631" y="224"/>
                  </a:lnTo>
                  <a:lnTo>
                    <a:pt x="389" y="364"/>
                  </a:lnTo>
                  <a:cubicBezTo>
                    <a:pt x="245" y="318"/>
                    <a:pt x="113" y="242"/>
                    <a:pt x="0" y="141"/>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4289" name="Picture 117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89769" y="4437073"/>
              <a:ext cx="280988"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90" name="Picture 117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58006" y="4683135"/>
              <a:ext cx="236538"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91" name="Freeform 1177"/>
            <p:cNvSpPr>
              <a:spLocks/>
            </p:cNvSpPr>
            <p:nvPr/>
          </p:nvSpPr>
          <p:spPr bwMode="auto">
            <a:xfrm>
              <a:off x="6770706" y="4695835"/>
              <a:ext cx="212725" cy="153987"/>
            </a:xfrm>
            <a:custGeom>
              <a:avLst/>
              <a:gdLst>
                <a:gd name="T0" fmla="*/ 0 w 389"/>
                <a:gd name="T1" fmla="*/ 0 h 279"/>
                <a:gd name="T2" fmla="*/ 0 w 389"/>
                <a:gd name="T3" fmla="*/ 0 h 279"/>
                <a:gd name="T4" fmla="*/ 0 w 389"/>
                <a:gd name="T5" fmla="*/ 0 h 279"/>
                <a:gd name="T6" fmla="*/ 0 w 389"/>
                <a:gd name="T7" fmla="*/ 0 h 279"/>
                <a:gd name="T8" fmla="*/ 0 w 389"/>
                <a:gd name="T9" fmla="*/ 0 h 279"/>
                <a:gd name="T10" fmla="*/ 0 w 389"/>
                <a:gd name="T11" fmla="*/ 0 h 279"/>
                <a:gd name="T12" fmla="*/ 0 w 389"/>
                <a:gd name="T13" fmla="*/ 0 h 279"/>
                <a:gd name="T14" fmla="*/ 0 60000 65536"/>
                <a:gd name="T15" fmla="*/ 0 60000 65536"/>
                <a:gd name="T16" fmla="*/ 0 60000 65536"/>
                <a:gd name="T17" fmla="*/ 0 60000 65536"/>
                <a:gd name="T18" fmla="*/ 0 60000 65536"/>
                <a:gd name="T19" fmla="*/ 0 60000 65536"/>
                <a:gd name="T20" fmla="*/ 0 60000 65536"/>
                <a:gd name="T21" fmla="*/ 0 w 389"/>
                <a:gd name="T22" fmla="*/ 0 h 279"/>
                <a:gd name="T23" fmla="*/ 389 w 389"/>
                <a:gd name="T24" fmla="*/ 279 h 2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 h="279">
                  <a:moveTo>
                    <a:pt x="0" y="53"/>
                  </a:moveTo>
                  <a:cubicBezTo>
                    <a:pt x="109" y="160"/>
                    <a:pt x="242" y="238"/>
                    <a:pt x="389" y="279"/>
                  </a:cubicBezTo>
                  <a:lnTo>
                    <a:pt x="389" y="223"/>
                  </a:lnTo>
                  <a:cubicBezTo>
                    <a:pt x="243" y="183"/>
                    <a:pt x="109" y="106"/>
                    <a:pt x="0" y="0"/>
                  </a:cubicBezTo>
                  <a:lnTo>
                    <a:pt x="0" y="53"/>
                  </a:lnTo>
                  <a:close/>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292" name="Freeform 1178"/>
            <p:cNvSpPr>
              <a:spLocks/>
            </p:cNvSpPr>
            <p:nvPr/>
          </p:nvSpPr>
          <p:spPr bwMode="auto">
            <a:xfrm>
              <a:off x="6770706" y="4448185"/>
              <a:ext cx="414338" cy="401637"/>
            </a:xfrm>
            <a:custGeom>
              <a:avLst/>
              <a:gdLst>
                <a:gd name="T0" fmla="*/ 0 w 756"/>
                <a:gd name="T1" fmla="*/ 0 h 730"/>
                <a:gd name="T2" fmla="*/ 0 w 756"/>
                <a:gd name="T3" fmla="*/ 0 h 730"/>
                <a:gd name="T4" fmla="*/ 0 w 756"/>
                <a:gd name="T5" fmla="*/ 0 h 730"/>
                <a:gd name="T6" fmla="*/ 0 w 756"/>
                <a:gd name="T7" fmla="*/ 0 h 730"/>
                <a:gd name="T8" fmla="*/ 0 w 756"/>
                <a:gd name="T9" fmla="*/ 0 h 730"/>
                <a:gd name="T10" fmla="*/ 0 w 756"/>
                <a:gd name="T11" fmla="*/ 0 h 730"/>
                <a:gd name="T12" fmla="*/ 0 w 756"/>
                <a:gd name="T13" fmla="*/ 0 h 730"/>
                <a:gd name="T14" fmla="*/ 0 w 756"/>
                <a:gd name="T15" fmla="*/ 0 h 730"/>
                <a:gd name="T16" fmla="*/ 0 w 756"/>
                <a:gd name="T17" fmla="*/ 0 h 7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56"/>
                <a:gd name="T28" fmla="*/ 0 h 730"/>
                <a:gd name="T29" fmla="*/ 756 w 756"/>
                <a:gd name="T30" fmla="*/ 730 h 7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56" h="730">
                  <a:moveTo>
                    <a:pt x="389" y="730"/>
                  </a:moveTo>
                  <a:lnTo>
                    <a:pt x="650" y="579"/>
                  </a:lnTo>
                  <a:lnTo>
                    <a:pt x="756" y="224"/>
                  </a:lnTo>
                  <a:lnTo>
                    <a:pt x="368" y="0"/>
                  </a:lnTo>
                  <a:lnTo>
                    <a:pt x="335" y="0"/>
                  </a:lnTo>
                  <a:lnTo>
                    <a:pt x="243" y="310"/>
                  </a:lnTo>
                  <a:lnTo>
                    <a:pt x="0" y="451"/>
                  </a:lnTo>
                  <a:lnTo>
                    <a:pt x="0" y="504"/>
                  </a:lnTo>
                  <a:cubicBezTo>
                    <a:pt x="109" y="611"/>
                    <a:pt x="243" y="689"/>
                    <a:pt x="389" y="730"/>
                  </a:cubicBezTo>
                  <a:close/>
                </a:path>
              </a:pathLst>
            </a:custGeom>
            <a:noFill/>
            <a:ln w="1746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293" name="Freeform 1179"/>
            <p:cNvSpPr>
              <a:spLocks/>
            </p:cNvSpPr>
            <p:nvPr/>
          </p:nvSpPr>
          <p:spPr bwMode="auto">
            <a:xfrm>
              <a:off x="6919931" y="4468823"/>
              <a:ext cx="187325" cy="255587"/>
            </a:xfrm>
            <a:custGeom>
              <a:avLst/>
              <a:gdLst>
                <a:gd name="T0" fmla="*/ 2147483647 w 118"/>
                <a:gd name="T1" fmla="*/ 0 h 161"/>
                <a:gd name="T2" fmla="*/ 0 w 118"/>
                <a:gd name="T3" fmla="*/ 2147483647 h 161"/>
                <a:gd name="T4" fmla="*/ 2147483647 w 118"/>
                <a:gd name="T5" fmla="*/ 2147483647 h 161"/>
                <a:gd name="T6" fmla="*/ 0 60000 65536"/>
                <a:gd name="T7" fmla="*/ 0 60000 65536"/>
                <a:gd name="T8" fmla="*/ 0 60000 65536"/>
                <a:gd name="T9" fmla="*/ 0 w 118"/>
                <a:gd name="T10" fmla="*/ 0 h 161"/>
                <a:gd name="T11" fmla="*/ 118 w 118"/>
                <a:gd name="T12" fmla="*/ 161 h 161"/>
              </a:gdLst>
              <a:ahLst/>
              <a:cxnLst>
                <a:cxn ang="T6">
                  <a:pos x="T0" y="T1"/>
                </a:cxn>
                <a:cxn ang="T7">
                  <a:pos x="T2" y="T3"/>
                </a:cxn>
                <a:cxn ang="T8">
                  <a:pos x="T4" y="T5"/>
                </a:cxn>
              </a:cxnLst>
              <a:rect l="T9" t="T10" r="T11" b="T12"/>
              <a:pathLst>
                <a:path w="118" h="161">
                  <a:moveTo>
                    <a:pt x="27" y="0"/>
                  </a:moveTo>
                  <a:lnTo>
                    <a:pt x="0" y="93"/>
                  </a:lnTo>
                  <a:lnTo>
                    <a:pt x="118" y="161"/>
                  </a:lnTo>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294" name="Freeform 1180"/>
            <p:cNvSpPr>
              <a:spLocks/>
            </p:cNvSpPr>
            <p:nvPr/>
          </p:nvSpPr>
          <p:spPr bwMode="auto">
            <a:xfrm>
              <a:off x="6996131" y="4770448"/>
              <a:ext cx="90488" cy="71437"/>
            </a:xfrm>
            <a:custGeom>
              <a:avLst/>
              <a:gdLst>
                <a:gd name="T0" fmla="*/ 2147483647 w 57"/>
                <a:gd name="T1" fmla="*/ 0 h 45"/>
                <a:gd name="T2" fmla="*/ 0 w 57"/>
                <a:gd name="T3" fmla="*/ 2147483647 h 45"/>
                <a:gd name="T4" fmla="*/ 0 w 57"/>
                <a:gd name="T5" fmla="*/ 2147483647 h 45"/>
                <a:gd name="T6" fmla="*/ 0 60000 65536"/>
                <a:gd name="T7" fmla="*/ 0 60000 65536"/>
                <a:gd name="T8" fmla="*/ 0 60000 65536"/>
                <a:gd name="T9" fmla="*/ 0 w 57"/>
                <a:gd name="T10" fmla="*/ 0 h 45"/>
                <a:gd name="T11" fmla="*/ 57 w 57"/>
                <a:gd name="T12" fmla="*/ 45 h 45"/>
              </a:gdLst>
              <a:ahLst/>
              <a:cxnLst>
                <a:cxn ang="T6">
                  <a:pos x="T0" y="T1"/>
                </a:cxn>
                <a:cxn ang="T7">
                  <a:pos x="T2" y="T3"/>
                </a:cxn>
                <a:cxn ang="T8">
                  <a:pos x="T4" y="T5"/>
                </a:cxn>
              </a:cxnLst>
              <a:rect l="T9" t="T10" r="T11" b="T12"/>
              <a:pathLst>
                <a:path w="57" h="45">
                  <a:moveTo>
                    <a:pt x="57" y="0"/>
                  </a:moveTo>
                  <a:lnTo>
                    <a:pt x="0" y="34"/>
                  </a:lnTo>
                  <a:lnTo>
                    <a:pt x="0" y="45"/>
                  </a:lnTo>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295" name="Freeform 1184"/>
            <p:cNvSpPr>
              <a:spLocks noEditPoints="1"/>
            </p:cNvSpPr>
            <p:nvPr/>
          </p:nvSpPr>
          <p:spPr bwMode="auto">
            <a:xfrm>
              <a:off x="6800869" y="4633923"/>
              <a:ext cx="290513" cy="166687"/>
            </a:xfrm>
            <a:custGeom>
              <a:avLst/>
              <a:gdLst>
                <a:gd name="T0" fmla="*/ 2147483647 w 183"/>
                <a:gd name="T1" fmla="*/ 2147483647 h 105"/>
                <a:gd name="T2" fmla="*/ 2147483647 w 183"/>
                <a:gd name="T3" fmla="*/ 2147483647 h 105"/>
                <a:gd name="T4" fmla="*/ 2147483647 w 183"/>
                <a:gd name="T5" fmla="*/ 2147483647 h 105"/>
                <a:gd name="T6" fmla="*/ 2147483647 w 183"/>
                <a:gd name="T7" fmla="*/ 2147483647 h 105"/>
                <a:gd name="T8" fmla="*/ 2147483647 w 183"/>
                <a:gd name="T9" fmla="*/ 2147483647 h 105"/>
                <a:gd name="T10" fmla="*/ 2147483647 w 183"/>
                <a:gd name="T11" fmla="*/ 2147483647 h 105"/>
                <a:gd name="T12" fmla="*/ 2147483647 w 183"/>
                <a:gd name="T13" fmla="*/ 2147483647 h 105"/>
                <a:gd name="T14" fmla="*/ 2147483647 w 183"/>
                <a:gd name="T15" fmla="*/ 2147483647 h 105"/>
                <a:gd name="T16" fmla="*/ 2147483647 w 183"/>
                <a:gd name="T17" fmla="*/ 2147483647 h 105"/>
                <a:gd name="T18" fmla="*/ 2147483647 w 183"/>
                <a:gd name="T19" fmla="*/ 2147483647 h 105"/>
                <a:gd name="T20" fmla="*/ 2147483647 w 183"/>
                <a:gd name="T21" fmla="*/ 2147483647 h 105"/>
                <a:gd name="T22" fmla="*/ 2147483647 w 183"/>
                <a:gd name="T23" fmla="*/ 2147483647 h 105"/>
                <a:gd name="T24" fmla="*/ 2147483647 w 183"/>
                <a:gd name="T25" fmla="*/ 2147483647 h 105"/>
                <a:gd name="T26" fmla="*/ 2147483647 w 183"/>
                <a:gd name="T27" fmla="*/ 2147483647 h 105"/>
                <a:gd name="T28" fmla="*/ 2147483647 w 183"/>
                <a:gd name="T29" fmla="*/ 2147483647 h 105"/>
                <a:gd name="T30" fmla="*/ 2147483647 w 183"/>
                <a:gd name="T31" fmla="*/ 2147483647 h 105"/>
                <a:gd name="T32" fmla="*/ 2147483647 w 183"/>
                <a:gd name="T33" fmla="*/ 2147483647 h 105"/>
                <a:gd name="T34" fmla="*/ 2147483647 w 183"/>
                <a:gd name="T35" fmla="*/ 2147483647 h 105"/>
                <a:gd name="T36" fmla="*/ 2147483647 w 183"/>
                <a:gd name="T37" fmla="*/ 2147483647 h 105"/>
                <a:gd name="T38" fmla="*/ 2147483647 w 183"/>
                <a:gd name="T39" fmla="*/ 2147483647 h 105"/>
                <a:gd name="T40" fmla="*/ 2147483647 w 183"/>
                <a:gd name="T41" fmla="*/ 2147483647 h 105"/>
                <a:gd name="T42" fmla="*/ 2147483647 w 183"/>
                <a:gd name="T43" fmla="*/ 2147483647 h 105"/>
                <a:gd name="T44" fmla="*/ 2147483647 w 183"/>
                <a:gd name="T45" fmla="*/ 2147483647 h 105"/>
                <a:gd name="T46" fmla="*/ 2147483647 w 183"/>
                <a:gd name="T47" fmla="*/ 2147483647 h 105"/>
                <a:gd name="T48" fmla="*/ 2147483647 w 183"/>
                <a:gd name="T49" fmla="*/ 2147483647 h 105"/>
                <a:gd name="T50" fmla="*/ 2147483647 w 183"/>
                <a:gd name="T51" fmla="*/ 2147483647 h 105"/>
                <a:gd name="T52" fmla="*/ 2147483647 w 183"/>
                <a:gd name="T53" fmla="*/ 2147483647 h 105"/>
                <a:gd name="T54" fmla="*/ 2147483647 w 183"/>
                <a:gd name="T55" fmla="*/ 2147483647 h 105"/>
                <a:gd name="T56" fmla="*/ 2147483647 w 183"/>
                <a:gd name="T57" fmla="*/ 2147483647 h 105"/>
                <a:gd name="T58" fmla="*/ 2147483647 w 183"/>
                <a:gd name="T59" fmla="*/ 2147483647 h 105"/>
                <a:gd name="T60" fmla="*/ 2147483647 w 183"/>
                <a:gd name="T61" fmla="*/ 2147483647 h 105"/>
                <a:gd name="T62" fmla="*/ 2147483647 w 183"/>
                <a:gd name="T63" fmla="*/ 2147483647 h 105"/>
                <a:gd name="T64" fmla="*/ 2147483647 w 183"/>
                <a:gd name="T65" fmla="*/ 2147483647 h 105"/>
                <a:gd name="T66" fmla="*/ 2147483647 w 183"/>
                <a:gd name="T67" fmla="*/ 2147483647 h 105"/>
                <a:gd name="T68" fmla="*/ 2147483647 w 183"/>
                <a:gd name="T69" fmla="*/ 2147483647 h 105"/>
                <a:gd name="T70" fmla="*/ 2147483647 w 183"/>
                <a:gd name="T71" fmla="*/ 2147483647 h 105"/>
                <a:gd name="T72" fmla="*/ 2147483647 w 183"/>
                <a:gd name="T73" fmla="*/ 2147483647 h 105"/>
                <a:gd name="T74" fmla="*/ 2147483647 w 183"/>
                <a:gd name="T75" fmla="*/ 2147483647 h 105"/>
                <a:gd name="T76" fmla="*/ 2147483647 w 183"/>
                <a:gd name="T77" fmla="*/ 2147483647 h 105"/>
                <a:gd name="T78" fmla="*/ 2147483647 w 183"/>
                <a:gd name="T79" fmla="*/ 2147483647 h 105"/>
                <a:gd name="T80" fmla="*/ 2147483647 w 183"/>
                <a:gd name="T81" fmla="*/ 2147483647 h 105"/>
                <a:gd name="T82" fmla="*/ 2147483647 w 183"/>
                <a:gd name="T83" fmla="*/ 2147483647 h 105"/>
                <a:gd name="T84" fmla="*/ 2147483647 w 183"/>
                <a:gd name="T85" fmla="*/ 2147483647 h 1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05"/>
                <a:gd name="T131" fmla="*/ 183 w 183"/>
                <a:gd name="T132" fmla="*/ 105 h 1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05">
                  <a:moveTo>
                    <a:pt x="0" y="36"/>
                  </a:moveTo>
                  <a:lnTo>
                    <a:pt x="11" y="43"/>
                  </a:lnTo>
                  <a:lnTo>
                    <a:pt x="23" y="36"/>
                  </a:lnTo>
                  <a:lnTo>
                    <a:pt x="11" y="29"/>
                  </a:lnTo>
                  <a:lnTo>
                    <a:pt x="0" y="36"/>
                  </a:lnTo>
                  <a:close/>
                  <a:moveTo>
                    <a:pt x="17" y="26"/>
                  </a:moveTo>
                  <a:lnTo>
                    <a:pt x="29" y="33"/>
                  </a:lnTo>
                  <a:lnTo>
                    <a:pt x="40" y="26"/>
                  </a:lnTo>
                  <a:lnTo>
                    <a:pt x="28" y="19"/>
                  </a:lnTo>
                  <a:lnTo>
                    <a:pt x="17" y="26"/>
                  </a:lnTo>
                  <a:close/>
                  <a:moveTo>
                    <a:pt x="33" y="16"/>
                  </a:moveTo>
                  <a:lnTo>
                    <a:pt x="46" y="23"/>
                  </a:lnTo>
                  <a:lnTo>
                    <a:pt x="57" y="17"/>
                  </a:lnTo>
                  <a:lnTo>
                    <a:pt x="45" y="10"/>
                  </a:lnTo>
                  <a:lnTo>
                    <a:pt x="33" y="16"/>
                  </a:lnTo>
                  <a:close/>
                  <a:moveTo>
                    <a:pt x="50" y="6"/>
                  </a:moveTo>
                  <a:lnTo>
                    <a:pt x="62" y="13"/>
                  </a:lnTo>
                  <a:lnTo>
                    <a:pt x="74" y="7"/>
                  </a:lnTo>
                  <a:lnTo>
                    <a:pt x="62" y="0"/>
                  </a:lnTo>
                  <a:lnTo>
                    <a:pt x="50" y="6"/>
                  </a:lnTo>
                  <a:close/>
                  <a:moveTo>
                    <a:pt x="69" y="17"/>
                  </a:moveTo>
                  <a:lnTo>
                    <a:pt x="81" y="24"/>
                  </a:lnTo>
                  <a:lnTo>
                    <a:pt x="92" y="17"/>
                  </a:lnTo>
                  <a:lnTo>
                    <a:pt x="80" y="10"/>
                  </a:lnTo>
                  <a:lnTo>
                    <a:pt x="69" y="17"/>
                  </a:lnTo>
                  <a:close/>
                  <a:moveTo>
                    <a:pt x="87" y="27"/>
                  </a:moveTo>
                  <a:lnTo>
                    <a:pt x="99" y="34"/>
                  </a:lnTo>
                  <a:lnTo>
                    <a:pt x="110" y="28"/>
                  </a:lnTo>
                  <a:lnTo>
                    <a:pt x="98" y="21"/>
                  </a:lnTo>
                  <a:lnTo>
                    <a:pt x="87" y="27"/>
                  </a:lnTo>
                  <a:close/>
                  <a:moveTo>
                    <a:pt x="105" y="38"/>
                  </a:moveTo>
                  <a:lnTo>
                    <a:pt x="117" y="45"/>
                  </a:lnTo>
                  <a:lnTo>
                    <a:pt x="128" y="38"/>
                  </a:lnTo>
                  <a:lnTo>
                    <a:pt x="116" y="31"/>
                  </a:lnTo>
                  <a:lnTo>
                    <a:pt x="105" y="38"/>
                  </a:lnTo>
                  <a:close/>
                  <a:moveTo>
                    <a:pt x="141" y="58"/>
                  </a:moveTo>
                  <a:lnTo>
                    <a:pt x="153" y="66"/>
                  </a:lnTo>
                  <a:lnTo>
                    <a:pt x="164" y="59"/>
                  </a:lnTo>
                  <a:lnTo>
                    <a:pt x="152" y="52"/>
                  </a:lnTo>
                  <a:lnTo>
                    <a:pt x="141" y="58"/>
                  </a:lnTo>
                  <a:close/>
                  <a:moveTo>
                    <a:pt x="159" y="69"/>
                  </a:moveTo>
                  <a:lnTo>
                    <a:pt x="171" y="76"/>
                  </a:lnTo>
                  <a:lnTo>
                    <a:pt x="183" y="69"/>
                  </a:lnTo>
                  <a:lnTo>
                    <a:pt x="171" y="63"/>
                  </a:lnTo>
                  <a:lnTo>
                    <a:pt x="159" y="69"/>
                  </a:lnTo>
                  <a:close/>
                  <a:moveTo>
                    <a:pt x="142" y="79"/>
                  </a:moveTo>
                  <a:lnTo>
                    <a:pt x="154" y="86"/>
                  </a:lnTo>
                  <a:lnTo>
                    <a:pt x="165" y="79"/>
                  </a:lnTo>
                  <a:lnTo>
                    <a:pt x="153" y="72"/>
                  </a:lnTo>
                  <a:lnTo>
                    <a:pt x="142" y="79"/>
                  </a:lnTo>
                  <a:close/>
                  <a:moveTo>
                    <a:pt x="124" y="68"/>
                  </a:moveTo>
                  <a:lnTo>
                    <a:pt x="136" y="75"/>
                  </a:lnTo>
                  <a:lnTo>
                    <a:pt x="148" y="69"/>
                  </a:lnTo>
                  <a:lnTo>
                    <a:pt x="135" y="62"/>
                  </a:lnTo>
                  <a:lnTo>
                    <a:pt x="124" y="68"/>
                  </a:lnTo>
                  <a:close/>
                  <a:moveTo>
                    <a:pt x="123" y="48"/>
                  </a:moveTo>
                  <a:lnTo>
                    <a:pt x="135" y="55"/>
                  </a:lnTo>
                  <a:lnTo>
                    <a:pt x="146" y="48"/>
                  </a:lnTo>
                  <a:lnTo>
                    <a:pt x="134" y="41"/>
                  </a:lnTo>
                  <a:lnTo>
                    <a:pt x="123" y="48"/>
                  </a:lnTo>
                  <a:close/>
                  <a:moveTo>
                    <a:pt x="106" y="58"/>
                  </a:moveTo>
                  <a:lnTo>
                    <a:pt x="118" y="65"/>
                  </a:lnTo>
                  <a:lnTo>
                    <a:pt x="130" y="58"/>
                  </a:lnTo>
                  <a:lnTo>
                    <a:pt x="117" y="51"/>
                  </a:lnTo>
                  <a:lnTo>
                    <a:pt x="106" y="58"/>
                  </a:lnTo>
                  <a:close/>
                  <a:moveTo>
                    <a:pt x="88" y="47"/>
                  </a:moveTo>
                  <a:lnTo>
                    <a:pt x="100" y="54"/>
                  </a:lnTo>
                  <a:lnTo>
                    <a:pt x="111" y="48"/>
                  </a:lnTo>
                  <a:lnTo>
                    <a:pt x="99" y="41"/>
                  </a:lnTo>
                  <a:lnTo>
                    <a:pt x="88" y="47"/>
                  </a:lnTo>
                  <a:close/>
                  <a:moveTo>
                    <a:pt x="70" y="37"/>
                  </a:moveTo>
                  <a:lnTo>
                    <a:pt x="82" y="44"/>
                  </a:lnTo>
                  <a:lnTo>
                    <a:pt x="93" y="37"/>
                  </a:lnTo>
                  <a:lnTo>
                    <a:pt x="81" y="30"/>
                  </a:lnTo>
                  <a:lnTo>
                    <a:pt x="70" y="37"/>
                  </a:lnTo>
                  <a:close/>
                  <a:moveTo>
                    <a:pt x="52" y="27"/>
                  </a:moveTo>
                  <a:lnTo>
                    <a:pt x="64" y="34"/>
                  </a:lnTo>
                  <a:lnTo>
                    <a:pt x="75" y="27"/>
                  </a:lnTo>
                  <a:lnTo>
                    <a:pt x="63" y="20"/>
                  </a:lnTo>
                  <a:lnTo>
                    <a:pt x="52" y="27"/>
                  </a:lnTo>
                  <a:close/>
                  <a:moveTo>
                    <a:pt x="34" y="36"/>
                  </a:moveTo>
                  <a:lnTo>
                    <a:pt x="47" y="43"/>
                  </a:lnTo>
                  <a:lnTo>
                    <a:pt x="58" y="37"/>
                  </a:lnTo>
                  <a:lnTo>
                    <a:pt x="46" y="30"/>
                  </a:lnTo>
                  <a:lnTo>
                    <a:pt x="34" y="36"/>
                  </a:lnTo>
                  <a:close/>
                  <a:moveTo>
                    <a:pt x="53" y="47"/>
                  </a:moveTo>
                  <a:lnTo>
                    <a:pt x="65" y="54"/>
                  </a:lnTo>
                  <a:lnTo>
                    <a:pt x="76" y="47"/>
                  </a:lnTo>
                  <a:lnTo>
                    <a:pt x="64" y="40"/>
                  </a:lnTo>
                  <a:lnTo>
                    <a:pt x="53" y="47"/>
                  </a:lnTo>
                  <a:close/>
                  <a:moveTo>
                    <a:pt x="71" y="57"/>
                  </a:moveTo>
                  <a:lnTo>
                    <a:pt x="83" y="64"/>
                  </a:lnTo>
                  <a:lnTo>
                    <a:pt x="94" y="58"/>
                  </a:lnTo>
                  <a:lnTo>
                    <a:pt x="82" y="51"/>
                  </a:lnTo>
                  <a:lnTo>
                    <a:pt x="71" y="57"/>
                  </a:lnTo>
                  <a:close/>
                  <a:moveTo>
                    <a:pt x="89" y="68"/>
                  </a:moveTo>
                  <a:lnTo>
                    <a:pt x="101" y="75"/>
                  </a:lnTo>
                  <a:lnTo>
                    <a:pt x="112" y="68"/>
                  </a:lnTo>
                  <a:lnTo>
                    <a:pt x="100" y="61"/>
                  </a:lnTo>
                  <a:lnTo>
                    <a:pt x="89" y="68"/>
                  </a:lnTo>
                  <a:close/>
                  <a:moveTo>
                    <a:pt x="107" y="78"/>
                  </a:moveTo>
                  <a:lnTo>
                    <a:pt x="119" y="85"/>
                  </a:lnTo>
                  <a:lnTo>
                    <a:pt x="131" y="78"/>
                  </a:lnTo>
                  <a:lnTo>
                    <a:pt x="118" y="72"/>
                  </a:lnTo>
                  <a:lnTo>
                    <a:pt x="107" y="78"/>
                  </a:lnTo>
                  <a:close/>
                  <a:moveTo>
                    <a:pt x="125" y="89"/>
                  </a:moveTo>
                  <a:lnTo>
                    <a:pt x="137" y="96"/>
                  </a:lnTo>
                  <a:lnTo>
                    <a:pt x="149" y="89"/>
                  </a:lnTo>
                  <a:lnTo>
                    <a:pt x="136" y="82"/>
                  </a:lnTo>
                  <a:lnTo>
                    <a:pt x="125" y="89"/>
                  </a:lnTo>
                  <a:close/>
                  <a:moveTo>
                    <a:pt x="108" y="98"/>
                  </a:moveTo>
                  <a:lnTo>
                    <a:pt x="120" y="105"/>
                  </a:lnTo>
                  <a:lnTo>
                    <a:pt x="132" y="99"/>
                  </a:lnTo>
                  <a:lnTo>
                    <a:pt x="120" y="92"/>
                  </a:lnTo>
                  <a:lnTo>
                    <a:pt x="108" y="98"/>
                  </a:lnTo>
                  <a:close/>
                  <a:moveTo>
                    <a:pt x="90" y="88"/>
                  </a:moveTo>
                  <a:lnTo>
                    <a:pt x="102" y="95"/>
                  </a:lnTo>
                  <a:lnTo>
                    <a:pt x="113" y="88"/>
                  </a:lnTo>
                  <a:lnTo>
                    <a:pt x="101" y="82"/>
                  </a:lnTo>
                  <a:lnTo>
                    <a:pt x="90" y="88"/>
                  </a:lnTo>
                  <a:close/>
                  <a:moveTo>
                    <a:pt x="36" y="57"/>
                  </a:moveTo>
                  <a:lnTo>
                    <a:pt x="84" y="85"/>
                  </a:lnTo>
                  <a:lnTo>
                    <a:pt x="95" y="78"/>
                  </a:lnTo>
                  <a:lnTo>
                    <a:pt x="47" y="50"/>
                  </a:lnTo>
                  <a:lnTo>
                    <a:pt x="36" y="57"/>
                  </a:lnTo>
                  <a:close/>
                  <a:moveTo>
                    <a:pt x="18" y="46"/>
                  </a:moveTo>
                  <a:lnTo>
                    <a:pt x="30" y="53"/>
                  </a:lnTo>
                  <a:lnTo>
                    <a:pt x="41" y="47"/>
                  </a:lnTo>
                  <a:lnTo>
                    <a:pt x="29" y="40"/>
                  </a:lnTo>
                  <a:lnTo>
                    <a:pt x="18"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296" name="Freeform 1185"/>
            <p:cNvSpPr>
              <a:spLocks noEditPoints="1"/>
            </p:cNvSpPr>
            <p:nvPr/>
          </p:nvSpPr>
          <p:spPr bwMode="auto">
            <a:xfrm>
              <a:off x="6800869" y="4643448"/>
              <a:ext cx="290513" cy="161925"/>
            </a:xfrm>
            <a:custGeom>
              <a:avLst/>
              <a:gdLst>
                <a:gd name="T0" fmla="*/ 2147483647 w 183"/>
                <a:gd name="T1" fmla="*/ 2147483647 h 102"/>
                <a:gd name="T2" fmla="*/ 2147483647 w 183"/>
                <a:gd name="T3" fmla="*/ 2147483647 h 102"/>
                <a:gd name="T4" fmla="*/ 2147483647 w 183"/>
                <a:gd name="T5" fmla="*/ 2147483647 h 102"/>
                <a:gd name="T6" fmla="*/ 2147483647 w 183"/>
                <a:gd name="T7" fmla="*/ 2147483647 h 102"/>
                <a:gd name="T8" fmla="*/ 2147483647 w 183"/>
                <a:gd name="T9" fmla="*/ 2147483647 h 102"/>
                <a:gd name="T10" fmla="*/ 2147483647 w 183"/>
                <a:gd name="T11" fmla="*/ 2147483647 h 102"/>
                <a:gd name="T12" fmla="*/ 2147483647 w 183"/>
                <a:gd name="T13" fmla="*/ 2147483647 h 102"/>
                <a:gd name="T14" fmla="*/ 2147483647 w 183"/>
                <a:gd name="T15" fmla="*/ 2147483647 h 102"/>
                <a:gd name="T16" fmla="*/ 2147483647 w 183"/>
                <a:gd name="T17" fmla="*/ 2147483647 h 102"/>
                <a:gd name="T18" fmla="*/ 2147483647 w 183"/>
                <a:gd name="T19" fmla="*/ 2147483647 h 102"/>
                <a:gd name="T20" fmla="*/ 2147483647 w 183"/>
                <a:gd name="T21" fmla="*/ 2147483647 h 102"/>
                <a:gd name="T22" fmla="*/ 2147483647 w 183"/>
                <a:gd name="T23" fmla="*/ 2147483647 h 102"/>
                <a:gd name="T24" fmla="*/ 2147483647 w 183"/>
                <a:gd name="T25" fmla="*/ 2147483647 h 102"/>
                <a:gd name="T26" fmla="*/ 2147483647 w 183"/>
                <a:gd name="T27" fmla="*/ 2147483647 h 102"/>
                <a:gd name="T28" fmla="*/ 2147483647 w 183"/>
                <a:gd name="T29" fmla="*/ 2147483647 h 102"/>
                <a:gd name="T30" fmla="*/ 2147483647 w 183"/>
                <a:gd name="T31" fmla="*/ 2147483647 h 102"/>
                <a:gd name="T32" fmla="*/ 2147483647 w 183"/>
                <a:gd name="T33" fmla="*/ 2147483647 h 102"/>
                <a:gd name="T34" fmla="*/ 2147483647 w 183"/>
                <a:gd name="T35" fmla="*/ 2147483647 h 102"/>
                <a:gd name="T36" fmla="*/ 2147483647 w 183"/>
                <a:gd name="T37" fmla="*/ 2147483647 h 102"/>
                <a:gd name="T38" fmla="*/ 2147483647 w 183"/>
                <a:gd name="T39" fmla="*/ 2147483647 h 102"/>
                <a:gd name="T40" fmla="*/ 2147483647 w 183"/>
                <a:gd name="T41" fmla="*/ 2147483647 h 102"/>
                <a:gd name="T42" fmla="*/ 2147483647 w 183"/>
                <a:gd name="T43" fmla="*/ 2147483647 h 102"/>
                <a:gd name="T44" fmla="*/ 2147483647 w 183"/>
                <a:gd name="T45" fmla="*/ 2147483647 h 102"/>
                <a:gd name="T46" fmla="*/ 2147483647 w 183"/>
                <a:gd name="T47" fmla="*/ 2147483647 h 102"/>
                <a:gd name="T48" fmla="*/ 2147483647 w 183"/>
                <a:gd name="T49" fmla="*/ 2147483647 h 102"/>
                <a:gd name="T50" fmla="*/ 2147483647 w 183"/>
                <a:gd name="T51" fmla="*/ 2147483647 h 102"/>
                <a:gd name="T52" fmla="*/ 2147483647 w 183"/>
                <a:gd name="T53" fmla="*/ 2147483647 h 102"/>
                <a:gd name="T54" fmla="*/ 2147483647 w 183"/>
                <a:gd name="T55" fmla="*/ 2147483647 h 102"/>
                <a:gd name="T56" fmla="*/ 2147483647 w 183"/>
                <a:gd name="T57" fmla="*/ 2147483647 h 102"/>
                <a:gd name="T58" fmla="*/ 2147483647 w 183"/>
                <a:gd name="T59" fmla="*/ 2147483647 h 102"/>
                <a:gd name="T60" fmla="*/ 2147483647 w 183"/>
                <a:gd name="T61" fmla="*/ 2147483647 h 102"/>
                <a:gd name="T62" fmla="*/ 2147483647 w 183"/>
                <a:gd name="T63" fmla="*/ 2147483647 h 102"/>
                <a:gd name="T64" fmla="*/ 2147483647 w 183"/>
                <a:gd name="T65" fmla="*/ 2147483647 h 102"/>
                <a:gd name="T66" fmla="*/ 2147483647 w 183"/>
                <a:gd name="T67" fmla="*/ 2147483647 h 102"/>
                <a:gd name="T68" fmla="*/ 2147483647 w 183"/>
                <a:gd name="T69" fmla="*/ 2147483647 h 102"/>
                <a:gd name="T70" fmla="*/ 2147483647 w 183"/>
                <a:gd name="T71" fmla="*/ 2147483647 h 102"/>
                <a:gd name="T72" fmla="*/ 2147483647 w 183"/>
                <a:gd name="T73" fmla="*/ 2147483647 h 102"/>
                <a:gd name="T74" fmla="*/ 2147483647 w 183"/>
                <a:gd name="T75" fmla="*/ 2147483647 h 102"/>
                <a:gd name="T76" fmla="*/ 2147483647 w 183"/>
                <a:gd name="T77" fmla="*/ 2147483647 h 102"/>
                <a:gd name="T78" fmla="*/ 2147483647 w 183"/>
                <a:gd name="T79" fmla="*/ 2147483647 h 102"/>
                <a:gd name="T80" fmla="*/ 2147483647 w 183"/>
                <a:gd name="T81" fmla="*/ 2147483647 h 102"/>
                <a:gd name="T82" fmla="*/ 2147483647 w 183"/>
                <a:gd name="T83" fmla="*/ 2147483647 h 102"/>
                <a:gd name="T84" fmla="*/ 0 w 183"/>
                <a:gd name="T85" fmla="*/ 2147483647 h 102"/>
                <a:gd name="T86" fmla="*/ 2147483647 w 183"/>
                <a:gd name="T87" fmla="*/ 2147483647 h 102"/>
                <a:gd name="T88" fmla="*/ 2147483647 w 183"/>
                <a:gd name="T89" fmla="*/ 2147483647 h 102"/>
                <a:gd name="T90" fmla="*/ 2147483647 w 183"/>
                <a:gd name="T91" fmla="*/ 2147483647 h 102"/>
                <a:gd name="T92" fmla="*/ 2147483647 w 183"/>
                <a:gd name="T93" fmla="*/ 2147483647 h 102"/>
                <a:gd name="T94" fmla="*/ 2147483647 w 183"/>
                <a:gd name="T95" fmla="*/ 2147483647 h 102"/>
                <a:gd name="T96" fmla="*/ 2147483647 w 183"/>
                <a:gd name="T97" fmla="*/ 2147483647 h 102"/>
                <a:gd name="T98" fmla="*/ 2147483647 w 183"/>
                <a:gd name="T99" fmla="*/ 2147483647 h 102"/>
                <a:gd name="T100" fmla="*/ 2147483647 w 183"/>
                <a:gd name="T101" fmla="*/ 2147483647 h 102"/>
                <a:gd name="T102" fmla="*/ 2147483647 w 183"/>
                <a:gd name="T103" fmla="*/ 2147483647 h 1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3"/>
                <a:gd name="T157" fmla="*/ 0 h 102"/>
                <a:gd name="T158" fmla="*/ 183 w 183"/>
                <a:gd name="T159" fmla="*/ 102 h 1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3" h="102">
                  <a:moveTo>
                    <a:pt x="50" y="3"/>
                  </a:moveTo>
                  <a:lnTo>
                    <a:pt x="62" y="10"/>
                  </a:lnTo>
                  <a:lnTo>
                    <a:pt x="62" y="7"/>
                  </a:lnTo>
                  <a:lnTo>
                    <a:pt x="50" y="0"/>
                  </a:lnTo>
                  <a:lnTo>
                    <a:pt x="50" y="3"/>
                  </a:lnTo>
                  <a:close/>
                  <a:moveTo>
                    <a:pt x="69" y="13"/>
                  </a:moveTo>
                  <a:lnTo>
                    <a:pt x="81" y="20"/>
                  </a:lnTo>
                  <a:lnTo>
                    <a:pt x="81" y="18"/>
                  </a:lnTo>
                  <a:lnTo>
                    <a:pt x="69" y="11"/>
                  </a:lnTo>
                  <a:lnTo>
                    <a:pt x="69" y="13"/>
                  </a:lnTo>
                  <a:close/>
                  <a:moveTo>
                    <a:pt x="87" y="24"/>
                  </a:moveTo>
                  <a:lnTo>
                    <a:pt x="99" y="31"/>
                  </a:lnTo>
                  <a:lnTo>
                    <a:pt x="99" y="28"/>
                  </a:lnTo>
                  <a:lnTo>
                    <a:pt x="87" y="21"/>
                  </a:lnTo>
                  <a:lnTo>
                    <a:pt x="87" y="24"/>
                  </a:lnTo>
                  <a:close/>
                  <a:moveTo>
                    <a:pt x="105" y="34"/>
                  </a:moveTo>
                  <a:lnTo>
                    <a:pt x="117" y="41"/>
                  </a:lnTo>
                  <a:lnTo>
                    <a:pt x="117" y="39"/>
                  </a:lnTo>
                  <a:lnTo>
                    <a:pt x="105" y="32"/>
                  </a:lnTo>
                  <a:lnTo>
                    <a:pt x="105" y="34"/>
                  </a:lnTo>
                  <a:close/>
                  <a:moveTo>
                    <a:pt x="123" y="45"/>
                  </a:moveTo>
                  <a:lnTo>
                    <a:pt x="135" y="52"/>
                  </a:lnTo>
                  <a:lnTo>
                    <a:pt x="135" y="49"/>
                  </a:lnTo>
                  <a:lnTo>
                    <a:pt x="123" y="42"/>
                  </a:lnTo>
                  <a:lnTo>
                    <a:pt x="123" y="45"/>
                  </a:lnTo>
                  <a:close/>
                  <a:moveTo>
                    <a:pt x="141" y="55"/>
                  </a:moveTo>
                  <a:lnTo>
                    <a:pt x="153" y="62"/>
                  </a:lnTo>
                  <a:lnTo>
                    <a:pt x="153" y="60"/>
                  </a:lnTo>
                  <a:lnTo>
                    <a:pt x="141" y="52"/>
                  </a:lnTo>
                  <a:lnTo>
                    <a:pt x="141" y="55"/>
                  </a:lnTo>
                  <a:close/>
                  <a:moveTo>
                    <a:pt x="62" y="7"/>
                  </a:moveTo>
                  <a:lnTo>
                    <a:pt x="62" y="10"/>
                  </a:lnTo>
                  <a:lnTo>
                    <a:pt x="74" y="3"/>
                  </a:lnTo>
                  <a:lnTo>
                    <a:pt x="74" y="1"/>
                  </a:lnTo>
                  <a:lnTo>
                    <a:pt x="62" y="7"/>
                  </a:lnTo>
                  <a:close/>
                  <a:moveTo>
                    <a:pt x="81" y="18"/>
                  </a:moveTo>
                  <a:lnTo>
                    <a:pt x="81" y="20"/>
                  </a:lnTo>
                  <a:lnTo>
                    <a:pt x="92" y="14"/>
                  </a:lnTo>
                  <a:lnTo>
                    <a:pt x="92" y="11"/>
                  </a:lnTo>
                  <a:lnTo>
                    <a:pt x="81" y="18"/>
                  </a:lnTo>
                  <a:close/>
                  <a:moveTo>
                    <a:pt x="99" y="28"/>
                  </a:moveTo>
                  <a:lnTo>
                    <a:pt x="99" y="31"/>
                  </a:lnTo>
                  <a:lnTo>
                    <a:pt x="110" y="24"/>
                  </a:lnTo>
                  <a:lnTo>
                    <a:pt x="110" y="22"/>
                  </a:lnTo>
                  <a:lnTo>
                    <a:pt x="99" y="28"/>
                  </a:lnTo>
                  <a:close/>
                  <a:moveTo>
                    <a:pt x="117" y="39"/>
                  </a:moveTo>
                  <a:lnTo>
                    <a:pt x="117" y="41"/>
                  </a:lnTo>
                  <a:lnTo>
                    <a:pt x="128" y="35"/>
                  </a:lnTo>
                  <a:lnTo>
                    <a:pt x="128" y="32"/>
                  </a:lnTo>
                  <a:lnTo>
                    <a:pt x="117" y="39"/>
                  </a:lnTo>
                  <a:close/>
                  <a:moveTo>
                    <a:pt x="135" y="49"/>
                  </a:moveTo>
                  <a:lnTo>
                    <a:pt x="135" y="52"/>
                  </a:lnTo>
                  <a:lnTo>
                    <a:pt x="146" y="45"/>
                  </a:lnTo>
                  <a:lnTo>
                    <a:pt x="146" y="42"/>
                  </a:lnTo>
                  <a:lnTo>
                    <a:pt x="135" y="49"/>
                  </a:lnTo>
                  <a:close/>
                  <a:moveTo>
                    <a:pt x="153" y="60"/>
                  </a:moveTo>
                  <a:lnTo>
                    <a:pt x="153" y="62"/>
                  </a:lnTo>
                  <a:lnTo>
                    <a:pt x="164" y="55"/>
                  </a:lnTo>
                  <a:lnTo>
                    <a:pt x="164" y="53"/>
                  </a:lnTo>
                  <a:lnTo>
                    <a:pt x="153" y="60"/>
                  </a:lnTo>
                  <a:close/>
                  <a:moveTo>
                    <a:pt x="159" y="66"/>
                  </a:moveTo>
                  <a:lnTo>
                    <a:pt x="171" y="72"/>
                  </a:lnTo>
                  <a:lnTo>
                    <a:pt x="171" y="70"/>
                  </a:lnTo>
                  <a:lnTo>
                    <a:pt x="159" y="63"/>
                  </a:lnTo>
                  <a:lnTo>
                    <a:pt x="159" y="66"/>
                  </a:lnTo>
                  <a:close/>
                  <a:moveTo>
                    <a:pt x="171" y="70"/>
                  </a:moveTo>
                  <a:lnTo>
                    <a:pt x="171" y="72"/>
                  </a:lnTo>
                  <a:lnTo>
                    <a:pt x="183" y="66"/>
                  </a:lnTo>
                  <a:lnTo>
                    <a:pt x="183" y="63"/>
                  </a:lnTo>
                  <a:lnTo>
                    <a:pt x="171" y="70"/>
                  </a:lnTo>
                  <a:close/>
                  <a:moveTo>
                    <a:pt x="33" y="13"/>
                  </a:moveTo>
                  <a:lnTo>
                    <a:pt x="46" y="20"/>
                  </a:lnTo>
                  <a:lnTo>
                    <a:pt x="46" y="17"/>
                  </a:lnTo>
                  <a:lnTo>
                    <a:pt x="33" y="10"/>
                  </a:lnTo>
                  <a:lnTo>
                    <a:pt x="33" y="13"/>
                  </a:lnTo>
                  <a:close/>
                  <a:moveTo>
                    <a:pt x="52" y="23"/>
                  </a:moveTo>
                  <a:lnTo>
                    <a:pt x="64" y="30"/>
                  </a:lnTo>
                  <a:lnTo>
                    <a:pt x="64" y="28"/>
                  </a:lnTo>
                  <a:lnTo>
                    <a:pt x="52" y="21"/>
                  </a:lnTo>
                  <a:lnTo>
                    <a:pt x="52" y="23"/>
                  </a:lnTo>
                  <a:close/>
                  <a:moveTo>
                    <a:pt x="70" y="34"/>
                  </a:moveTo>
                  <a:lnTo>
                    <a:pt x="82" y="41"/>
                  </a:lnTo>
                  <a:lnTo>
                    <a:pt x="82" y="38"/>
                  </a:lnTo>
                  <a:lnTo>
                    <a:pt x="70" y="31"/>
                  </a:lnTo>
                  <a:lnTo>
                    <a:pt x="70" y="34"/>
                  </a:lnTo>
                  <a:close/>
                  <a:moveTo>
                    <a:pt x="88" y="44"/>
                  </a:moveTo>
                  <a:lnTo>
                    <a:pt x="100" y="51"/>
                  </a:lnTo>
                  <a:lnTo>
                    <a:pt x="100" y="48"/>
                  </a:lnTo>
                  <a:lnTo>
                    <a:pt x="88" y="41"/>
                  </a:lnTo>
                  <a:lnTo>
                    <a:pt x="88" y="44"/>
                  </a:lnTo>
                  <a:close/>
                  <a:moveTo>
                    <a:pt x="106" y="54"/>
                  </a:moveTo>
                  <a:lnTo>
                    <a:pt x="118" y="61"/>
                  </a:lnTo>
                  <a:lnTo>
                    <a:pt x="118" y="59"/>
                  </a:lnTo>
                  <a:lnTo>
                    <a:pt x="106" y="52"/>
                  </a:lnTo>
                  <a:lnTo>
                    <a:pt x="106" y="54"/>
                  </a:lnTo>
                  <a:close/>
                  <a:moveTo>
                    <a:pt x="124" y="65"/>
                  </a:moveTo>
                  <a:lnTo>
                    <a:pt x="136" y="72"/>
                  </a:lnTo>
                  <a:lnTo>
                    <a:pt x="136" y="69"/>
                  </a:lnTo>
                  <a:lnTo>
                    <a:pt x="124" y="62"/>
                  </a:lnTo>
                  <a:lnTo>
                    <a:pt x="124" y="65"/>
                  </a:lnTo>
                  <a:close/>
                  <a:moveTo>
                    <a:pt x="46" y="17"/>
                  </a:moveTo>
                  <a:lnTo>
                    <a:pt x="46" y="20"/>
                  </a:lnTo>
                  <a:lnTo>
                    <a:pt x="57" y="13"/>
                  </a:lnTo>
                  <a:lnTo>
                    <a:pt x="57" y="11"/>
                  </a:lnTo>
                  <a:lnTo>
                    <a:pt x="46" y="17"/>
                  </a:lnTo>
                  <a:close/>
                  <a:moveTo>
                    <a:pt x="64" y="28"/>
                  </a:moveTo>
                  <a:lnTo>
                    <a:pt x="64" y="30"/>
                  </a:lnTo>
                  <a:lnTo>
                    <a:pt x="75" y="24"/>
                  </a:lnTo>
                  <a:lnTo>
                    <a:pt x="75" y="21"/>
                  </a:lnTo>
                  <a:lnTo>
                    <a:pt x="64" y="28"/>
                  </a:lnTo>
                  <a:close/>
                  <a:moveTo>
                    <a:pt x="82" y="38"/>
                  </a:moveTo>
                  <a:lnTo>
                    <a:pt x="82" y="41"/>
                  </a:lnTo>
                  <a:lnTo>
                    <a:pt x="93" y="34"/>
                  </a:lnTo>
                  <a:lnTo>
                    <a:pt x="93" y="31"/>
                  </a:lnTo>
                  <a:lnTo>
                    <a:pt x="82" y="38"/>
                  </a:lnTo>
                  <a:close/>
                  <a:moveTo>
                    <a:pt x="100" y="48"/>
                  </a:moveTo>
                  <a:lnTo>
                    <a:pt x="100" y="51"/>
                  </a:lnTo>
                  <a:lnTo>
                    <a:pt x="111" y="44"/>
                  </a:lnTo>
                  <a:lnTo>
                    <a:pt x="111" y="42"/>
                  </a:lnTo>
                  <a:lnTo>
                    <a:pt x="100" y="48"/>
                  </a:lnTo>
                  <a:close/>
                  <a:moveTo>
                    <a:pt x="118" y="59"/>
                  </a:moveTo>
                  <a:lnTo>
                    <a:pt x="118" y="61"/>
                  </a:lnTo>
                  <a:lnTo>
                    <a:pt x="130" y="55"/>
                  </a:lnTo>
                  <a:lnTo>
                    <a:pt x="130" y="52"/>
                  </a:lnTo>
                  <a:lnTo>
                    <a:pt x="118" y="59"/>
                  </a:lnTo>
                  <a:close/>
                  <a:moveTo>
                    <a:pt x="136" y="69"/>
                  </a:moveTo>
                  <a:lnTo>
                    <a:pt x="136" y="72"/>
                  </a:lnTo>
                  <a:lnTo>
                    <a:pt x="148" y="66"/>
                  </a:lnTo>
                  <a:lnTo>
                    <a:pt x="148" y="63"/>
                  </a:lnTo>
                  <a:lnTo>
                    <a:pt x="136" y="69"/>
                  </a:lnTo>
                  <a:close/>
                  <a:moveTo>
                    <a:pt x="142" y="76"/>
                  </a:moveTo>
                  <a:lnTo>
                    <a:pt x="154" y="82"/>
                  </a:lnTo>
                  <a:lnTo>
                    <a:pt x="154" y="80"/>
                  </a:lnTo>
                  <a:lnTo>
                    <a:pt x="142" y="73"/>
                  </a:lnTo>
                  <a:lnTo>
                    <a:pt x="142" y="76"/>
                  </a:lnTo>
                  <a:close/>
                  <a:moveTo>
                    <a:pt x="154" y="80"/>
                  </a:moveTo>
                  <a:lnTo>
                    <a:pt x="154" y="82"/>
                  </a:lnTo>
                  <a:lnTo>
                    <a:pt x="165" y="76"/>
                  </a:lnTo>
                  <a:lnTo>
                    <a:pt x="165" y="73"/>
                  </a:lnTo>
                  <a:lnTo>
                    <a:pt x="154" y="80"/>
                  </a:lnTo>
                  <a:close/>
                  <a:moveTo>
                    <a:pt x="17" y="23"/>
                  </a:moveTo>
                  <a:lnTo>
                    <a:pt x="29" y="30"/>
                  </a:lnTo>
                  <a:lnTo>
                    <a:pt x="29" y="27"/>
                  </a:lnTo>
                  <a:lnTo>
                    <a:pt x="17" y="20"/>
                  </a:lnTo>
                  <a:lnTo>
                    <a:pt x="17" y="23"/>
                  </a:lnTo>
                  <a:close/>
                  <a:moveTo>
                    <a:pt x="34" y="33"/>
                  </a:moveTo>
                  <a:lnTo>
                    <a:pt x="47" y="40"/>
                  </a:lnTo>
                  <a:lnTo>
                    <a:pt x="47" y="37"/>
                  </a:lnTo>
                  <a:lnTo>
                    <a:pt x="34" y="30"/>
                  </a:lnTo>
                  <a:lnTo>
                    <a:pt x="34" y="33"/>
                  </a:lnTo>
                  <a:close/>
                  <a:moveTo>
                    <a:pt x="53" y="43"/>
                  </a:moveTo>
                  <a:lnTo>
                    <a:pt x="65" y="50"/>
                  </a:lnTo>
                  <a:lnTo>
                    <a:pt x="65" y="48"/>
                  </a:lnTo>
                  <a:lnTo>
                    <a:pt x="53" y="41"/>
                  </a:lnTo>
                  <a:lnTo>
                    <a:pt x="53" y="43"/>
                  </a:lnTo>
                  <a:close/>
                  <a:moveTo>
                    <a:pt x="71" y="54"/>
                  </a:moveTo>
                  <a:lnTo>
                    <a:pt x="83" y="61"/>
                  </a:lnTo>
                  <a:lnTo>
                    <a:pt x="83" y="58"/>
                  </a:lnTo>
                  <a:lnTo>
                    <a:pt x="71" y="51"/>
                  </a:lnTo>
                  <a:lnTo>
                    <a:pt x="71" y="54"/>
                  </a:lnTo>
                  <a:close/>
                  <a:moveTo>
                    <a:pt x="89" y="64"/>
                  </a:moveTo>
                  <a:lnTo>
                    <a:pt x="101" y="71"/>
                  </a:lnTo>
                  <a:lnTo>
                    <a:pt x="101" y="69"/>
                  </a:lnTo>
                  <a:lnTo>
                    <a:pt x="89" y="62"/>
                  </a:lnTo>
                  <a:lnTo>
                    <a:pt x="89" y="64"/>
                  </a:lnTo>
                  <a:close/>
                  <a:moveTo>
                    <a:pt x="107" y="75"/>
                  </a:moveTo>
                  <a:lnTo>
                    <a:pt x="119" y="82"/>
                  </a:lnTo>
                  <a:lnTo>
                    <a:pt x="119" y="79"/>
                  </a:lnTo>
                  <a:lnTo>
                    <a:pt x="107" y="72"/>
                  </a:lnTo>
                  <a:lnTo>
                    <a:pt x="107" y="75"/>
                  </a:lnTo>
                  <a:close/>
                  <a:moveTo>
                    <a:pt x="29" y="27"/>
                  </a:moveTo>
                  <a:lnTo>
                    <a:pt x="29" y="30"/>
                  </a:lnTo>
                  <a:lnTo>
                    <a:pt x="40" y="23"/>
                  </a:lnTo>
                  <a:lnTo>
                    <a:pt x="40" y="20"/>
                  </a:lnTo>
                  <a:lnTo>
                    <a:pt x="29" y="27"/>
                  </a:lnTo>
                  <a:close/>
                  <a:moveTo>
                    <a:pt x="47" y="37"/>
                  </a:moveTo>
                  <a:lnTo>
                    <a:pt x="47" y="40"/>
                  </a:lnTo>
                  <a:lnTo>
                    <a:pt x="58" y="33"/>
                  </a:lnTo>
                  <a:lnTo>
                    <a:pt x="58" y="31"/>
                  </a:lnTo>
                  <a:lnTo>
                    <a:pt x="47" y="37"/>
                  </a:lnTo>
                  <a:close/>
                  <a:moveTo>
                    <a:pt x="65" y="48"/>
                  </a:moveTo>
                  <a:lnTo>
                    <a:pt x="65" y="50"/>
                  </a:lnTo>
                  <a:lnTo>
                    <a:pt x="76" y="44"/>
                  </a:lnTo>
                  <a:lnTo>
                    <a:pt x="76" y="41"/>
                  </a:lnTo>
                  <a:lnTo>
                    <a:pt x="65" y="48"/>
                  </a:lnTo>
                  <a:close/>
                  <a:moveTo>
                    <a:pt x="83" y="58"/>
                  </a:moveTo>
                  <a:lnTo>
                    <a:pt x="83" y="61"/>
                  </a:lnTo>
                  <a:lnTo>
                    <a:pt x="94" y="54"/>
                  </a:lnTo>
                  <a:lnTo>
                    <a:pt x="94" y="52"/>
                  </a:lnTo>
                  <a:lnTo>
                    <a:pt x="83" y="58"/>
                  </a:lnTo>
                  <a:close/>
                  <a:moveTo>
                    <a:pt x="101" y="69"/>
                  </a:moveTo>
                  <a:lnTo>
                    <a:pt x="101" y="71"/>
                  </a:lnTo>
                  <a:lnTo>
                    <a:pt x="112" y="65"/>
                  </a:lnTo>
                  <a:lnTo>
                    <a:pt x="112" y="62"/>
                  </a:lnTo>
                  <a:lnTo>
                    <a:pt x="101" y="69"/>
                  </a:lnTo>
                  <a:close/>
                  <a:moveTo>
                    <a:pt x="119" y="79"/>
                  </a:moveTo>
                  <a:lnTo>
                    <a:pt x="119" y="82"/>
                  </a:lnTo>
                  <a:lnTo>
                    <a:pt x="131" y="75"/>
                  </a:lnTo>
                  <a:lnTo>
                    <a:pt x="131" y="72"/>
                  </a:lnTo>
                  <a:lnTo>
                    <a:pt x="119" y="79"/>
                  </a:lnTo>
                  <a:close/>
                  <a:moveTo>
                    <a:pt x="125" y="85"/>
                  </a:moveTo>
                  <a:lnTo>
                    <a:pt x="137" y="92"/>
                  </a:lnTo>
                  <a:lnTo>
                    <a:pt x="137" y="90"/>
                  </a:lnTo>
                  <a:lnTo>
                    <a:pt x="125" y="83"/>
                  </a:lnTo>
                  <a:lnTo>
                    <a:pt x="125" y="85"/>
                  </a:lnTo>
                  <a:close/>
                  <a:moveTo>
                    <a:pt x="137" y="90"/>
                  </a:moveTo>
                  <a:lnTo>
                    <a:pt x="137" y="92"/>
                  </a:lnTo>
                  <a:lnTo>
                    <a:pt x="149" y="86"/>
                  </a:lnTo>
                  <a:lnTo>
                    <a:pt x="149" y="83"/>
                  </a:lnTo>
                  <a:lnTo>
                    <a:pt x="137" y="90"/>
                  </a:lnTo>
                  <a:close/>
                  <a:moveTo>
                    <a:pt x="0" y="32"/>
                  </a:moveTo>
                  <a:lnTo>
                    <a:pt x="11" y="39"/>
                  </a:lnTo>
                  <a:lnTo>
                    <a:pt x="11" y="37"/>
                  </a:lnTo>
                  <a:lnTo>
                    <a:pt x="0" y="30"/>
                  </a:lnTo>
                  <a:lnTo>
                    <a:pt x="0" y="32"/>
                  </a:lnTo>
                  <a:close/>
                  <a:moveTo>
                    <a:pt x="18" y="43"/>
                  </a:moveTo>
                  <a:lnTo>
                    <a:pt x="30" y="50"/>
                  </a:lnTo>
                  <a:lnTo>
                    <a:pt x="30" y="47"/>
                  </a:lnTo>
                  <a:lnTo>
                    <a:pt x="18" y="40"/>
                  </a:lnTo>
                  <a:lnTo>
                    <a:pt x="18" y="43"/>
                  </a:lnTo>
                  <a:close/>
                  <a:moveTo>
                    <a:pt x="36" y="53"/>
                  </a:moveTo>
                  <a:lnTo>
                    <a:pt x="84" y="81"/>
                  </a:lnTo>
                  <a:lnTo>
                    <a:pt x="84" y="79"/>
                  </a:lnTo>
                  <a:lnTo>
                    <a:pt x="36" y="51"/>
                  </a:lnTo>
                  <a:lnTo>
                    <a:pt x="36" y="53"/>
                  </a:lnTo>
                  <a:close/>
                  <a:moveTo>
                    <a:pt x="90" y="85"/>
                  </a:moveTo>
                  <a:lnTo>
                    <a:pt x="102" y="91"/>
                  </a:lnTo>
                  <a:lnTo>
                    <a:pt x="102" y="89"/>
                  </a:lnTo>
                  <a:lnTo>
                    <a:pt x="90" y="82"/>
                  </a:lnTo>
                  <a:lnTo>
                    <a:pt x="90" y="85"/>
                  </a:lnTo>
                  <a:close/>
                  <a:moveTo>
                    <a:pt x="11" y="37"/>
                  </a:moveTo>
                  <a:lnTo>
                    <a:pt x="11" y="39"/>
                  </a:lnTo>
                  <a:lnTo>
                    <a:pt x="23" y="33"/>
                  </a:lnTo>
                  <a:lnTo>
                    <a:pt x="23" y="30"/>
                  </a:lnTo>
                  <a:lnTo>
                    <a:pt x="11" y="37"/>
                  </a:lnTo>
                  <a:close/>
                  <a:moveTo>
                    <a:pt x="30" y="47"/>
                  </a:moveTo>
                  <a:lnTo>
                    <a:pt x="30" y="50"/>
                  </a:lnTo>
                  <a:lnTo>
                    <a:pt x="41" y="43"/>
                  </a:lnTo>
                  <a:lnTo>
                    <a:pt x="41" y="41"/>
                  </a:lnTo>
                  <a:lnTo>
                    <a:pt x="30" y="47"/>
                  </a:lnTo>
                  <a:close/>
                  <a:moveTo>
                    <a:pt x="84" y="79"/>
                  </a:moveTo>
                  <a:lnTo>
                    <a:pt x="84" y="81"/>
                  </a:lnTo>
                  <a:lnTo>
                    <a:pt x="95" y="75"/>
                  </a:lnTo>
                  <a:lnTo>
                    <a:pt x="95" y="72"/>
                  </a:lnTo>
                  <a:lnTo>
                    <a:pt x="84" y="79"/>
                  </a:lnTo>
                  <a:close/>
                  <a:moveTo>
                    <a:pt x="102" y="89"/>
                  </a:moveTo>
                  <a:lnTo>
                    <a:pt x="102" y="91"/>
                  </a:lnTo>
                  <a:lnTo>
                    <a:pt x="113" y="85"/>
                  </a:lnTo>
                  <a:lnTo>
                    <a:pt x="113" y="82"/>
                  </a:lnTo>
                  <a:lnTo>
                    <a:pt x="102" y="89"/>
                  </a:lnTo>
                  <a:close/>
                  <a:moveTo>
                    <a:pt x="108" y="95"/>
                  </a:moveTo>
                  <a:lnTo>
                    <a:pt x="120" y="102"/>
                  </a:lnTo>
                  <a:lnTo>
                    <a:pt x="120" y="99"/>
                  </a:lnTo>
                  <a:lnTo>
                    <a:pt x="108" y="92"/>
                  </a:lnTo>
                  <a:lnTo>
                    <a:pt x="108" y="95"/>
                  </a:lnTo>
                  <a:close/>
                  <a:moveTo>
                    <a:pt x="120" y="99"/>
                  </a:moveTo>
                  <a:lnTo>
                    <a:pt x="120" y="102"/>
                  </a:lnTo>
                  <a:lnTo>
                    <a:pt x="132" y="96"/>
                  </a:lnTo>
                  <a:lnTo>
                    <a:pt x="132" y="93"/>
                  </a:lnTo>
                  <a:lnTo>
                    <a:pt x="120" y="99"/>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nvGrpSpPr>
          <p:cNvPr id="4121" name="Groupe 283"/>
          <p:cNvGrpSpPr>
            <a:grpSpLocks/>
          </p:cNvGrpSpPr>
          <p:nvPr/>
        </p:nvGrpSpPr>
        <p:grpSpPr bwMode="auto">
          <a:xfrm>
            <a:off x="2714625" y="2214563"/>
            <a:ext cx="457200" cy="420687"/>
            <a:chOff x="6758006" y="4437073"/>
            <a:chExt cx="457200" cy="420687"/>
          </a:xfrm>
        </p:grpSpPr>
        <p:sp>
          <p:nvSpPr>
            <p:cNvPr id="4181" name="Freeform 1123"/>
            <p:cNvSpPr>
              <a:spLocks/>
            </p:cNvSpPr>
            <p:nvPr/>
          </p:nvSpPr>
          <p:spPr bwMode="auto">
            <a:xfrm>
              <a:off x="6983431" y="4691073"/>
              <a:ext cx="231775" cy="158750"/>
            </a:xfrm>
            <a:custGeom>
              <a:avLst/>
              <a:gdLst>
                <a:gd name="T0" fmla="*/ 0 w 423"/>
                <a:gd name="T1" fmla="*/ 0 h 290"/>
                <a:gd name="T2" fmla="*/ 0 w 423"/>
                <a:gd name="T3" fmla="*/ 0 h 290"/>
                <a:gd name="T4" fmla="*/ 0 w 423"/>
                <a:gd name="T5" fmla="*/ 0 h 290"/>
                <a:gd name="T6" fmla="*/ 0 w 423"/>
                <a:gd name="T7" fmla="*/ 0 h 290"/>
                <a:gd name="T8" fmla="*/ 0 w 423"/>
                <a:gd name="T9" fmla="*/ 0 h 290"/>
                <a:gd name="T10" fmla="*/ 0 w 423"/>
                <a:gd name="T11" fmla="*/ 0 h 290"/>
                <a:gd name="T12" fmla="*/ 0 w 423"/>
                <a:gd name="T13" fmla="*/ 0 h 290"/>
                <a:gd name="T14" fmla="*/ 0 60000 65536"/>
                <a:gd name="T15" fmla="*/ 0 60000 65536"/>
                <a:gd name="T16" fmla="*/ 0 60000 65536"/>
                <a:gd name="T17" fmla="*/ 0 60000 65536"/>
                <a:gd name="T18" fmla="*/ 0 60000 65536"/>
                <a:gd name="T19" fmla="*/ 0 60000 65536"/>
                <a:gd name="T20" fmla="*/ 0 60000 65536"/>
                <a:gd name="T21" fmla="*/ 0 w 423"/>
                <a:gd name="T22" fmla="*/ 0 h 290"/>
                <a:gd name="T23" fmla="*/ 423 w 423"/>
                <a:gd name="T24" fmla="*/ 290 h 2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3" h="290">
                  <a:moveTo>
                    <a:pt x="148" y="290"/>
                  </a:moveTo>
                  <a:cubicBezTo>
                    <a:pt x="246" y="281"/>
                    <a:pt x="335" y="232"/>
                    <a:pt x="397" y="154"/>
                  </a:cubicBezTo>
                  <a:cubicBezTo>
                    <a:pt x="423" y="103"/>
                    <a:pt x="403" y="39"/>
                    <a:pt x="353" y="13"/>
                  </a:cubicBezTo>
                  <a:cubicBezTo>
                    <a:pt x="337" y="4"/>
                    <a:pt x="319" y="0"/>
                    <a:pt x="301" y="1"/>
                  </a:cubicBezTo>
                  <a:lnTo>
                    <a:pt x="0" y="290"/>
                  </a:lnTo>
                  <a:lnTo>
                    <a:pt x="148" y="290"/>
                  </a:lnTo>
                  <a:close/>
                </a:path>
              </a:pathLst>
            </a:custGeom>
            <a:solidFill>
              <a:srgbClr val="DDDDDD"/>
            </a:solidFill>
            <a:ln w="0">
              <a:solidFill>
                <a:srgbClr val="000000"/>
              </a:solidFill>
              <a:round/>
              <a:headEnd/>
              <a:tailEnd/>
            </a:ln>
          </p:spPr>
          <p:txBody>
            <a:bodyPr/>
            <a:lstStyle/>
            <a:p>
              <a:endParaRPr lang="fr-FR"/>
            </a:p>
          </p:txBody>
        </p:sp>
        <p:pic>
          <p:nvPicPr>
            <p:cNvPr id="4182" name="Picture 11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83" name="Picture 112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84" name="Freeform 1126"/>
            <p:cNvSpPr>
              <a:spLocks/>
            </p:cNvSpPr>
            <p:nvPr/>
          </p:nvSpPr>
          <p:spPr bwMode="auto">
            <a:xfrm>
              <a:off x="6983431" y="4729173"/>
              <a:ext cx="153988" cy="120650"/>
            </a:xfrm>
            <a:custGeom>
              <a:avLst/>
              <a:gdLst>
                <a:gd name="T0" fmla="*/ 0 w 97"/>
                <a:gd name="T1" fmla="*/ 2147483647 h 76"/>
                <a:gd name="T2" fmla="*/ 2147483647 w 97"/>
                <a:gd name="T3" fmla="*/ 0 h 76"/>
                <a:gd name="T4" fmla="*/ 2147483647 w 97"/>
                <a:gd name="T5" fmla="*/ 2147483647 h 76"/>
                <a:gd name="T6" fmla="*/ 0 w 97"/>
                <a:gd name="T7" fmla="*/ 2147483647 h 76"/>
                <a:gd name="T8" fmla="*/ 0 w 97"/>
                <a:gd name="T9" fmla="*/ 2147483647 h 76"/>
                <a:gd name="T10" fmla="*/ 0 60000 65536"/>
                <a:gd name="T11" fmla="*/ 0 60000 65536"/>
                <a:gd name="T12" fmla="*/ 0 60000 65536"/>
                <a:gd name="T13" fmla="*/ 0 60000 65536"/>
                <a:gd name="T14" fmla="*/ 0 60000 65536"/>
                <a:gd name="T15" fmla="*/ 0 w 97"/>
                <a:gd name="T16" fmla="*/ 0 h 76"/>
                <a:gd name="T17" fmla="*/ 97 w 97"/>
                <a:gd name="T18" fmla="*/ 76 h 76"/>
              </a:gdLst>
              <a:ahLst/>
              <a:cxnLst>
                <a:cxn ang="T10">
                  <a:pos x="T0" y="T1"/>
                </a:cxn>
                <a:cxn ang="T11">
                  <a:pos x="T2" y="T3"/>
                </a:cxn>
                <a:cxn ang="T12">
                  <a:pos x="T4" y="T5"/>
                </a:cxn>
                <a:cxn ang="T13">
                  <a:pos x="T6" y="T7"/>
                </a:cxn>
                <a:cxn ang="T14">
                  <a:pos x="T8" y="T9"/>
                </a:cxn>
              </a:cxnLst>
              <a:rect l="T15" t="T16" r="T17" b="T18"/>
              <a:pathLst>
                <a:path w="97" h="76">
                  <a:moveTo>
                    <a:pt x="0" y="56"/>
                  </a:moveTo>
                  <a:lnTo>
                    <a:pt x="97" y="0"/>
                  </a:lnTo>
                  <a:lnTo>
                    <a:pt x="90" y="24"/>
                  </a:lnTo>
                  <a:lnTo>
                    <a:pt x="0" y="76"/>
                  </a:lnTo>
                  <a:lnTo>
                    <a:pt x="0" y="56"/>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4185" name="Picture 112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86" name="Picture 112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87" name="Freeform 1129"/>
            <p:cNvSpPr>
              <a:spLocks/>
            </p:cNvSpPr>
            <p:nvPr/>
          </p:nvSpPr>
          <p:spPr bwMode="auto">
            <a:xfrm>
              <a:off x="7116781" y="4572010"/>
              <a:ext cx="68263" cy="169862"/>
            </a:xfrm>
            <a:custGeom>
              <a:avLst/>
              <a:gdLst>
                <a:gd name="T0" fmla="*/ 0 w 43"/>
                <a:gd name="T1" fmla="*/ 2147483647 h 107"/>
                <a:gd name="T2" fmla="*/ 2147483647 w 43"/>
                <a:gd name="T3" fmla="*/ 0 h 107"/>
                <a:gd name="T4" fmla="*/ 2147483647 w 43"/>
                <a:gd name="T5" fmla="*/ 0 h 107"/>
                <a:gd name="T6" fmla="*/ 2147483647 w 43"/>
                <a:gd name="T7" fmla="*/ 2147483647 h 107"/>
                <a:gd name="T8" fmla="*/ 0 w 43"/>
                <a:gd name="T9" fmla="*/ 2147483647 h 107"/>
                <a:gd name="T10" fmla="*/ 0 60000 65536"/>
                <a:gd name="T11" fmla="*/ 0 60000 65536"/>
                <a:gd name="T12" fmla="*/ 0 60000 65536"/>
                <a:gd name="T13" fmla="*/ 0 60000 65536"/>
                <a:gd name="T14" fmla="*/ 0 60000 65536"/>
                <a:gd name="T15" fmla="*/ 0 w 43"/>
                <a:gd name="T16" fmla="*/ 0 h 107"/>
                <a:gd name="T17" fmla="*/ 43 w 43"/>
                <a:gd name="T18" fmla="*/ 107 h 107"/>
              </a:gdLst>
              <a:ahLst/>
              <a:cxnLst>
                <a:cxn ang="T10">
                  <a:pos x="T0" y="T1"/>
                </a:cxn>
                <a:cxn ang="T11">
                  <a:pos x="T2" y="T3"/>
                </a:cxn>
                <a:cxn ang="T12">
                  <a:pos x="T4" y="T5"/>
                </a:cxn>
                <a:cxn ang="T13">
                  <a:pos x="T6" y="T7"/>
                </a:cxn>
                <a:cxn ang="T14">
                  <a:pos x="T8" y="T9"/>
                </a:cxn>
              </a:cxnLst>
              <a:rect l="T15" t="T16" r="T17" b="T18"/>
              <a:pathLst>
                <a:path w="43" h="107">
                  <a:moveTo>
                    <a:pt x="0" y="107"/>
                  </a:moveTo>
                  <a:lnTo>
                    <a:pt x="31" y="0"/>
                  </a:lnTo>
                  <a:lnTo>
                    <a:pt x="43" y="0"/>
                  </a:lnTo>
                  <a:lnTo>
                    <a:pt x="13" y="99"/>
                  </a:lnTo>
                  <a:lnTo>
                    <a:pt x="0" y="107"/>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188" name="Rectangle 1130"/>
            <p:cNvSpPr>
              <a:spLocks noChangeArrowheads="1"/>
            </p:cNvSpPr>
            <p:nvPr/>
          </p:nvSpPr>
          <p:spPr bwMode="auto">
            <a:xfrm>
              <a:off x="6942156" y="4437073"/>
              <a:ext cx="2540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89" name="Rectangle 1131"/>
            <p:cNvSpPr>
              <a:spLocks noChangeArrowheads="1"/>
            </p:cNvSpPr>
            <p:nvPr/>
          </p:nvSpPr>
          <p:spPr bwMode="auto">
            <a:xfrm>
              <a:off x="6942156" y="4445010"/>
              <a:ext cx="254000" cy="952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90" name="Rectangle 1132"/>
            <p:cNvSpPr>
              <a:spLocks noChangeArrowheads="1"/>
            </p:cNvSpPr>
            <p:nvPr/>
          </p:nvSpPr>
          <p:spPr bwMode="auto">
            <a:xfrm>
              <a:off x="6942156" y="4454535"/>
              <a:ext cx="2540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91" name="Rectangle 1133"/>
            <p:cNvSpPr>
              <a:spLocks noChangeArrowheads="1"/>
            </p:cNvSpPr>
            <p:nvPr/>
          </p:nvSpPr>
          <p:spPr bwMode="auto">
            <a:xfrm>
              <a:off x="6942156" y="4462473"/>
              <a:ext cx="254000" cy="9525"/>
            </a:xfrm>
            <a:prstGeom prst="rect">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92" name="Rectangle 1134"/>
            <p:cNvSpPr>
              <a:spLocks noChangeArrowheads="1"/>
            </p:cNvSpPr>
            <p:nvPr/>
          </p:nvSpPr>
          <p:spPr bwMode="auto">
            <a:xfrm>
              <a:off x="6942156" y="4471998"/>
              <a:ext cx="2540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93" name="Rectangle 1135"/>
            <p:cNvSpPr>
              <a:spLocks noChangeArrowheads="1"/>
            </p:cNvSpPr>
            <p:nvPr/>
          </p:nvSpPr>
          <p:spPr bwMode="auto">
            <a:xfrm>
              <a:off x="6942156" y="4481523"/>
              <a:ext cx="254000" cy="7937"/>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94" name="Rectangle 1136"/>
            <p:cNvSpPr>
              <a:spLocks noChangeArrowheads="1"/>
            </p:cNvSpPr>
            <p:nvPr/>
          </p:nvSpPr>
          <p:spPr bwMode="auto">
            <a:xfrm>
              <a:off x="6942156" y="4489460"/>
              <a:ext cx="254000" cy="9525"/>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95" name="Rectangle 1137"/>
            <p:cNvSpPr>
              <a:spLocks noChangeArrowheads="1"/>
            </p:cNvSpPr>
            <p:nvPr/>
          </p:nvSpPr>
          <p:spPr bwMode="auto">
            <a:xfrm>
              <a:off x="6942156" y="4498985"/>
              <a:ext cx="2540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96" name="Rectangle 1138"/>
            <p:cNvSpPr>
              <a:spLocks noChangeArrowheads="1"/>
            </p:cNvSpPr>
            <p:nvPr/>
          </p:nvSpPr>
          <p:spPr bwMode="auto">
            <a:xfrm>
              <a:off x="6942156" y="4506923"/>
              <a:ext cx="2540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97" name="Rectangle 1139"/>
            <p:cNvSpPr>
              <a:spLocks noChangeArrowheads="1"/>
            </p:cNvSpPr>
            <p:nvPr/>
          </p:nvSpPr>
          <p:spPr bwMode="auto">
            <a:xfrm>
              <a:off x="6942156" y="4516448"/>
              <a:ext cx="254000" cy="7937"/>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98" name="Rectangle 1140"/>
            <p:cNvSpPr>
              <a:spLocks noChangeArrowheads="1"/>
            </p:cNvSpPr>
            <p:nvPr/>
          </p:nvSpPr>
          <p:spPr bwMode="auto">
            <a:xfrm>
              <a:off x="6942156" y="4524385"/>
              <a:ext cx="254000" cy="952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99" name="Rectangle 1141"/>
            <p:cNvSpPr>
              <a:spLocks noChangeArrowheads="1"/>
            </p:cNvSpPr>
            <p:nvPr/>
          </p:nvSpPr>
          <p:spPr bwMode="auto">
            <a:xfrm>
              <a:off x="6942156" y="4533910"/>
              <a:ext cx="254000" cy="7937"/>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00" name="Rectangle 1142"/>
            <p:cNvSpPr>
              <a:spLocks noChangeArrowheads="1"/>
            </p:cNvSpPr>
            <p:nvPr/>
          </p:nvSpPr>
          <p:spPr bwMode="auto">
            <a:xfrm>
              <a:off x="6942156" y="4541848"/>
              <a:ext cx="254000" cy="9525"/>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01" name="Rectangle 1143"/>
            <p:cNvSpPr>
              <a:spLocks noChangeArrowheads="1"/>
            </p:cNvSpPr>
            <p:nvPr/>
          </p:nvSpPr>
          <p:spPr bwMode="auto">
            <a:xfrm>
              <a:off x="6942156" y="4551373"/>
              <a:ext cx="2540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02" name="Rectangle 1144"/>
            <p:cNvSpPr>
              <a:spLocks noChangeArrowheads="1"/>
            </p:cNvSpPr>
            <p:nvPr/>
          </p:nvSpPr>
          <p:spPr bwMode="auto">
            <a:xfrm>
              <a:off x="6942156" y="4559310"/>
              <a:ext cx="254000" cy="952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03" name="Rectangle 1145"/>
            <p:cNvSpPr>
              <a:spLocks noChangeArrowheads="1"/>
            </p:cNvSpPr>
            <p:nvPr/>
          </p:nvSpPr>
          <p:spPr bwMode="auto">
            <a:xfrm>
              <a:off x="6942156" y="4568835"/>
              <a:ext cx="254000" cy="7937"/>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04" name="Freeform 1146"/>
            <p:cNvSpPr>
              <a:spLocks/>
            </p:cNvSpPr>
            <p:nvPr/>
          </p:nvSpPr>
          <p:spPr bwMode="auto">
            <a:xfrm>
              <a:off x="6953269" y="4448185"/>
              <a:ext cx="231775" cy="123825"/>
            </a:xfrm>
            <a:custGeom>
              <a:avLst/>
              <a:gdLst>
                <a:gd name="T0" fmla="*/ 0 w 422"/>
                <a:gd name="T1" fmla="*/ 0 h 224"/>
                <a:gd name="T2" fmla="*/ 0 w 422"/>
                <a:gd name="T3" fmla="*/ 0 h 224"/>
                <a:gd name="T4" fmla="*/ 0 w 422"/>
                <a:gd name="T5" fmla="*/ 0 h 224"/>
                <a:gd name="T6" fmla="*/ 0 w 422"/>
                <a:gd name="T7" fmla="*/ 0 h 224"/>
                <a:gd name="T8" fmla="*/ 0 w 422"/>
                <a:gd name="T9" fmla="*/ 0 h 224"/>
                <a:gd name="T10" fmla="*/ 0 w 422"/>
                <a:gd name="T11" fmla="*/ 0 h 224"/>
                <a:gd name="T12" fmla="*/ 0 60000 65536"/>
                <a:gd name="T13" fmla="*/ 0 60000 65536"/>
                <a:gd name="T14" fmla="*/ 0 60000 65536"/>
                <a:gd name="T15" fmla="*/ 0 60000 65536"/>
                <a:gd name="T16" fmla="*/ 0 60000 65536"/>
                <a:gd name="T17" fmla="*/ 0 60000 65536"/>
                <a:gd name="T18" fmla="*/ 0 w 422"/>
                <a:gd name="T19" fmla="*/ 0 h 224"/>
                <a:gd name="T20" fmla="*/ 422 w 422"/>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422" h="224">
                  <a:moveTo>
                    <a:pt x="0" y="2"/>
                  </a:moveTo>
                  <a:lnTo>
                    <a:pt x="34" y="0"/>
                  </a:lnTo>
                  <a:lnTo>
                    <a:pt x="304" y="143"/>
                  </a:lnTo>
                  <a:lnTo>
                    <a:pt x="422" y="224"/>
                  </a:lnTo>
                  <a:lnTo>
                    <a:pt x="388" y="224"/>
                  </a:lnTo>
                  <a:cubicBezTo>
                    <a:pt x="258" y="152"/>
                    <a:pt x="128" y="78"/>
                    <a:pt x="0" y="2"/>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205" name="Rectangle 1147"/>
            <p:cNvSpPr>
              <a:spLocks noChangeArrowheads="1"/>
            </p:cNvSpPr>
            <p:nvPr/>
          </p:nvSpPr>
          <p:spPr bwMode="auto">
            <a:xfrm>
              <a:off x="6758006" y="4603760"/>
              <a:ext cx="3683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06" name="Rectangle 1148"/>
            <p:cNvSpPr>
              <a:spLocks noChangeArrowheads="1"/>
            </p:cNvSpPr>
            <p:nvPr/>
          </p:nvSpPr>
          <p:spPr bwMode="auto">
            <a:xfrm>
              <a:off x="6758006" y="4611698"/>
              <a:ext cx="368300" cy="9525"/>
            </a:xfrm>
            <a:prstGeom prst="rect">
              <a:avLst/>
            </a:prstGeom>
            <a:solidFill>
              <a:srgbClr val="DFDF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07" name="Rectangle 1149"/>
            <p:cNvSpPr>
              <a:spLocks noChangeArrowheads="1"/>
            </p:cNvSpPr>
            <p:nvPr/>
          </p:nvSpPr>
          <p:spPr bwMode="auto">
            <a:xfrm>
              <a:off x="6758006" y="4621223"/>
              <a:ext cx="368300" cy="9525"/>
            </a:xfrm>
            <a:prstGeom prst="rect">
              <a:avLst/>
            </a:prstGeom>
            <a:solidFill>
              <a:srgbClr val="E1E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08" name="Rectangle 1150"/>
            <p:cNvSpPr>
              <a:spLocks noChangeArrowheads="1"/>
            </p:cNvSpPr>
            <p:nvPr/>
          </p:nvSpPr>
          <p:spPr bwMode="auto">
            <a:xfrm>
              <a:off x="6758006" y="4630748"/>
              <a:ext cx="3683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09" name="Rectangle 1151"/>
            <p:cNvSpPr>
              <a:spLocks noChangeArrowheads="1"/>
            </p:cNvSpPr>
            <p:nvPr/>
          </p:nvSpPr>
          <p:spPr bwMode="auto">
            <a:xfrm>
              <a:off x="6758006" y="4638685"/>
              <a:ext cx="368300" cy="95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10" name="Rectangle 1152"/>
            <p:cNvSpPr>
              <a:spLocks noChangeArrowheads="1"/>
            </p:cNvSpPr>
            <p:nvPr/>
          </p:nvSpPr>
          <p:spPr bwMode="auto">
            <a:xfrm>
              <a:off x="6758006" y="4648210"/>
              <a:ext cx="368300" cy="7937"/>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11" name="Rectangle 1153"/>
            <p:cNvSpPr>
              <a:spLocks noChangeArrowheads="1"/>
            </p:cNvSpPr>
            <p:nvPr/>
          </p:nvSpPr>
          <p:spPr bwMode="auto">
            <a:xfrm>
              <a:off x="6758006" y="4656148"/>
              <a:ext cx="3683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12" name="Rectangle 1154"/>
            <p:cNvSpPr>
              <a:spLocks noChangeArrowheads="1"/>
            </p:cNvSpPr>
            <p:nvPr/>
          </p:nvSpPr>
          <p:spPr bwMode="auto">
            <a:xfrm>
              <a:off x="6758006" y="4665673"/>
              <a:ext cx="368300" cy="7937"/>
            </a:xfrm>
            <a:prstGeom prst="rect">
              <a:avLst/>
            </a:prstGeom>
            <a:solidFill>
              <a:srgbClr val="E7E7E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13" name="Rectangle 1155"/>
            <p:cNvSpPr>
              <a:spLocks noChangeArrowheads="1"/>
            </p:cNvSpPr>
            <p:nvPr/>
          </p:nvSpPr>
          <p:spPr bwMode="auto">
            <a:xfrm>
              <a:off x="6758006" y="4673610"/>
              <a:ext cx="368300" cy="9525"/>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14" name="Rectangle 1156"/>
            <p:cNvSpPr>
              <a:spLocks noChangeArrowheads="1"/>
            </p:cNvSpPr>
            <p:nvPr/>
          </p:nvSpPr>
          <p:spPr bwMode="auto">
            <a:xfrm>
              <a:off x="6758006" y="4683135"/>
              <a:ext cx="368300" cy="7937"/>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15" name="Rectangle 1157"/>
            <p:cNvSpPr>
              <a:spLocks noChangeArrowheads="1"/>
            </p:cNvSpPr>
            <p:nvPr/>
          </p:nvSpPr>
          <p:spPr bwMode="auto">
            <a:xfrm>
              <a:off x="6758006" y="4691073"/>
              <a:ext cx="368300" cy="9525"/>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16" name="Rectangle 1158"/>
            <p:cNvSpPr>
              <a:spLocks noChangeArrowheads="1"/>
            </p:cNvSpPr>
            <p:nvPr/>
          </p:nvSpPr>
          <p:spPr bwMode="auto">
            <a:xfrm>
              <a:off x="6758006" y="4700598"/>
              <a:ext cx="3683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17" name="Rectangle 1159"/>
            <p:cNvSpPr>
              <a:spLocks noChangeArrowheads="1"/>
            </p:cNvSpPr>
            <p:nvPr/>
          </p:nvSpPr>
          <p:spPr bwMode="auto">
            <a:xfrm>
              <a:off x="6758006" y="4708535"/>
              <a:ext cx="3683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18" name="Rectangle 1160"/>
            <p:cNvSpPr>
              <a:spLocks noChangeArrowheads="1"/>
            </p:cNvSpPr>
            <p:nvPr/>
          </p:nvSpPr>
          <p:spPr bwMode="auto">
            <a:xfrm>
              <a:off x="6758006" y="4718060"/>
              <a:ext cx="368300" cy="7937"/>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19" name="Rectangle 1161"/>
            <p:cNvSpPr>
              <a:spLocks noChangeArrowheads="1"/>
            </p:cNvSpPr>
            <p:nvPr/>
          </p:nvSpPr>
          <p:spPr bwMode="auto">
            <a:xfrm>
              <a:off x="6758006" y="4725998"/>
              <a:ext cx="368300" cy="9525"/>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20" name="Rectangle 1162"/>
            <p:cNvSpPr>
              <a:spLocks noChangeArrowheads="1"/>
            </p:cNvSpPr>
            <p:nvPr/>
          </p:nvSpPr>
          <p:spPr bwMode="auto">
            <a:xfrm>
              <a:off x="6758006" y="4735523"/>
              <a:ext cx="368300" cy="7937"/>
            </a:xfrm>
            <a:prstGeom prst="rect">
              <a:avLst/>
            </a:prstGeom>
            <a:solidFill>
              <a:srgbClr val="F1F1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21" name="Rectangle 1163"/>
            <p:cNvSpPr>
              <a:spLocks noChangeArrowheads="1"/>
            </p:cNvSpPr>
            <p:nvPr/>
          </p:nvSpPr>
          <p:spPr bwMode="auto">
            <a:xfrm>
              <a:off x="6758006" y="4743460"/>
              <a:ext cx="368300" cy="9525"/>
            </a:xfrm>
            <a:prstGeom prst="rect">
              <a:avLst/>
            </a:prstGeom>
            <a:solidFill>
              <a:srgbClr val="F3F3F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22" name="Rectangle 1164"/>
            <p:cNvSpPr>
              <a:spLocks noChangeArrowheads="1"/>
            </p:cNvSpPr>
            <p:nvPr/>
          </p:nvSpPr>
          <p:spPr bwMode="auto">
            <a:xfrm>
              <a:off x="6758006" y="4752985"/>
              <a:ext cx="368300" cy="9525"/>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23" name="Rectangle 1165"/>
            <p:cNvSpPr>
              <a:spLocks noChangeArrowheads="1"/>
            </p:cNvSpPr>
            <p:nvPr/>
          </p:nvSpPr>
          <p:spPr bwMode="auto">
            <a:xfrm>
              <a:off x="6758006" y="4762510"/>
              <a:ext cx="368300" cy="7937"/>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24" name="Rectangle 1166"/>
            <p:cNvSpPr>
              <a:spLocks noChangeArrowheads="1"/>
            </p:cNvSpPr>
            <p:nvPr/>
          </p:nvSpPr>
          <p:spPr bwMode="auto">
            <a:xfrm>
              <a:off x="6758006" y="4770448"/>
              <a:ext cx="368300" cy="9525"/>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25" name="Rectangle 1167"/>
            <p:cNvSpPr>
              <a:spLocks noChangeArrowheads="1"/>
            </p:cNvSpPr>
            <p:nvPr/>
          </p:nvSpPr>
          <p:spPr bwMode="auto">
            <a:xfrm>
              <a:off x="6758006" y="4779973"/>
              <a:ext cx="3683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26" name="Rectangle 1168"/>
            <p:cNvSpPr>
              <a:spLocks noChangeArrowheads="1"/>
            </p:cNvSpPr>
            <p:nvPr/>
          </p:nvSpPr>
          <p:spPr bwMode="auto">
            <a:xfrm>
              <a:off x="6758006" y="4787910"/>
              <a:ext cx="368300" cy="9525"/>
            </a:xfrm>
            <a:prstGeom prst="rect">
              <a:avLst/>
            </a:prstGeom>
            <a:solidFill>
              <a:srgbClr val="F9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27" name="Rectangle 1169"/>
            <p:cNvSpPr>
              <a:spLocks noChangeArrowheads="1"/>
            </p:cNvSpPr>
            <p:nvPr/>
          </p:nvSpPr>
          <p:spPr bwMode="auto">
            <a:xfrm>
              <a:off x="6758006" y="4797435"/>
              <a:ext cx="368300" cy="7937"/>
            </a:xfrm>
            <a:prstGeom prst="rect">
              <a:avLst/>
            </a:prstGeom>
            <a:solidFill>
              <a:srgbClr val="FBFB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28" name="Rectangle 1170"/>
            <p:cNvSpPr>
              <a:spLocks noChangeArrowheads="1"/>
            </p:cNvSpPr>
            <p:nvPr/>
          </p:nvSpPr>
          <p:spPr bwMode="auto">
            <a:xfrm>
              <a:off x="6758006" y="4805373"/>
              <a:ext cx="368300" cy="9525"/>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29" name="Rectangle 1171"/>
            <p:cNvSpPr>
              <a:spLocks noChangeArrowheads="1"/>
            </p:cNvSpPr>
            <p:nvPr/>
          </p:nvSpPr>
          <p:spPr bwMode="auto">
            <a:xfrm>
              <a:off x="6758006" y="4814898"/>
              <a:ext cx="368300" cy="7937"/>
            </a:xfrm>
            <a:prstGeom prst="rect">
              <a:avLst/>
            </a:prstGeom>
            <a:solidFill>
              <a:srgbClr val="FDFDF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230" name="Freeform 1172"/>
            <p:cNvSpPr>
              <a:spLocks/>
            </p:cNvSpPr>
            <p:nvPr/>
          </p:nvSpPr>
          <p:spPr bwMode="auto">
            <a:xfrm>
              <a:off x="6770706" y="4619635"/>
              <a:ext cx="346075" cy="198437"/>
            </a:xfrm>
            <a:custGeom>
              <a:avLst/>
              <a:gdLst>
                <a:gd name="T0" fmla="*/ 0 w 631"/>
                <a:gd name="T1" fmla="*/ 0 h 364"/>
                <a:gd name="T2" fmla="*/ 0 w 631"/>
                <a:gd name="T3" fmla="*/ 0 h 364"/>
                <a:gd name="T4" fmla="*/ 0 w 631"/>
                <a:gd name="T5" fmla="*/ 0 h 364"/>
                <a:gd name="T6" fmla="*/ 0 w 631"/>
                <a:gd name="T7" fmla="*/ 0 h 364"/>
                <a:gd name="T8" fmla="*/ 0 w 631"/>
                <a:gd name="T9" fmla="*/ 0 h 364"/>
                <a:gd name="T10" fmla="*/ 0 60000 65536"/>
                <a:gd name="T11" fmla="*/ 0 60000 65536"/>
                <a:gd name="T12" fmla="*/ 0 60000 65536"/>
                <a:gd name="T13" fmla="*/ 0 60000 65536"/>
                <a:gd name="T14" fmla="*/ 0 60000 65536"/>
                <a:gd name="T15" fmla="*/ 0 w 631"/>
                <a:gd name="T16" fmla="*/ 0 h 364"/>
                <a:gd name="T17" fmla="*/ 631 w 631"/>
                <a:gd name="T18" fmla="*/ 364 h 364"/>
              </a:gdLst>
              <a:ahLst/>
              <a:cxnLst>
                <a:cxn ang="T10">
                  <a:pos x="T0" y="T1"/>
                </a:cxn>
                <a:cxn ang="T11">
                  <a:pos x="T2" y="T3"/>
                </a:cxn>
                <a:cxn ang="T12">
                  <a:pos x="T4" y="T5"/>
                </a:cxn>
                <a:cxn ang="T13">
                  <a:pos x="T6" y="T7"/>
                </a:cxn>
                <a:cxn ang="T14">
                  <a:pos x="T8" y="T9"/>
                </a:cxn>
              </a:cxnLst>
              <a:rect l="T15" t="T16" r="T17" b="T18"/>
              <a:pathLst>
                <a:path w="631" h="364">
                  <a:moveTo>
                    <a:pt x="0" y="141"/>
                  </a:moveTo>
                  <a:lnTo>
                    <a:pt x="243" y="0"/>
                  </a:lnTo>
                  <a:lnTo>
                    <a:pt x="631" y="224"/>
                  </a:lnTo>
                  <a:lnTo>
                    <a:pt x="389" y="364"/>
                  </a:lnTo>
                  <a:cubicBezTo>
                    <a:pt x="245" y="318"/>
                    <a:pt x="113" y="242"/>
                    <a:pt x="0" y="141"/>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4231" name="Picture 117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89769" y="4437073"/>
              <a:ext cx="280988"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32" name="Picture 117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58006" y="4683135"/>
              <a:ext cx="236538"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33" name="Freeform 1177"/>
            <p:cNvSpPr>
              <a:spLocks/>
            </p:cNvSpPr>
            <p:nvPr/>
          </p:nvSpPr>
          <p:spPr bwMode="auto">
            <a:xfrm>
              <a:off x="6770706" y="4695835"/>
              <a:ext cx="212725" cy="153987"/>
            </a:xfrm>
            <a:custGeom>
              <a:avLst/>
              <a:gdLst>
                <a:gd name="T0" fmla="*/ 0 w 389"/>
                <a:gd name="T1" fmla="*/ 0 h 279"/>
                <a:gd name="T2" fmla="*/ 0 w 389"/>
                <a:gd name="T3" fmla="*/ 0 h 279"/>
                <a:gd name="T4" fmla="*/ 0 w 389"/>
                <a:gd name="T5" fmla="*/ 0 h 279"/>
                <a:gd name="T6" fmla="*/ 0 w 389"/>
                <a:gd name="T7" fmla="*/ 0 h 279"/>
                <a:gd name="T8" fmla="*/ 0 w 389"/>
                <a:gd name="T9" fmla="*/ 0 h 279"/>
                <a:gd name="T10" fmla="*/ 0 w 389"/>
                <a:gd name="T11" fmla="*/ 0 h 279"/>
                <a:gd name="T12" fmla="*/ 0 w 389"/>
                <a:gd name="T13" fmla="*/ 0 h 279"/>
                <a:gd name="T14" fmla="*/ 0 60000 65536"/>
                <a:gd name="T15" fmla="*/ 0 60000 65536"/>
                <a:gd name="T16" fmla="*/ 0 60000 65536"/>
                <a:gd name="T17" fmla="*/ 0 60000 65536"/>
                <a:gd name="T18" fmla="*/ 0 60000 65536"/>
                <a:gd name="T19" fmla="*/ 0 60000 65536"/>
                <a:gd name="T20" fmla="*/ 0 60000 65536"/>
                <a:gd name="T21" fmla="*/ 0 w 389"/>
                <a:gd name="T22" fmla="*/ 0 h 279"/>
                <a:gd name="T23" fmla="*/ 389 w 389"/>
                <a:gd name="T24" fmla="*/ 279 h 2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 h="279">
                  <a:moveTo>
                    <a:pt x="0" y="53"/>
                  </a:moveTo>
                  <a:cubicBezTo>
                    <a:pt x="109" y="160"/>
                    <a:pt x="242" y="238"/>
                    <a:pt x="389" y="279"/>
                  </a:cubicBezTo>
                  <a:lnTo>
                    <a:pt x="389" y="223"/>
                  </a:lnTo>
                  <a:cubicBezTo>
                    <a:pt x="243" y="183"/>
                    <a:pt x="109" y="106"/>
                    <a:pt x="0" y="0"/>
                  </a:cubicBezTo>
                  <a:lnTo>
                    <a:pt x="0" y="53"/>
                  </a:lnTo>
                  <a:close/>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234" name="Freeform 1178"/>
            <p:cNvSpPr>
              <a:spLocks/>
            </p:cNvSpPr>
            <p:nvPr/>
          </p:nvSpPr>
          <p:spPr bwMode="auto">
            <a:xfrm>
              <a:off x="6770706" y="4448185"/>
              <a:ext cx="414338" cy="401637"/>
            </a:xfrm>
            <a:custGeom>
              <a:avLst/>
              <a:gdLst>
                <a:gd name="T0" fmla="*/ 0 w 756"/>
                <a:gd name="T1" fmla="*/ 0 h 730"/>
                <a:gd name="T2" fmla="*/ 0 w 756"/>
                <a:gd name="T3" fmla="*/ 0 h 730"/>
                <a:gd name="T4" fmla="*/ 0 w 756"/>
                <a:gd name="T5" fmla="*/ 0 h 730"/>
                <a:gd name="T6" fmla="*/ 0 w 756"/>
                <a:gd name="T7" fmla="*/ 0 h 730"/>
                <a:gd name="T8" fmla="*/ 0 w 756"/>
                <a:gd name="T9" fmla="*/ 0 h 730"/>
                <a:gd name="T10" fmla="*/ 0 w 756"/>
                <a:gd name="T11" fmla="*/ 0 h 730"/>
                <a:gd name="T12" fmla="*/ 0 w 756"/>
                <a:gd name="T13" fmla="*/ 0 h 730"/>
                <a:gd name="T14" fmla="*/ 0 w 756"/>
                <a:gd name="T15" fmla="*/ 0 h 730"/>
                <a:gd name="T16" fmla="*/ 0 w 756"/>
                <a:gd name="T17" fmla="*/ 0 h 7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56"/>
                <a:gd name="T28" fmla="*/ 0 h 730"/>
                <a:gd name="T29" fmla="*/ 756 w 756"/>
                <a:gd name="T30" fmla="*/ 730 h 7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56" h="730">
                  <a:moveTo>
                    <a:pt x="389" y="730"/>
                  </a:moveTo>
                  <a:lnTo>
                    <a:pt x="650" y="579"/>
                  </a:lnTo>
                  <a:lnTo>
                    <a:pt x="756" y="224"/>
                  </a:lnTo>
                  <a:lnTo>
                    <a:pt x="368" y="0"/>
                  </a:lnTo>
                  <a:lnTo>
                    <a:pt x="335" y="0"/>
                  </a:lnTo>
                  <a:lnTo>
                    <a:pt x="243" y="310"/>
                  </a:lnTo>
                  <a:lnTo>
                    <a:pt x="0" y="451"/>
                  </a:lnTo>
                  <a:lnTo>
                    <a:pt x="0" y="504"/>
                  </a:lnTo>
                  <a:cubicBezTo>
                    <a:pt x="109" y="611"/>
                    <a:pt x="243" y="689"/>
                    <a:pt x="389" y="730"/>
                  </a:cubicBezTo>
                  <a:close/>
                </a:path>
              </a:pathLst>
            </a:custGeom>
            <a:noFill/>
            <a:ln w="1746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235" name="Freeform 1179"/>
            <p:cNvSpPr>
              <a:spLocks/>
            </p:cNvSpPr>
            <p:nvPr/>
          </p:nvSpPr>
          <p:spPr bwMode="auto">
            <a:xfrm>
              <a:off x="6919931" y="4468823"/>
              <a:ext cx="187325" cy="255587"/>
            </a:xfrm>
            <a:custGeom>
              <a:avLst/>
              <a:gdLst>
                <a:gd name="T0" fmla="*/ 2147483647 w 118"/>
                <a:gd name="T1" fmla="*/ 0 h 161"/>
                <a:gd name="T2" fmla="*/ 0 w 118"/>
                <a:gd name="T3" fmla="*/ 2147483647 h 161"/>
                <a:gd name="T4" fmla="*/ 2147483647 w 118"/>
                <a:gd name="T5" fmla="*/ 2147483647 h 161"/>
                <a:gd name="T6" fmla="*/ 0 60000 65536"/>
                <a:gd name="T7" fmla="*/ 0 60000 65536"/>
                <a:gd name="T8" fmla="*/ 0 60000 65536"/>
                <a:gd name="T9" fmla="*/ 0 w 118"/>
                <a:gd name="T10" fmla="*/ 0 h 161"/>
                <a:gd name="T11" fmla="*/ 118 w 118"/>
                <a:gd name="T12" fmla="*/ 161 h 161"/>
              </a:gdLst>
              <a:ahLst/>
              <a:cxnLst>
                <a:cxn ang="T6">
                  <a:pos x="T0" y="T1"/>
                </a:cxn>
                <a:cxn ang="T7">
                  <a:pos x="T2" y="T3"/>
                </a:cxn>
                <a:cxn ang="T8">
                  <a:pos x="T4" y="T5"/>
                </a:cxn>
              </a:cxnLst>
              <a:rect l="T9" t="T10" r="T11" b="T12"/>
              <a:pathLst>
                <a:path w="118" h="161">
                  <a:moveTo>
                    <a:pt x="27" y="0"/>
                  </a:moveTo>
                  <a:lnTo>
                    <a:pt x="0" y="93"/>
                  </a:lnTo>
                  <a:lnTo>
                    <a:pt x="118" y="161"/>
                  </a:lnTo>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236" name="Freeform 1180"/>
            <p:cNvSpPr>
              <a:spLocks/>
            </p:cNvSpPr>
            <p:nvPr/>
          </p:nvSpPr>
          <p:spPr bwMode="auto">
            <a:xfrm>
              <a:off x="6996131" y="4770448"/>
              <a:ext cx="90488" cy="71437"/>
            </a:xfrm>
            <a:custGeom>
              <a:avLst/>
              <a:gdLst>
                <a:gd name="T0" fmla="*/ 2147483647 w 57"/>
                <a:gd name="T1" fmla="*/ 0 h 45"/>
                <a:gd name="T2" fmla="*/ 0 w 57"/>
                <a:gd name="T3" fmla="*/ 2147483647 h 45"/>
                <a:gd name="T4" fmla="*/ 0 w 57"/>
                <a:gd name="T5" fmla="*/ 2147483647 h 45"/>
                <a:gd name="T6" fmla="*/ 0 60000 65536"/>
                <a:gd name="T7" fmla="*/ 0 60000 65536"/>
                <a:gd name="T8" fmla="*/ 0 60000 65536"/>
                <a:gd name="T9" fmla="*/ 0 w 57"/>
                <a:gd name="T10" fmla="*/ 0 h 45"/>
                <a:gd name="T11" fmla="*/ 57 w 57"/>
                <a:gd name="T12" fmla="*/ 45 h 45"/>
              </a:gdLst>
              <a:ahLst/>
              <a:cxnLst>
                <a:cxn ang="T6">
                  <a:pos x="T0" y="T1"/>
                </a:cxn>
                <a:cxn ang="T7">
                  <a:pos x="T2" y="T3"/>
                </a:cxn>
                <a:cxn ang="T8">
                  <a:pos x="T4" y="T5"/>
                </a:cxn>
              </a:cxnLst>
              <a:rect l="T9" t="T10" r="T11" b="T12"/>
              <a:pathLst>
                <a:path w="57" h="45">
                  <a:moveTo>
                    <a:pt x="57" y="0"/>
                  </a:moveTo>
                  <a:lnTo>
                    <a:pt x="0" y="34"/>
                  </a:lnTo>
                  <a:lnTo>
                    <a:pt x="0" y="45"/>
                  </a:lnTo>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237" name="Freeform 1184"/>
            <p:cNvSpPr>
              <a:spLocks noEditPoints="1"/>
            </p:cNvSpPr>
            <p:nvPr/>
          </p:nvSpPr>
          <p:spPr bwMode="auto">
            <a:xfrm>
              <a:off x="6800869" y="4633923"/>
              <a:ext cx="290513" cy="166687"/>
            </a:xfrm>
            <a:custGeom>
              <a:avLst/>
              <a:gdLst>
                <a:gd name="T0" fmla="*/ 2147483647 w 183"/>
                <a:gd name="T1" fmla="*/ 2147483647 h 105"/>
                <a:gd name="T2" fmla="*/ 2147483647 w 183"/>
                <a:gd name="T3" fmla="*/ 2147483647 h 105"/>
                <a:gd name="T4" fmla="*/ 2147483647 w 183"/>
                <a:gd name="T5" fmla="*/ 2147483647 h 105"/>
                <a:gd name="T6" fmla="*/ 2147483647 w 183"/>
                <a:gd name="T7" fmla="*/ 2147483647 h 105"/>
                <a:gd name="T8" fmla="*/ 2147483647 w 183"/>
                <a:gd name="T9" fmla="*/ 2147483647 h 105"/>
                <a:gd name="T10" fmla="*/ 2147483647 w 183"/>
                <a:gd name="T11" fmla="*/ 2147483647 h 105"/>
                <a:gd name="T12" fmla="*/ 2147483647 w 183"/>
                <a:gd name="T13" fmla="*/ 2147483647 h 105"/>
                <a:gd name="T14" fmla="*/ 2147483647 w 183"/>
                <a:gd name="T15" fmla="*/ 2147483647 h 105"/>
                <a:gd name="T16" fmla="*/ 2147483647 w 183"/>
                <a:gd name="T17" fmla="*/ 2147483647 h 105"/>
                <a:gd name="T18" fmla="*/ 2147483647 w 183"/>
                <a:gd name="T19" fmla="*/ 2147483647 h 105"/>
                <a:gd name="T20" fmla="*/ 2147483647 w 183"/>
                <a:gd name="T21" fmla="*/ 2147483647 h 105"/>
                <a:gd name="T22" fmla="*/ 2147483647 w 183"/>
                <a:gd name="T23" fmla="*/ 2147483647 h 105"/>
                <a:gd name="T24" fmla="*/ 2147483647 w 183"/>
                <a:gd name="T25" fmla="*/ 2147483647 h 105"/>
                <a:gd name="T26" fmla="*/ 2147483647 w 183"/>
                <a:gd name="T27" fmla="*/ 2147483647 h 105"/>
                <a:gd name="T28" fmla="*/ 2147483647 w 183"/>
                <a:gd name="T29" fmla="*/ 2147483647 h 105"/>
                <a:gd name="T30" fmla="*/ 2147483647 w 183"/>
                <a:gd name="T31" fmla="*/ 2147483647 h 105"/>
                <a:gd name="T32" fmla="*/ 2147483647 w 183"/>
                <a:gd name="T33" fmla="*/ 2147483647 h 105"/>
                <a:gd name="T34" fmla="*/ 2147483647 w 183"/>
                <a:gd name="T35" fmla="*/ 2147483647 h 105"/>
                <a:gd name="T36" fmla="*/ 2147483647 w 183"/>
                <a:gd name="T37" fmla="*/ 2147483647 h 105"/>
                <a:gd name="T38" fmla="*/ 2147483647 w 183"/>
                <a:gd name="T39" fmla="*/ 2147483647 h 105"/>
                <a:gd name="T40" fmla="*/ 2147483647 w 183"/>
                <a:gd name="T41" fmla="*/ 2147483647 h 105"/>
                <a:gd name="T42" fmla="*/ 2147483647 w 183"/>
                <a:gd name="T43" fmla="*/ 2147483647 h 105"/>
                <a:gd name="T44" fmla="*/ 2147483647 w 183"/>
                <a:gd name="T45" fmla="*/ 2147483647 h 105"/>
                <a:gd name="T46" fmla="*/ 2147483647 w 183"/>
                <a:gd name="T47" fmla="*/ 2147483647 h 105"/>
                <a:gd name="T48" fmla="*/ 2147483647 w 183"/>
                <a:gd name="T49" fmla="*/ 2147483647 h 105"/>
                <a:gd name="T50" fmla="*/ 2147483647 w 183"/>
                <a:gd name="T51" fmla="*/ 2147483647 h 105"/>
                <a:gd name="T52" fmla="*/ 2147483647 w 183"/>
                <a:gd name="T53" fmla="*/ 2147483647 h 105"/>
                <a:gd name="T54" fmla="*/ 2147483647 w 183"/>
                <a:gd name="T55" fmla="*/ 2147483647 h 105"/>
                <a:gd name="T56" fmla="*/ 2147483647 w 183"/>
                <a:gd name="T57" fmla="*/ 2147483647 h 105"/>
                <a:gd name="T58" fmla="*/ 2147483647 w 183"/>
                <a:gd name="T59" fmla="*/ 2147483647 h 105"/>
                <a:gd name="T60" fmla="*/ 2147483647 w 183"/>
                <a:gd name="T61" fmla="*/ 2147483647 h 105"/>
                <a:gd name="T62" fmla="*/ 2147483647 w 183"/>
                <a:gd name="T63" fmla="*/ 2147483647 h 105"/>
                <a:gd name="T64" fmla="*/ 2147483647 w 183"/>
                <a:gd name="T65" fmla="*/ 2147483647 h 105"/>
                <a:gd name="T66" fmla="*/ 2147483647 w 183"/>
                <a:gd name="T67" fmla="*/ 2147483647 h 105"/>
                <a:gd name="T68" fmla="*/ 2147483647 w 183"/>
                <a:gd name="T69" fmla="*/ 2147483647 h 105"/>
                <a:gd name="T70" fmla="*/ 2147483647 w 183"/>
                <a:gd name="T71" fmla="*/ 2147483647 h 105"/>
                <a:gd name="T72" fmla="*/ 2147483647 w 183"/>
                <a:gd name="T73" fmla="*/ 2147483647 h 105"/>
                <a:gd name="T74" fmla="*/ 2147483647 w 183"/>
                <a:gd name="T75" fmla="*/ 2147483647 h 105"/>
                <a:gd name="T76" fmla="*/ 2147483647 w 183"/>
                <a:gd name="T77" fmla="*/ 2147483647 h 105"/>
                <a:gd name="T78" fmla="*/ 2147483647 w 183"/>
                <a:gd name="T79" fmla="*/ 2147483647 h 105"/>
                <a:gd name="T80" fmla="*/ 2147483647 w 183"/>
                <a:gd name="T81" fmla="*/ 2147483647 h 105"/>
                <a:gd name="T82" fmla="*/ 2147483647 w 183"/>
                <a:gd name="T83" fmla="*/ 2147483647 h 105"/>
                <a:gd name="T84" fmla="*/ 2147483647 w 183"/>
                <a:gd name="T85" fmla="*/ 2147483647 h 1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05"/>
                <a:gd name="T131" fmla="*/ 183 w 183"/>
                <a:gd name="T132" fmla="*/ 105 h 1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05">
                  <a:moveTo>
                    <a:pt x="0" y="36"/>
                  </a:moveTo>
                  <a:lnTo>
                    <a:pt x="11" y="43"/>
                  </a:lnTo>
                  <a:lnTo>
                    <a:pt x="23" y="36"/>
                  </a:lnTo>
                  <a:lnTo>
                    <a:pt x="11" y="29"/>
                  </a:lnTo>
                  <a:lnTo>
                    <a:pt x="0" y="36"/>
                  </a:lnTo>
                  <a:close/>
                  <a:moveTo>
                    <a:pt x="17" y="26"/>
                  </a:moveTo>
                  <a:lnTo>
                    <a:pt x="29" y="33"/>
                  </a:lnTo>
                  <a:lnTo>
                    <a:pt x="40" y="26"/>
                  </a:lnTo>
                  <a:lnTo>
                    <a:pt x="28" y="19"/>
                  </a:lnTo>
                  <a:lnTo>
                    <a:pt x="17" y="26"/>
                  </a:lnTo>
                  <a:close/>
                  <a:moveTo>
                    <a:pt x="33" y="16"/>
                  </a:moveTo>
                  <a:lnTo>
                    <a:pt x="46" y="23"/>
                  </a:lnTo>
                  <a:lnTo>
                    <a:pt x="57" y="17"/>
                  </a:lnTo>
                  <a:lnTo>
                    <a:pt x="45" y="10"/>
                  </a:lnTo>
                  <a:lnTo>
                    <a:pt x="33" y="16"/>
                  </a:lnTo>
                  <a:close/>
                  <a:moveTo>
                    <a:pt x="50" y="6"/>
                  </a:moveTo>
                  <a:lnTo>
                    <a:pt x="62" y="13"/>
                  </a:lnTo>
                  <a:lnTo>
                    <a:pt x="74" y="7"/>
                  </a:lnTo>
                  <a:lnTo>
                    <a:pt x="62" y="0"/>
                  </a:lnTo>
                  <a:lnTo>
                    <a:pt x="50" y="6"/>
                  </a:lnTo>
                  <a:close/>
                  <a:moveTo>
                    <a:pt x="69" y="17"/>
                  </a:moveTo>
                  <a:lnTo>
                    <a:pt x="81" y="24"/>
                  </a:lnTo>
                  <a:lnTo>
                    <a:pt x="92" y="17"/>
                  </a:lnTo>
                  <a:lnTo>
                    <a:pt x="80" y="10"/>
                  </a:lnTo>
                  <a:lnTo>
                    <a:pt x="69" y="17"/>
                  </a:lnTo>
                  <a:close/>
                  <a:moveTo>
                    <a:pt x="87" y="27"/>
                  </a:moveTo>
                  <a:lnTo>
                    <a:pt x="99" y="34"/>
                  </a:lnTo>
                  <a:lnTo>
                    <a:pt x="110" y="28"/>
                  </a:lnTo>
                  <a:lnTo>
                    <a:pt x="98" y="21"/>
                  </a:lnTo>
                  <a:lnTo>
                    <a:pt x="87" y="27"/>
                  </a:lnTo>
                  <a:close/>
                  <a:moveTo>
                    <a:pt x="105" y="38"/>
                  </a:moveTo>
                  <a:lnTo>
                    <a:pt x="117" y="45"/>
                  </a:lnTo>
                  <a:lnTo>
                    <a:pt x="128" y="38"/>
                  </a:lnTo>
                  <a:lnTo>
                    <a:pt x="116" y="31"/>
                  </a:lnTo>
                  <a:lnTo>
                    <a:pt x="105" y="38"/>
                  </a:lnTo>
                  <a:close/>
                  <a:moveTo>
                    <a:pt x="141" y="58"/>
                  </a:moveTo>
                  <a:lnTo>
                    <a:pt x="153" y="66"/>
                  </a:lnTo>
                  <a:lnTo>
                    <a:pt x="164" y="59"/>
                  </a:lnTo>
                  <a:lnTo>
                    <a:pt x="152" y="52"/>
                  </a:lnTo>
                  <a:lnTo>
                    <a:pt x="141" y="58"/>
                  </a:lnTo>
                  <a:close/>
                  <a:moveTo>
                    <a:pt x="159" y="69"/>
                  </a:moveTo>
                  <a:lnTo>
                    <a:pt x="171" y="76"/>
                  </a:lnTo>
                  <a:lnTo>
                    <a:pt x="183" y="69"/>
                  </a:lnTo>
                  <a:lnTo>
                    <a:pt x="171" y="63"/>
                  </a:lnTo>
                  <a:lnTo>
                    <a:pt x="159" y="69"/>
                  </a:lnTo>
                  <a:close/>
                  <a:moveTo>
                    <a:pt x="142" y="79"/>
                  </a:moveTo>
                  <a:lnTo>
                    <a:pt x="154" y="86"/>
                  </a:lnTo>
                  <a:lnTo>
                    <a:pt x="165" y="79"/>
                  </a:lnTo>
                  <a:lnTo>
                    <a:pt x="153" y="72"/>
                  </a:lnTo>
                  <a:lnTo>
                    <a:pt x="142" y="79"/>
                  </a:lnTo>
                  <a:close/>
                  <a:moveTo>
                    <a:pt x="124" y="68"/>
                  </a:moveTo>
                  <a:lnTo>
                    <a:pt x="136" y="75"/>
                  </a:lnTo>
                  <a:lnTo>
                    <a:pt x="148" y="69"/>
                  </a:lnTo>
                  <a:lnTo>
                    <a:pt x="135" y="62"/>
                  </a:lnTo>
                  <a:lnTo>
                    <a:pt x="124" y="68"/>
                  </a:lnTo>
                  <a:close/>
                  <a:moveTo>
                    <a:pt x="123" y="48"/>
                  </a:moveTo>
                  <a:lnTo>
                    <a:pt x="135" y="55"/>
                  </a:lnTo>
                  <a:lnTo>
                    <a:pt x="146" y="48"/>
                  </a:lnTo>
                  <a:lnTo>
                    <a:pt x="134" y="41"/>
                  </a:lnTo>
                  <a:lnTo>
                    <a:pt x="123" y="48"/>
                  </a:lnTo>
                  <a:close/>
                  <a:moveTo>
                    <a:pt x="106" y="58"/>
                  </a:moveTo>
                  <a:lnTo>
                    <a:pt x="118" y="65"/>
                  </a:lnTo>
                  <a:lnTo>
                    <a:pt x="130" y="58"/>
                  </a:lnTo>
                  <a:lnTo>
                    <a:pt x="117" y="51"/>
                  </a:lnTo>
                  <a:lnTo>
                    <a:pt x="106" y="58"/>
                  </a:lnTo>
                  <a:close/>
                  <a:moveTo>
                    <a:pt x="88" y="47"/>
                  </a:moveTo>
                  <a:lnTo>
                    <a:pt x="100" y="54"/>
                  </a:lnTo>
                  <a:lnTo>
                    <a:pt x="111" y="48"/>
                  </a:lnTo>
                  <a:lnTo>
                    <a:pt x="99" y="41"/>
                  </a:lnTo>
                  <a:lnTo>
                    <a:pt x="88" y="47"/>
                  </a:lnTo>
                  <a:close/>
                  <a:moveTo>
                    <a:pt x="70" y="37"/>
                  </a:moveTo>
                  <a:lnTo>
                    <a:pt x="82" y="44"/>
                  </a:lnTo>
                  <a:lnTo>
                    <a:pt x="93" y="37"/>
                  </a:lnTo>
                  <a:lnTo>
                    <a:pt x="81" y="30"/>
                  </a:lnTo>
                  <a:lnTo>
                    <a:pt x="70" y="37"/>
                  </a:lnTo>
                  <a:close/>
                  <a:moveTo>
                    <a:pt x="52" y="27"/>
                  </a:moveTo>
                  <a:lnTo>
                    <a:pt x="64" y="34"/>
                  </a:lnTo>
                  <a:lnTo>
                    <a:pt x="75" y="27"/>
                  </a:lnTo>
                  <a:lnTo>
                    <a:pt x="63" y="20"/>
                  </a:lnTo>
                  <a:lnTo>
                    <a:pt x="52" y="27"/>
                  </a:lnTo>
                  <a:close/>
                  <a:moveTo>
                    <a:pt x="34" y="36"/>
                  </a:moveTo>
                  <a:lnTo>
                    <a:pt x="47" y="43"/>
                  </a:lnTo>
                  <a:lnTo>
                    <a:pt x="58" y="37"/>
                  </a:lnTo>
                  <a:lnTo>
                    <a:pt x="46" y="30"/>
                  </a:lnTo>
                  <a:lnTo>
                    <a:pt x="34" y="36"/>
                  </a:lnTo>
                  <a:close/>
                  <a:moveTo>
                    <a:pt x="53" y="47"/>
                  </a:moveTo>
                  <a:lnTo>
                    <a:pt x="65" y="54"/>
                  </a:lnTo>
                  <a:lnTo>
                    <a:pt x="76" y="47"/>
                  </a:lnTo>
                  <a:lnTo>
                    <a:pt x="64" y="40"/>
                  </a:lnTo>
                  <a:lnTo>
                    <a:pt x="53" y="47"/>
                  </a:lnTo>
                  <a:close/>
                  <a:moveTo>
                    <a:pt x="71" y="57"/>
                  </a:moveTo>
                  <a:lnTo>
                    <a:pt x="83" y="64"/>
                  </a:lnTo>
                  <a:lnTo>
                    <a:pt x="94" y="58"/>
                  </a:lnTo>
                  <a:lnTo>
                    <a:pt x="82" y="51"/>
                  </a:lnTo>
                  <a:lnTo>
                    <a:pt x="71" y="57"/>
                  </a:lnTo>
                  <a:close/>
                  <a:moveTo>
                    <a:pt x="89" y="68"/>
                  </a:moveTo>
                  <a:lnTo>
                    <a:pt x="101" y="75"/>
                  </a:lnTo>
                  <a:lnTo>
                    <a:pt x="112" y="68"/>
                  </a:lnTo>
                  <a:lnTo>
                    <a:pt x="100" y="61"/>
                  </a:lnTo>
                  <a:lnTo>
                    <a:pt x="89" y="68"/>
                  </a:lnTo>
                  <a:close/>
                  <a:moveTo>
                    <a:pt x="107" y="78"/>
                  </a:moveTo>
                  <a:lnTo>
                    <a:pt x="119" y="85"/>
                  </a:lnTo>
                  <a:lnTo>
                    <a:pt x="131" y="78"/>
                  </a:lnTo>
                  <a:lnTo>
                    <a:pt x="118" y="72"/>
                  </a:lnTo>
                  <a:lnTo>
                    <a:pt x="107" y="78"/>
                  </a:lnTo>
                  <a:close/>
                  <a:moveTo>
                    <a:pt x="125" y="89"/>
                  </a:moveTo>
                  <a:lnTo>
                    <a:pt x="137" y="96"/>
                  </a:lnTo>
                  <a:lnTo>
                    <a:pt x="149" y="89"/>
                  </a:lnTo>
                  <a:lnTo>
                    <a:pt x="136" y="82"/>
                  </a:lnTo>
                  <a:lnTo>
                    <a:pt x="125" y="89"/>
                  </a:lnTo>
                  <a:close/>
                  <a:moveTo>
                    <a:pt x="108" y="98"/>
                  </a:moveTo>
                  <a:lnTo>
                    <a:pt x="120" y="105"/>
                  </a:lnTo>
                  <a:lnTo>
                    <a:pt x="132" y="99"/>
                  </a:lnTo>
                  <a:lnTo>
                    <a:pt x="120" y="92"/>
                  </a:lnTo>
                  <a:lnTo>
                    <a:pt x="108" y="98"/>
                  </a:lnTo>
                  <a:close/>
                  <a:moveTo>
                    <a:pt x="90" y="88"/>
                  </a:moveTo>
                  <a:lnTo>
                    <a:pt x="102" y="95"/>
                  </a:lnTo>
                  <a:lnTo>
                    <a:pt x="113" y="88"/>
                  </a:lnTo>
                  <a:lnTo>
                    <a:pt x="101" y="82"/>
                  </a:lnTo>
                  <a:lnTo>
                    <a:pt x="90" y="88"/>
                  </a:lnTo>
                  <a:close/>
                  <a:moveTo>
                    <a:pt x="36" y="57"/>
                  </a:moveTo>
                  <a:lnTo>
                    <a:pt x="84" y="85"/>
                  </a:lnTo>
                  <a:lnTo>
                    <a:pt x="95" y="78"/>
                  </a:lnTo>
                  <a:lnTo>
                    <a:pt x="47" y="50"/>
                  </a:lnTo>
                  <a:lnTo>
                    <a:pt x="36" y="57"/>
                  </a:lnTo>
                  <a:close/>
                  <a:moveTo>
                    <a:pt x="18" y="46"/>
                  </a:moveTo>
                  <a:lnTo>
                    <a:pt x="30" y="53"/>
                  </a:lnTo>
                  <a:lnTo>
                    <a:pt x="41" y="47"/>
                  </a:lnTo>
                  <a:lnTo>
                    <a:pt x="29" y="40"/>
                  </a:lnTo>
                  <a:lnTo>
                    <a:pt x="18"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238" name="Freeform 1185"/>
            <p:cNvSpPr>
              <a:spLocks noEditPoints="1"/>
            </p:cNvSpPr>
            <p:nvPr/>
          </p:nvSpPr>
          <p:spPr bwMode="auto">
            <a:xfrm>
              <a:off x="6800869" y="4643448"/>
              <a:ext cx="290513" cy="161925"/>
            </a:xfrm>
            <a:custGeom>
              <a:avLst/>
              <a:gdLst>
                <a:gd name="T0" fmla="*/ 2147483647 w 183"/>
                <a:gd name="T1" fmla="*/ 2147483647 h 102"/>
                <a:gd name="T2" fmla="*/ 2147483647 w 183"/>
                <a:gd name="T3" fmla="*/ 2147483647 h 102"/>
                <a:gd name="T4" fmla="*/ 2147483647 w 183"/>
                <a:gd name="T5" fmla="*/ 2147483647 h 102"/>
                <a:gd name="T6" fmla="*/ 2147483647 w 183"/>
                <a:gd name="T7" fmla="*/ 2147483647 h 102"/>
                <a:gd name="T8" fmla="*/ 2147483647 w 183"/>
                <a:gd name="T9" fmla="*/ 2147483647 h 102"/>
                <a:gd name="T10" fmla="*/ 2147483647 w 183"/>
                <a:gd name="T11" fmla="*/ 2147483647 h 102"/>
                <a:gd name="T12" fmla="*/ 2147483647 w 183"/>
                <a:gd name="T13" fmla="*/ 2147483647 h 102"/>
                <a:gd name="T14" fmla="*/ 2147483647 w 183"/>
                <a:gd name="T15" fmla="*/ 2147483647 h 102"/>
                <a:gd name="T16" fmla="*/ 2147483647 w 183"/>
                <a:gd name="T17" fmla="*/ 2147483647 h 102"/>
                <a:gd name="T18" fmla="*/ 2147483647 w 183"/>
                <a:gd name="T19" fmla="*/ 2147483647 h 102"/>
                <a:gd name="T20" fmla="*/ 2147483647 w 183"/>
                <a:gd name="T21" fmla="*/ 2147483647 h 102"/>
                <a:gd name="T22" fmla="*/ 2147483647 w 183"/>
                <a:gd name="T23" fmla="*/ 2147483647 h 102"/>
                <a:gd name="T24" fmla="*/ 2147483647 w 183"/>
                <a:gd name="T25" fmla="*/ 2147483647 h 102"/>
                <a:gd name="T26" fmla="*/ 2147483647 w 183"/>
                <a:gd name="T27" fmla="*/ 2147483647 h 102"/>
                <a:gd name="T28" fmla="*/ 2147483647 w 183"/>
                <a:gd name="T29" fmla="*/ 2147483647 h 102"/>
                <a:gd name="T30" fmla="*/ 2147483647 w 183"/>
                <a:gd name="T31" fmla="*/ 2147483647 h 102"/>
                <a:gd name="T32" fmla="*/ 2147483647 w 183"/>
                <a:gd name="T33" fmla="*/ 2147483647 h 102"/>
                <a:gd name="T34" fmla="*/ 2147483647 w 183"/>
                <a:gd name="T35" fmla="*/ 2147483647 h 102"/>
                <a:gd name="T36" fmla="*/ 2147483647 w 183"/>
                <a:gd name="T37" fmla="*/ 2147483647 h 102"/>
                <a:gd name="T38" fmla="*/ 2147483647 w 183"/>
                <a:gd name="T39" fmla="*/ 2147483647 h 102"/>
                <a:gd name="T40" fmla="*/ 2147483647 w 183"/>
                <a:gd name="T41" fmla="*/ 2147483647 h 102"/>
                <a:gd name="T42" fmla="*/ 2147483647 w 183"/>
                <a:gd name="T43" fmla="*/ 2147483647 h 102"/>
                <a:gd name="T44" fmla="*/ 2147483647 w 183"/>
                <a:gd name="T45" fmla="*/ 2147483647 h 102"/>
                <a:gd name="T46" fmla="*/ 2147483647 w 183"/>
                <a:gd name="T47" fmla="*/ 2147483647 h 102"/>
                <a:gd name="T48" fmla="*/ 2147483647 w 183"/>
                <a:gd name="T49" fmla="*/ 2147483647 h 102"/>
                <a:gd name="T50" fmla="*/ 2147483647 w 183"/>
                <a:gd name="T51" fmla="*/ 2147483647 h 102"/>
                <a:gd name="T52" fmla="*/ 2147483647 w 183"/>
                <a:gd name="T53" fmla="*/ 2147483647 h 102"/>
                <a:gd name="T54" fmla="*/ 2147483647 w 183"/>
                <a:gd name="T55" fmla="*/ 2147483647 h 102"/>
                <a:gd name="T56" fmla="*/ 2147483647 w 183"/>
                <a:gd name="T57" fmla="*/ 2147483647 h 102"/>
                <a:gd name="T58" fmla="*/ 2147483647 w 183"/>
                <a:gd name="T59" fmla="*/ 2147483647 h 102"/>
                <a:gd name="T60" fmla="*/ 2147483647 w 183"/>
                <a:gd name="T61" fmla="*/ 2147483647 h 102"/>
                <a:gd name="T62" fmla="*/ 2147483647 w 183"/>
                <a:gd name="T63" fmla="*/ 2147483647 h 102"/>
                <a:gd name="T64" fmla="*/ 2147483647 w 183"/>
                <a:gd name="T65" fmla="*/ 2147483647 h 102"/>
                <a:gd name="T66" fmla="*/ 2147483647 w 183"/>
                <a:gd name="T67" fmla="*/ 2147483647 h 102"/>
                <a:gd name="T68" fmla="*/ 2147483647 w 183"/>
                <a:gd name="T69" fmla="*/ 2147483647 h 102"/>
                <a:gd name="T70" fmla="*/ 2147483647 w 183"/>
                <a:gd name="T71" fmla="*/ 2147483647 h 102"/>
                <a:gd name="T72" fmla="*/ 2147483647 w 183"/>
                <a:gd name="T73" fmla="*/ 2147483647 h 102"/>
                <a:gd name="T74" fmla="*/ 2147483647 w 183"/>
                <a:gd name="T75" fmla="*/ 2147483647 h 102"/>
                <a:gd name="T76" fmla="*/ 2147483647 w 183"/>
                <a:gd name="T77" fmla="*/ 2147483647 h 102"/>
                <a:gd name="T78" fmla="*/ 2147483647 w 183"/>
                <a:gd name="T79" fmla="*/ 2147483647 h 102"/>
                <a:gd name="T80" fmla="*/ 2147483647 w 183"/>
                <a:gd name="T81" fmla="*/ 2147483647 h 102"/>
                <a:gd name="T82" fmla="*/ 2147483647 w 183"/>
                <a:gd name="T83" fmla="*/ 2147483647 h 102"/>
                <a:gd name="T84" fmla="*/ 0 w 183"/>
                <a:gd name="T85" fmla="*/ 2147483647 h 102"/>
                <a:gd name="T86" fmla="*/ 2147483647 w 183"/>
                <a:gd name="T87" fmla="*/ 2147483647 h 102"/>
                <a:gd name="T88" fmla="*/ 2147483647 w 183"/>
                <a:gd name="T89" fmla="*/ 2147483647 h 102"/>
                <a:gd name="T90" fmla="*/ 2147483647 w 183"/>
                <a:gd name="T91" fmla="*/ 2147483647 h 102"/>
                <a:gd name="T92" fmla="*/ 2147483647 w 183"/>
                <a:gd name="T93" fmla="*/ 2147483647 h 102"/>
                <a:gd name="T94" fmla="*/ 2147483647 w 183"/>
                <a:gd name="T95" fmla="*/ 2147483647 h 102"/>
                <a:gd name="T96" fmla="*/ 2147483647 w 183"/>
                <a:gd name="T97" fmla="*/ 2147483647 h 102"/>
                <a:gd name="T98" fmla="*/ 2147483647 w 183"/>
                <a:gd name="T99" fmla="*/ 2147483647 h 102"/>
                <a:gd name="T100" fmla="*/ 2147483647 w 183"/>
                <a:gd name="T101" fmla="*/ 2147483647 h 102"/>
                <a:gd name="T102" fmla="*/ 2147483647 w 183"/>
                <a:gd name="T103" fmla="*/ 2147483647 h 1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3"/>
                <a:gd name="T157" fmla="*/ 0 h 102"/>
                <a:gd name="T158" fmla="*/ 183 w 183"/>
                <a:gd name="T159" fmla="*/ 102 h 1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3" h="102">
                  <a:moveTo>
                    <a:pt x="50" y="3"/>
                  </a:moveTo>
                  <a:lnTo>
                    <a:pt x="62" y="10"/>
                  </a:lnTo>
                  <a:lnTo>
                    <a:pt x="62" y="7"/>
                  </a:lnTo>
                  <a:lnTo>
                    <a:pt x="50" y="0"/>
                  </a:lnTo>
                  <a:lnTo>
                    <a:pt x="50" y="3"/>
                  </a:lnTo>
                  <a:close/>
                  <a:moveTo>
                    <a:pt x="69" y="13"/>
                  </a:moveTo>
                  <a:lnTo>
                    <a:pt x="81" y="20"/>
                  </a:lnTo>
                  <a:lnTo>
                    <a:pt x="81" y="18"/>
                  </a:lnTo>
                  <a:lnTo>
                    <a:pt x="69" y="11"/>
                  </a:lnTo>
                  <a:lnTo>
                    <a:pt x="69" y="13"/>
                  </a:lnTo>
                  <a:close/>
                  <a:moveTo>
                    <a:pt x="87" y="24"/>
                  </a:moveTo>
                  <a:lnTo>
                    <a:pt x="99" y="31"/>
                  </a:lnTo>
                  <a:lnTo>
                    <a:pt x="99" y="28"/>
                  </a:lnTo>
                  <a:lnTo>
                    <a:pt x="87" y="21"/>
                  </a:lnTo>
                  <a:lnTo>
                    <a:pt x="87" y="24"/>
                  </a:lnTo>
                  <a:close/>
                  <a:moveTo>
                    <a:pt x="105" y="34"/>
                  </a:moveTo>
                  <a:lnTo>
                    <a:pt x="117" y="41"/>
                  </a:lnTo>
                  <a:lnTo>
                    <a:pt x="117" y="39"/>
                  </a:lnTo>
                  <a:lnTo>
                    <a:pt x="105" y="32"/>
                  </a:lnTo>
                  <a:lnTo>
                    <a:pt x="105" y="34"/>
                  </a:lnTo>
                  <a:close/>
                  <a:moveTo>
                    <a:pt x="123" y="45"/>
                  </a:moveTo>
                  <a:lnTo>
                    <a:pt x="135" y="52"/>
                  </a:lnTo>
                  <a:lnTo>
                    <a:pt x="135" y="49"/>
                  </a:lnTo>
                  <a:lnTo>
                    <a:pt x="123" y="42"/>
                  </a:lnTo>
                  <a:lnTo>
                    <a:pt x="123" y="45"/>
                  </a:lnTo>
                  <a:close/>
                  <a:moveTo>
                    <a:pt x="141" y="55"/>
                  </a:moveTo>
                  <a:lnTo>
                    <a:pt x="153" y="62"/>
                  </a:lnTo>
                  <a:lnTo>
                    <a:pt x="153" y="60"/>
                  </a:lnTo>
                  <a:lnTo>
                    <a:pt x="141" y="52"/>
                  </a:lnTo>
                  <a:lnTo>
                    <a:pt x="141" y="55"/>
                  </a:lnTo>
                  <a:close/>
                  <a:moveTo>
                    <a:pt x="62" y="7"/>
                  </a:moveTo>
                  <a:lnTo>
                    <a:pt x="62" y="10"/>
                  </a:lnTo>
                  <a:lnTo>
                    <a:pt x="74" y="3"/>
                  </a:lnTo>
                  <a:lnTo>
                    <a:pt x="74" y="1"/>
                  </a:lnTo>
                  <a:lnTo>
                    <a:pt x="62" y="7"/>
                  </a:lnTo>
                  <a:close/>
                  <a:moveTo>
                    <a:pt x="81" y="18"/>
                  </a:moveTo>
                  <a:lnTo>
                    <a:pt x="81" y="20"/>
                  </a:lnTo>
                  <a:lnTo>
                    <a:pt x="92" y="14"/>
                  </a:lnTo>
                  <a:lnTo>
                    <a:pt x="92" y="11"/>
                  </a:lnTo>
                  <a:lnTo>
                    <a:pt x="81" y="18"/>
                  </a:lnTo>
                  <a:close/>
                  <a:moveTo>
                    <a:pt x="99" y="28"/>
                  </a:moveTo>
                  <a:lnTo>
                    <a:pt x="99" y="31"/>
                  </a:lnTo>
                  <a:lnTo>
                    <a:pt x="110" y="24"/>
                  </a:lnTo>
                  <a:lnTo>
                    <a:pt x="110" y="22"/>
                  </a:lnTo>
                  <a:lnTo>
                    <a:pt x="99" y="28"/>
                  </a:lnTo>
                  <a:close/>
                  <a:moveTo>
                    <a:pt x="117" y="39"/>
                  </a:moveTo>
                  <a:lnTo>
                    <a:pt x="117" y="41"/>
                  </a:lnTo>
                  <a:lnTo>
                    <a:pt x="128" y="35"/>
                  </a:lnTo>
                  <a:lnTo>
                    <a:pt x="128" y="32"/>
                  </a:lnTo>
                  <a:lnTo>
                    <a:pt x="117" y="39"/>
                  </a:lnTo>
                  <a:close/>
                  <a:moveTo>
                    <a:pt x="135" y="49"/>
                  </a:moveTo>
                  <a:lnTo>
                    <a:pt x="135" y="52"/>
                  </a:lnTo>
                  <a:lnTo>
                    <a:pt x="146" y="45"/>
                  </a:lnTo>
                  <a:lnTo>
                    <a:pt x="146" y="42"/>
                  </a:lnTo>
                  <a:lnTo>
                    <a:pt x="135" y="49"/>
                  </a:lnTo>
                  <a:close/>
                  <a:moveTo>
                    <a:pt x="153" y="60"/>
                  </a:moveTo>
                  <a:lnTo>
                    <a:pt x="153" y="62"/>
                  </a:lnTo>
                  <a:lnTo>
                    <a:pt x="164" y="55"/>
                  </a:lnTo>
                  <a:lnTo>
                    <a:pt x="164" y="53"/>
                  </a:lnTo>
                  <a:lnTo>
                    <a:pt x="153" y="60"/>
                  </a:lnTo>
                  <a:close/>
                  <a:moveTo>
                    <a:pt x="159" y="66"/>
                  </a:moveTo>
                  <a:lnTo>
                    <a:pt x="171" y="72"/>
                  </a:lnTo>
                  <a:lnTo>
                    <a:pt x="171" y="70"/>
                  </a:lnTo>
                  <a:lnTo>
                    <a:pt x="159" y="63"/>
                  </a:lnTo>
                  <a:lnTo>
                    <a:pt x="159" y="66"/>
                  </a:lnTo>
                  <a:close/>
                  <a:moveTo>
                    <a:pt x="171" y="70"/>
                  </a:moveTo>
                  <a:lnTo>
                    <a:pt x="171" y="72"/>
                  </a:lnTo>
                  <a:lnTo>
                    <a:pt x="183" y="66"/>
                  </a:lnTo>
                  <a:lnTo>
                    <a:pt x="183" y="63"/>
                  </a:lnTo>
                  <a:lnTo>
                    <a:pt x="171" y="70"/>
                  </a:lnTo>
                  <a:close/>
                  <a:moveTo>
                    <a:pt x="33" y="13"/>
                  </a:moveTo>
                  <a:lnTo>
                    <a:pt x="46" y="20"/>
                  </a:lnTo>
                  <a:lnTo>
                    <a:pt x="46" y="17"/>
                  </a:lnTo>
                  <a:lnTo>
                    <a:pt x="33" y="10"/>
                  </a:lnTo>
                  <a:lnTo>
                    <a:pt x="33" y="13"/>
                  </a:lnTo>
                  <a:close/>
                  <a:moveTo>
                    <a:pt x="52" y="23"/>
                  </a:moveTo>
                  <a:lnTo>
                    <a:pt x="64" y="30"/>
                  </a:lnTo>
                  <a:lnTo>
                    <a:pt x="64" y="28"/>
                  </a:lnTo>
                  <a:lnTo>
                    <a:pt x="52" y="21"/>
                  </a:lnTo>
                  <a:lnTo>
                    <a:pt x="52" y="23"/>
                  </a:lnTo>
                  <a:close/>
                  <a:moveTo>
                    <a:pt x="70" y="34"/>
                  </a:moveTo>
                  <a:lnTo>
                    <a:pt x="82" y="41"/>
                  </a:lnTo>
                  <a:lnTo>
                    <a:pt x="82" y="38"/>
                  </a:lnTo>
                  <a:lnTo>
                    <a:pt x="70" y="31"/>
                  </a:lnTo>
                  <a:lnTo>
                    <a:pt x="70" y="34"/>
                  </a:lnTo>
                  <a:close/>
                  <a:moveTo>
                    <a:pt x="88" y="44"/>
                  </a:moveTo>
                  <a:lnTo>
                    <a:pt x="100" y="51"/>
                  </a:lnTo>
                  <a:lnTo>
                    <a:pt x="100" y="48"/>
                  </a:lnTo>
                  <a:lnTo>
                    <a:pt x="88" y="41"/>
                  </a:lnTo>
                  <a:lnTo>
                    <a:pt x="88" y="44"/>
                  </a:lnTo>
                  <a:close/>
                  <a:moveTo>
                    <a:pt x="106" y="54"/>
                  </a:moveTo>
                  <a:lnTo>
                    <a:pt x="118" y="61"/>
                  </a:lnTo>
                  <a:lnTo>
                    <a:pt x="118" y="59"/>
                  </a:lnTo>
                  <a:lnTo>
                    <a:pt x="106" y="52"/>
                  </a:lnTo>
                  <a:lnTo>
                    <a:pt x="106" y="54"/>
                  </a:lnTo>
                  <a:close/>
                  <a:moveTo>
                    <a:pt x="124" y="65"/>
                  </a:moveTo>
                  <a:lnTo>
                    <a:pt x="136" y="72"/>
                  </a:lnTo>
                  <a:lnTo>
                    <a:pt x="136" y="69"/>
                  </a:lnTo>
                  <a:lnTo>
                    <a:pt x="124" y="62"/>
                  </a:lnTo>
                  <a:lnTo>
                    <a:pt x="124" y="65"/>
                  </a:lnTo>
                  <a:close/>
                  <a:moveTo>
                    <a:pt x="46" y="17"/>
                  </a:moveTo>
                  <a:lnTo>
                    <a:pt x="46" y="20"/>
                  </a:lnTo>
                  <a:lnTo>
                    <a:pt x="57" y="13"/>
                  </a:lnTo>
                  <a:lnTo>
                    <a:pt x="57" y="11"/>
                  </a:lnTo>
                  <a:lnTo>
                    <a:pt x="46" y="17"/>
                  </a:lnTo>
                  <a:close/>
                  <a:moveTo>
                    <a:pt x="64" y="28"/>
                  </a:moveTo>
                  <a:lnTo>
                    <a:pt x="64" y="30"/>
                  </a:lnTo>
                  <a:lnTo>
                    <a:pt x="75" y="24"/>
                  </a:lnTo>
                  <a:lnTo>
                    <a:pt x="75" y="21"/>
                  </a:lnTo>
                  <a:lnTo>
                    <a:pt x="64" y="28"/>
                  </a:lnTo>
                  <a:close/>
                  <a:moveTo>
                    <a:pt x="82" y="38"/>
                  </a:moveTo>
                  <a:lnTo>
                    <a:pt x="82" y="41"/>
                  </a:lnTo>
                  <a:lnTo>
                    <a:pt x="93" y="34"/>
                  </a:lnTo>
                  <a:lnTo>
                    <a:pt x="93" y="31"/>
                  </a:lnTo>
                  <a:lnTo>
                    <a:pt x="82" y="38"/>
                  </a:lnTo>
                  <a:close/>
                  <a:moveTo>
                    <a:pt x="100" y="48"/>
                  </a:moveTo>
                  <a:lnTo>
                    <a:pt x="100" y="51"/>
                  </a:lnTo>
                  <a:lnTo>
                    <a:pt x="111" y="44"/>
                  </a:lnTo>
                  <a:lnTo>
                    <a:pt x="111" y="42"/>
                  </a:lnTo>
                  <a:lnTo>
                    <a:pt x="100" y="48"/>
                  </a:lnTo>
                  <a:close/>
                  <a:moveTo>
                    <a:pt x="118" y="59"/>
                  </a:moveTo>
                  <a:lnTo>
                    <a:pt x="118" y="61"/>
                  </a:lnTo>
                  <a:lnTo>
                    <a:pt x="130" y="55"/>
                  </a:lnTo>
                  <a:lnTo>
                    <a:pt x="130" y="52"/>
                  </a:lnTo>
                  <a:lnTo>
                    <a:pt x="118" y="59"/>
                  </a:lnTo>
                  <a:close/>
                  <a:moveTo>
                    <a:pt x="136" y="69"/>
                  </a:moveTo>
                  <a:lnTo>
                    <a:pt x="136" y="72"/>
                  </a:lnTo>
                  <a:lnTo>
                    <a:pt x="148" y="66"/>
                  </a:lnTo>
                  <a:lnTo>
                    <a:pt x="148" y="63"/>
                  </a:lnTo>
                  <a:lnTo>
                    <a:pt x="136" y="69"/>
                  </a:lnTo>
                  <a:close/>
                  <a:moveTo>
                    <a:pt x="142" y="76"/>
                  </a:moveTo>
                  <a:lnTo>
                    <a:pt x="154" y="82"/>
                  </a:lnTo>
                  <a:lnTo>
                    <a:pt x="154" y="80"/>
                  </a:lnTo>
                  <a:lnTo>
                    <a:pt x="142" y="73"/>
                  </a:lnTo>
                  <a:lnTo>
                    <a:pt x="142" y="76"/>
                  </a:lnTo>
                  <a:close/>
                  <a:moveTo>
                    <a:pt x="154" y="80"/>
                  </a:moveTo>
                  <a:lnTo>
                    <a:pt x="154" y="82"/>
                  </a:lnTo>
                  <a:lnTo>
                    <a:pt x="165" y="76"/>
                  </a:lnTo>
                  <a:lnTo>
                    <a:pt x="165" y="73"/>
                  </a:lnTo>
                  <a:lnTo>
                    <a:pt x="154" y="80"/>
                  </a:lnTo>
                  <a:close/>
                  <a:moveTo>
                    <a:pt x="17" y="23"/>
                  </a:moveTo>
                  <a:lnTo>
                    <a:pt x="29" y="30"/>
                  </a:lnTo>
                  <a:lnTo>
                    <a:pt x="29" y="27"/>
                  </a:lnTo>
                  <a:lnTo>
                    <a:pt x="17" y="20"/>
                  </a:lnTo>
                  <a:lnTo>
                    <a:pt x="17" y="23"/>
                  </a:lnTo>
                  <a:close/>
                  <a:moveTo>
                    <a:pt x="34" y="33"/>
                  </a:moveTo>
                  <a:lnTo>
                    <a:pt x="47" y="40"/>
                  </a:lnTo>
                  <a:lnTo>
                    <a:pt x="47" y="37"/>
                  </a:lnTo>
                  <a:lnTo>
                    <a:pt x="34" y="30"/>
                  </a:lnTo>
                  <a:lnTo>
                    <a:pt x="34" y="33"/>
                  </a:lnTo>
                  <a:close/>
                  <a:moveTo>
                    <a:pt x="53" y="43"/>
                  </a:moveTo>
                  <a:lnTo>
                    <a:pt x="65" y="50"/>
                  </a:lnTo>
                  <a:lnTo>
                    <a:pt x="65" y="48"/>
                  </a:lnTo>
                  <a:lnTo>
                    <a:pt x="53" y="41"/>
                  </a:lnTo>
                  <a:lnTo>
                    <a:pt x="53" y="43"/>
                  </a:lnTo>
                  <a:close/>
                  <a:moveTo>
                    <a:pt x="71" y="54"/>
                  </a:moveTo>
                  <a:lnTo>
                    <a:pt x="83" y="61"/>
                  </a:lnTo>
                  <a:lnTo>
                    <a:pt x="83" y="58"/>
                  </a:lnTo>
                  <a:lnTo>
                    <a:pt x="71" y="51"/>
                  </a:lnTo>
                  <a:lnTo>
                    <a:pt x="71" y="54"/>
                  </a:lnTo>
                  <a:close/>
                  <a:moveTo>
                    <a:pt x="89" y="64"/>
                  </a:moveTo>
                  <a:lnTo>
                    <a:pt x="101" y="71"/>
                  </a:lnTo>
                  <a:lnTo>
                    <a:pt x="101" y="69"/>
                  </a:lnTo>
                  <a:lnTo>
                    <a:pt x="89" y="62"/>
                  </a:lnTo>
                  <a:lnTo>
                    <a:pt x="89" y="64"/>
                  </a:lnTo>
                  <a:close/>
                  <a:moveTo>
                    <a:pt x="107" y="75"/>
                  </a:moveTo>
                  <a:lnTo>
                    <a:pt x="119" y="82"/>
                  </a:lnTo>
                  <a:lnTo>
                    <a:pt x="119" y="79"/>
                  </a:lnTo>
                  <a:lnTo>
                    <a:pt x="107" y="72"/>
                  </a:lnTo>
                  <a:lnTo>
                    <a:pt x="107" y="75"/>
                  </a:lnTo>
                  <a:close/>
                  <a:moveTo>
                    <a:pt x="29" y="27"/>
                  </a:moveTo>
                  <a:lnTo>
                    <a:pt x="29" y="30"/>
                  </a:lnTo>
                  <a:lnTo>
                    <a:pt x="40" y="23"/>
                  </a:lnTo>
                  <a:lnTo>
                    <a:pt x="40" y="20"/>
                  </a:lnTo>
                  <a:lnTo>
                    <a:pt x="29" y="27"/>
                  </a:lnTo>
                  <a:close/>
                  <a:moveTo>
                    <a:pt x="47" y="37"/>
                  </a:moveTo>
                  <a:lnTo>
                    <a:pt x="47" y="40"/>
                  </a:lnTo>
                  <a:lnTo>
                    <a:pt x="58" y="33"/>
                  </a:lnTo>
                  <a:lnTo>
                    <a:pt x="58" y="31"/>
                  </a:lnTo>
                  <a:lnTo>
                    <a:pt x="47" y="37"/>
                  </a:lnTo>
                  <a:close/>
                  <a:moveTo>
                    <a:pt x="65" y="48"/>
                  </a:moveTo>
                  <a:lnTo>
                    <a:pt x="65" y="50"/>
                  </a:lnTo>
                  <a:lnTo>
                    <a:pt x="76" y="44"/>
                  </a:lnTo>
                  <a:lnTo>
                    <a:pt x="76" y="41"/>
                  </a:lnTo>
                  <a:lnTo>
                    <a:pt x="65" y="48"/>
                  </a:lnTo>
                  <a:close/>
                  <a:moveTo>
                    <a:pt x="83" y="58"/>
                  </a:moveTo>
                  <a:lnTo>
                    <a:pt x="83" y="61"/>
                  </a:lnTo>
                  <a:lnTo>
                    <a:pt x="94" y="54"/>
                  </a:lnTo>
                  <a:lnTo>
                    <a:pt x="94" y="52"/>
                  </a:lnTo>
                  <a:lnTo>
                    <a:pt x="83" y="58"/>
                  </a:lnTo>
                  <a:close/>
                  <a:moveTo>
                    <a:pt x="101" y="69"/>
                  </a:moveTo>
                  <a:lnTo>
                    <a:pt x="101" y="71"/>
                  </a:lnTo>
                  <a:lnTo>
                    <a:pt x="112" y="65"/>
                  </a:lnTo>
                  <a:lnTo>
                    <a:pt x="112" y="62"/>
                  </a:lnTo>
                  <a:lnTo>
                    <a:pt x="101" y="69"/>
                  </a:lnTo>
                  <a:close/>
                  <a:moveTo>
                    <a:pt x="119" y="79"/>
                  </a:moveTo>
                  <a:lnTo>
                    <a:pt x="119" y="82"/>
                  </a:lnTo>
                  <a:lnTo>
                    <a:pt x="131" y="75"/>
                  </a:lnTo>
                  <a:lnTo>
                    <a:pt x="131" y="72"/>
                  </a:lnTo>
                  <a:lnTo>
                    <a:pt x="119" y="79"/>
                  </a:lnTo>
                  <a:close/>
                  <a:moveTo>
                    <a:pt x="125" y="85"/>
                  </a:moveTo>
                  <a:lnTo>
                    <a:pt x="137" y="92"/>
                  </a:lnTo>
                  <a:lnTo>
                    <a:pt x="137" y="90"/>
                  </a:lnTo>
                  <a:lnTo>
                    <a:pt x="125" y="83"/>
                  </a:lnTo>
                  <a:lnTo>
                    <a:pt x="125" y="85"/>
                  </a:lnTo>
                  <a:close/>
                  <a:moveTo>
                    <a:pt x="137" y="90"/>
                  </a:moveTo>
                  <a:lnTo>
                    <a:pt x="137" y="92"/>
                  </a:lnTo>
                  <a:lnTo>
                    <a:pt x="149" y="86"/>
                  </a:lnTo>
                  <a:lnTo>
                    <a:pt x="149" y="83"/>
                  </a:lnTo>
                  <a:lnTo>
                    <a:pt x="137" y="90"/>
                  </a:lnTo>
                  <a:close/>
                  <a:moveTo>
                    <a:pt x="0" y="32"/>
                  </a:moveTo>
                  <a:lnTo>
                    <a:pt x="11" y="39"/>
                  </a:lnTo>
                  <a:lnTo>
                    <a:pt x="11" y="37"/>
                  </a:lnTo>
                  <a:lnTo>
                    <a:pt x="0" y="30"/>
                  </a:lnTo>
                  <a:lnTo>
                    <a:pt x="0" y="32"/>
                  </a:lnTo>
                  <a:close/>
                  <a:moveTo>
                    <a:pt x="18" y="43"/>
                  </a:moveTo>
                  <a:lnTo>
                    <a:pt x="30" y="50"/>
                  </a:lnTo>
                  <a:lnTo>
                    <a:pt x="30" y="47"/>
                  </a:lnTo>
                  <a:lnTo>
                    <a:pt x="18" y="40"/>
                  </a:lnTo>
                  <a:lnTo>
                    <a:pt x="18" y="43"/>
                  </a:lnTo>
                  <a:close/>
                  <a:moveTo>
                    <a:pt x="36" y="53"/>
                  </a:moveTo>
                  <a:lnTo>
                    <a:pt x="84" y="81"/>
                  </a:lnTo>
                  <a:lnTo>
                    <a:pt x="84" y="79"/>
                  </a:lnTo>
                  <a:lnTo>
                    <a:pt x="36" y="51"/>
                  </a:lnTo>
                  <a:lnTo>
                    <a:pt x="36" y="53"/>
                  </a:lnTo>
                  <a:close/>
                  <a:moveTo>
                    <a:pt x="90" y="85"/>
                  </a:moveTo>
                  <a:lnTo>
                    <a:pt x="102" y="91"/>
                  </a:lnTo>
                  <a:lnTo>
                    <a:pt x="102" y="89"/>
                  </a:lnTo>
                  <a:lnTo>
                    <a:pt x="90" y="82"/>
                  </a:lnTo>
                  <a:lnTo>
                    <a:pt x="90" y="85"/>
                  </a:lnTo>
                  <a:close/>
                  <a:moveTo>
                    <a:pt x="11" y="37"/>
                  </a:moveTo>
                  <a:lnTo>
                    <a:pt x="11" y="39"/>
                  </a:lnTo>
                  <a:lnTo>
                    <a:pt x="23" y="33"/>
                  </a:lnTo>
                  <a:lnTo>
                    <a:pt x="23" y="30"/>
                  </a:lnTo>
                  <a:lnTo>
                    <a:pt x="11" y="37"/>
                  </a:lnTo>
                  <a:close/>
                  <a:moveTo>
                    <a:pt x="30" y="47"/>
                  </a:moveTo>
                  <a:lnTo>
                    <a:pt x="30" y="50"/>
                  </a:lnTo>
                  <a:lnTo>
                    <a:pt x="41" y="43"/>
                  </a:lnTo>
                  <a:lnTo>
                    <a:pt x="41" y="41"/>
                  </a:lnTo>
                  <a:lnTo>
                    <a:pt x="30" y="47"/>
                  </a:lnTo>
                  <a:close/>
                  <a:moveTo>
                    <a:pt x="84" y="79"/>
                  </a:moveTo>
                  <a:lnTo>
                    <a:pt x="84" y="81"/>
                  </a:lnTo>
                  <a:lnTo>
                    <a:pt x="95" y="75"/>
                  </a:lnTo>
                  <a:lnTo>
                    <a:pt x="95" y="72"/>
                  </a:lnTo>
                  <a:lnTo>
                    <a:pt x="84" y="79"/>
                  </a:lnTo>
                  <a:close/>
                  <a:moveTo>
                    <a:pt x="102" y="89"/>
                  </a:moveTo>
                  <a:lnTo>
                    <a:pt x="102" y="91"/>
                  </a:lnTo>
                  <a:lnTo>
                    <a:pt x="113" y="85"/>
                  </a:lnTo>
                  <a:lnTo>
                    <a:pt x="113" y="82"/>
                  </a:lnTo>
                  <a:lnTo>
                    <a:pt x="102" y="89"/>
                  </a:lnTo>
                  <a:close/>
                  <a:moveTo>
                    <a:pt x="108" y="95"/>
                  </a:moveTo>
                  <a:lnTo>
                    <a:pt x="120" y="102"/>
                  </a:lnTo>
                  <a:lnTo>
                    <a:pt x="120" y="99"/>
                  </a:lnTo>
                  <a:lnTo>
                    <a:pt x="108" y="92"/>
                  </a:lnTo>
                  <a:lnTo>
                    <a:pt x="108" y="95"/>
                  </a:lnTo>
                  <a:close/>
                  <a:moveTo>
                    <a:pt x="120" y="99"/>
                  </a:moveTo>
                  <a:lnTo>
                    <a:pt x="120" y="102"/>
                  </a:lnTo>
                  <a:lnTo>
                    <a:pt x="132" y="96"/>
                  </a:lnTo>
                  <a:lnTo>
                    <a:pt x="132" y="93"/>
                  </a:lnTo>
                  <a:lnTo>
                    <a:pt x="120" y="99"/>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nvGrpSpPr>
          <p:cNvPr id="4122" name="Groupe 283"/>
          <p:cNvGrpSpPr>
            <a:grpSpLocks/>
          </p:cNvGrpSpPr>
          <p:nvPr/>
        </p:nvGrpSpPr>
        <p:grpSpPr bwMode="auto">
          <a:xfrm>
            <a:off x="2714625" y="2722563"/>
            <a:ext cx="457200" cy="420687"/>
            <a:chOff x="6758006" y="4437073"/>
            <a:chExt cx="457200" cy="420687"/>
          </a:xfrm>
        </p:grpSpPr>
        <p:sp>
          <p:nvSpPr>
            <p:cNvPr id="4123" name="Freeform 1123"/>
            <p:cNvSpPr>
              <a:spLocks/>
            </p:cNvSpPr>
            <p:nvPr/>
          </p:nvSpPr>
          <p:spPr bwMode="auto">
            <a:xfrm>
              <a:off x="6983431" y="4691073"/>
              <a:ext cx="231775" cy="158750"/>
            </a:xfrm>
            <a:custGeom>
              <a:avLst/>
              <a:gdLst>
                <a:gd name="T0" fmla="*/ 0 w 423"/>
                <a:gd name="T1" fmla="*/ 0 h 290"/>
                <a:gd name="T2" fmla="*/ 0 w 423"/>
                <a:gd name="T3" fmla="*/ 0 h 290"/>
                <a:gd name="T4" fmla="*/ 0 w 423"/>
                <a:gd name="T5" fmla="*/ 0 h 290"/>
                <a:gd name="T6" fmla="*/ 0 w 423"/>
                <a:gd name="T7" fmla="*/ 0 h 290"/>
                <a:gd name="T8" fmla="*/ 0 w 423"/>
                <a:gd name="T9" fmla="*/ 0 h 290"/>
                <a:gd name="T10" fmla="*/ 0 w 423"/>
                <a:gd name="T11" fmla="*/ 0 h 290"/>
                <a:gd name="T12" fmla="*/ 0 w 423"/>
                <a:gd name="T13" fmla="*/ 0 h 290"/>
                <a:gd name="T14" fmla="*/ 0 60000 65536"/>
                <a:gd name="T15" fmla="*/ 0 60000 65536"/>
                <a:gd name="T16" fmla="*/ 0 60000 65536"/>
                <a:gd name="T17" fmla="*/ 0 60000 65536"/>
                <a:gd name="T18" fmla="*/ 0 60000 65536"/>
                <a:gd name="T19" fmla="*/ 0 60000 65536"/>
                <a:gd name="T20" fmla="*/ 0 60000 65536"/>
                <a:gd name="T21" fmla="*/ 0 w 423"/>
                <a:gd name="T22" fmla="*/ 0 h 290"/>
                <a:gd name="T23" fmla="*/ 423 w 423"/>
                <a:gd name="T24" fmla="*/ 290 h 2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3" h="290">
                  <a:moveTo>
                    <a:pt x="148" y="290"/>
                  </a:moveTo>
                  <a:cubicBezTo>
                    <a:pt x="246" y="281"/>
                    <a:pt x="335" y="232"/>
                    <a:pt x="397" y="154"/>
                  </a:cubicBezTo>
                  <a:cubicBezTo>
                    <a:pt x="423" y="103"/>
                    <a:pt x="403" y="39"/>
                    <a:pt x="353" y="13"/>
                  </a:cubicBezTo>
                  <a:cubicBezTo>
                    <a:pt x="337" y="4"/>
                    <a:pt x="319" y="0"/>
                    <a:pt x="301" y="1"/>
                  </a:cubicBezTo>
                  <a:lnTo>
                    <a:pt x="0" y="290"/>
                  </a:lnTo>
                  <a:lnTo>
                    <a:pt x="148" y="290"/>
                  </a:lnTo>
                  <a:close/>
                </a:path>
              </a:pathLst>
            </a:custGeom>
            <a:solidFill>
              <a:srgbClr val="DDDDDD"/>
            </a:solidFill>
            <a:ln w="0">
              <a:solidFill>
                <a:srgbClr val="000000"/>
              </a:solidFill>
              <a:round/>
              <a:headEnd/>
              <a:tailEnd/>
            </a:ln>
          </p:spPr>
          <p:txBody>
            <a:bodyPr/>
            <a:lstStyle/>
            <a:p>
              <a:endParaRPr lang="fr-FR"/>
            </a:p>
          </p:txBody>
        </p:sp>
        <p:pic>
          <p:nvPicPr>
            <p:cNvPr id="4124" name="Picture 11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25" name="Picture 112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26" name="Freeform 1126"/>
            <p:cNvSpPr>
              <a:spLocks/>
            </p:cNvSpPr>
            <p:nvPr/>
          </p:nvSpPr>
          <p:spPr bwMode="auto">
            <a:xfrm>
              <a:off x="6983431" y="4729173"/>
              <a:ext cx="153988" cy="120650"/>
            </a:xfrm>
            <a:custGeom>
              <a:avLst/>
              <a:gdLst>
                <a:gd name="T0" fmla="*/ 0 w 97"/>
                <a:gd name="T1" fmla="*/ 2147483647 h 76"/>
                <a:gd name="T2" fmla="*/ 2147483647 w 97"/>
                <a:gd name="T3" fmla="*/ 0 h 76"/>
                <a:gd name="T4" fmla="*/ 2147483647 w 97"/>
                <a:gd name="T5" fmla="*/ 2147483647 h 76"/>
                <a:gd name="T6" fmla="*/ 0 w 97"/>
                <a:gd name="T7" fmla="*/ 2147483647 h 76"/>
                <a:gd name="T8" fmla="*/ 0 w 97"/>
                <a:gd name="T9" fmla="*/ 2147483647 h 76"/>
                <a:gd name="T10" fmla="*/ 0 60000 65536"/>
                <a:gd name="T11" fmla="*/ 0 60000 65536"/>
                <a:gd name="T12" fmla="*/ 0 60000 65536"/>
                <a:gd name="T13" fmla="*/ 0 60000 65536"/>
                <a:gd name="T14" fmla="*/ 0 60000 65536"/>
                <a:gd name="T15" fmla="*/ 0 w 97"/>
                <a:gd name="T16" fmla="*/ 0 h 76"/>
                <a:gd name="T17" fmla="*/ 97 w 97"/>
                <a:gd name="T18" fmla="*/ 76 h 76"/>
              </a:gdLst>
              <a:ahLst/>
              <a:cxnLst>
                <a:cxn ang="T10">
                  <a:pos x="T0" y="T1"/>
                </a:cxn>
                <a:cxn ang="T11">
                  <a:pos x="T2" y="T3"/>
                </a:cxn>
                <a:cxn ang="T12">
                  <a:pos x="T4" y="T5"/>
                </a:cxn>
                <a:cxn ang="T13">
                  <a:pos x="T6" y="T7"/>
                </a:cxn>
                <a:cxn ang="T14">
                  <a:pos x="T8" y="T9"/>
                </a:cxn>
              </a:cxnLst>
              <a:rect l="T15" t="T16" r="T17" b="T18"/>
              <a:pathLst>
                <a:path w="97" h="76">
                  <a:moveTo>
                    <a:pt x="0" y="56"/>
                  </a:moveTo>
                  <a:lnTo>
                    <a:pt x="97" y="0"/>
                  </a:lnTo>
                  <a:lnTo>
                    <a:pt x="90" y="24"/>
                  </a:lnTo>
                  <a:lnTo>
                    <a:pt x="0" y="76"/>
                  </a:lnTo>
                  <a:lnTo>
                    <a:pt x="0" y="56"/>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4127" name="Picture 112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28" name="Picture 112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29" name="Freeform 1129"/>
            <p:cNvSpPr>
              <a:spLocks/>
            </p:cNvSpPr>
            <p:nvPr/>
          </p:nvSpPr>
          <p:spPr bwMode="auto">
            <a:xfrm>
              <a:off x="7116781" y="4572010"/>
              <a:ext cx="68263" cy="169862"/>
            </a:xfrm>
            <a:custGeom>
              <a:avLst/>
              <a:gdLst>
                <a:gd name="T0" fmla="*/ 0 w 43"/>
                <a:gd name="T1" fmla="*/ 2147483647 h 107"/>
                <a:gd name="T2" fmla="*/ 2147483647 w 43"/>
                <a:gd name="T3" fmla="*/ 0 h 107"/>
                <a:gd name="T4" fmla="*/ 2147483647 w 43"/>
                <a:gd name="T5" fmla="*/ 0 h 107"/>
                <a:gd name="T6" fmla="*/ 2147483647 w 43"/>
                <a:gd name="T7" fmla="*/ 2147483647 h 107"/>
                <a:gd name="T8" fmla="*/ 0 w 43"/>
                <a:gd name="T9" fmla="*/ 2147483647 h 107"/>
                <a:gd name="T10" fmla="*/ 0 60000 65536"/>
                <a:gd name="T11" fmla="*/ 0 60000 65536"/>
                <a:gd name="T12" fmla="*/ 0 60000 65536"/>
                <a:gd name="T13" fmla="*/ 0 60000 65536"/>
                <a:gd name="T14" fmla="*/ 0 60000 65536"/>
                <a:gd name="T15" fmla="*/ 0 w 43"/>
                <a:gd name="T16" fmla="*/ 0 h 107"/>
                <a:gd name="T17" fmla="*/ 43 w 43"/>
                <a:gd name="T18" fmla="*/ 107 h 107"/>
              </a:gdLst>
              <a:ahLst/>
              <a:cxnLst>
                <a:cxn ang="T10">
                  <a:pos x="T0" y="T1"/>
                </a:cxn>
                <a:cxn ang="T11">
                  <a:pos x="T2" y="T3"/>
                </a:cxn>
                <a:cxn ang="T12">
                  <a:pos x="T4" y="T5"/>
                </a:cxn>
                <a:cxn ang="T13">
                  <a:pos x="T6" y="T7"/>
                </a:cxn>
                <a:cxn ang="T14">
                  <a:pos x="T8" y="T9"/>
                </a:cxn>
              </a:cxnLst>
              <a:rect l="T15" t="T16" r="T17" b="T18"/>
              <a:pathLst>
                <a:path w="43" h="107">
                  <a:moveTo>
                    <a:pt x="0" y="107"/>
                  </a:moveTo>
                  <a:lnTo>
                    <a:pt x="31" y="0"/>
                  </a:lnTo>
                  <a:lnTo>
                    <a:pt x="43" y="0"/>
                  </a:lnTo>
                  <a:lnTo>
                    <a:pt x="13" y="99"/>
                  </a:lnTo>
                  <a:lnTo>
                    <a:pt x="0" y="107"/>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130" name="Rectangle 1130"/>
            <p:cNvSpPr>
              <a:spLocks noChangeArrowheads="1"/>
            </p:cNvSpPr>
            <p:nvPr/>
          </p:nvSpPr>
          <p:spPr bwMode="auto">
            <a:xfrm>
              <a:off x="6942156" y="4437073"/>
              <a:ext cx="2540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31" name="Rectangle 1131"/>
            <p:cNvSpPr>
              <a:spLocks noChangeArrowheads="1"/>
            </p:cNvSpPr>
            <p:nvPr/>
          </p:nvSpPr>
          <p:spPr bwMode="auto">
            <a:xfrm>
              <a:off x="6942156" y="4445010"/>
              <a:ext cx="254000" cy="952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32" name="Rectangle 1132"/>
            <p:cNvSpPr>
              <a:spLocks noChangeArrowheads="1"/>
            </p:cNvSpPr>
            <p:nvPr/>
          </p:nvSpPr>
          <p:spPr bwMode="auto">
            <a:xfrm>
              <a:off x="6942156" y="4454535"/>
              <a:ext cx="2540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33" name="Rectangle 1133"/>
            <p:cNvSpPr>
              <a:spLocks noChangeArrowheads="1"/>
            </p:cNvSpPr>
            <p:nvPr/>
          </p:nvSpPr>
          <p:spPr bwMode="auto">
            <a:xfrm>
              <a:off x="6942156" y="4462473"/>
              <a:ext cx="254000" cy="9525"/>
            </a:xfrm>
            <a:prstGeom prst="rect">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34" name="Rectangle 1134"/>
            <p:cNvSpPr>
              <a:spLocks noChangeArrowheads="1"/>
            </p:cNvSpPr>
            <p:nvPr/>
          </p:nvSpPr>
          <p:spPr bwMode="auto">
            <a:xfrm>
              <a:off x="6942156" y="4471998"/>
              <a:ext cx="2540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35" name="Rectangle 1135"/>
            <p:cNvSpPr>
              <a:spLocks noChangeArrowheads="1"/>
            </p:cNvSpPr>
            <p:nvPr/>
          </p:nvSpPr>
          <p:spPr bwMode="auto">
            <a:xfrm>
              <a:off x="6942156" y="4481523"/>
              <a:ext cx="254000" cy="7937"/>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36" name="Rectangle 1136"/>
            <p:cNvSpPr>
              <a:spLocks noChangeArrowheads="1"/>
            </p:cNvSpPr>
            <p:nvPr/>
          </p:nvSpPr>
          <p:spPr bwMode="auto">
            <a:xfrm>
              <a:off x="6942156" y="4489460"/>
              <a:ext cx="254000" cy="9525"/>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37" name="Rectangle 1137"/>
            <p:cNvSpPr>
              <a:spLocks noChangeArrowheads="1"/>
            </p:cNvSpPr>
            <p:nvPr/>
          </p:nvSpPr>
          <p:spPr bwMode="auto">
            <a:xfrm>
              <a:off x="6942156" y="4498985"/>
              <a:ext cx="2540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38" name="Rectangle 1138"/>
            <p:cNvSpPr>
              <a:spLocks noChangeArrowheads="1"/>
            </p:cNvSpPr>
            <p:nvPr/>
          </p:nvSpPr>
          <p:spPr bwMode="auto">
            <a:xfrm>
              <a:off x="6942156" y="4506923"/>
              <a:ext cx="2540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39" name="Rectangle 1139"/>
            <p:cNvSpPr>
              <a:spLocks noChangeArrowheads="1"/>
            </p:cNvSpPr>
            <p:nvPr/>
          </p:nvSpPr>
          <p:spPr bwMode="auto">
            <a:xfrm>
              <a:off x="6942156" y="4516448"/>
              <a:ext cx="254000" cy="7937"/>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40" name="Rectangle 1140"/>
            <p:cNvSpPr>
              <a:spLocks noChangeArrowheads="1"/>
            </p:cNvSpPr>
            <p:nvPr/>
          </p:nvSpPr>
          <p:spPr bwMode="auto">
            <a:xfrm>
              <a:off x="6942156" y="4524385"/>
              <a:ext cx="254000" cy="952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41" name="Rectangle 1141"/>
            <p:cNvSpPr>
              <a:spLocks noChangeArrowheads="1"/>
            </p:cNvSpPr>
            <p:nvPr/>
          </p:nvSpPr>
          <p:spPr bwMode="auto">
            <a:xfrm>
              <a:off x="6942156" y="4533910"/>
              <a:ext cx="254000" cy="7937"/>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42" name="Rectangle 1142"/>
            <p:cNvSpPr>
              <a:spLocks noChangeArrowheads="1"/>
            </p:cNvSpPr>
            <p:nvPr/>
          </p:nvSpPr>
          <p:spPr bwMode="auto">
            <a:xfrm>
              <a:off x="6942156" y="4541848"/>
              <a:ext cx="254000" cy="9525"/>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43" name="Rectangle 1143"/>
            <p:cNvSpPr>
              <a:spLocks noChangeArrowheads="1"/>
            </p:cNvSpPr>
            <p:nvPr/>
          </p:nvSpPr>
          <p:spPr bwMode="auto">
            <a:xfrm>
              <a:off x="6942156" y="4551373"/>
              <a:ext cx="2540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44" name="Rectangle 1144"/>
            <p:cNvSpPr>
              <a:spLocks noChangeArrowheads="1"/>
            </p:cNvSpPr>
            <p:nvPr/>
          </p:nvSpPr>
          <p:spPr bwMode="auto">
            <a:xfrm>
              <a:off x="6942156" y="4559310"/>
              <a:ext cx="254000" cy="952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45" name="Rectangle 1145"/>
            <p:cNvSpPr>
              <a:spLocks noChangeArrowheads="1"/>
            </p:cNvSpPr>
            <p:nvPr/>
          </p:nvSpPr>
          <p:spPr bwMode="auto">
            <a:xfrm>
              <a:off x="6942156" y="4568835"/>
              <a:ext cx="254000" cy="7937"/>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46" name="Freeform 1146"/>
            <p:cNvSpPr>
              <a:spLocks/>
            </p:cNvSpPr>
            <p:nvPr/>
          </p:nvSpPr>
          <p:spPr bwMode="auto">
            <a:xfrm>
              <a:off x="6953269" y="4448185"/>
              <a:ext cx="231775" cy="123825"/>
            </a:xfrm>
            <a:custGeom>
              <a:avLst/>
              <a:gdLst>
                <a:gd name="T0" fmla="*/ 0 w 422"/>
                <a:gd name="T1" fmla="*/ 0 h 224"/>
                <a:gd name="T2" fmla="*/ 0 w 422"/>
                <a:gd name="T3" fmla="*/ 0 h 224"/>
                <a:gd name="T4" fmla="*/ 0 w 422"/>
                <a:gd name="T5" fmla="*/ 0 h 224"/>
                <a:gd name="T6" fmla="*/ 0 w 422"/>
                <a:gd name="T7" fmla="*/ 0 h 224"/>
                <a:gd name="T8" fmla="*/ 0 w 422"/>
                <a:gd name="T9" fmla="*/ 0 h 224"/>
                <a:gd name="T10" fmla="*/ 0 w 422"/>
                <a:gd name="T11" fmla="*/ 0 h 224"/>
                <a:gd name="T12" fmla="*/ 0 60000 65536"/>
                <a:gd name="T13" fmla="*/ 0 60000 65536"/>
                <a:gd name="T14" fmla="*/ 0 60000 65536"/>
                <a:gd name="T15" fmla="*/ 0 60000 65536"/>
                <a:gd name="T16" fmla="*/ 0 60000 65536"/>
                <a:gd name="T17" fmla="*/ 0 60000 65536"/>
                <a:gd name="T18" fmla="*/ 0 w 422"/>
                <a:gd name="T19" fmla="*/ 0 h 224"/>
                <a:gd name="T20" fmla="*/ 422 w 422"/>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422" h="224">
                  <a:moveTo>
                    <a:pt x="0" y="2"/>
                  </a:moveTo>
                  <a:lnTo>
                    <a:pt x="34" y="0"/>
                  </a:lnTo>
                  <a:lnTo>
                    <a:pt x="304" y="143"/>
                  </a:lnTo>
                  <a:lnTo>
                    <a:pt x="422" y="224"/>
                  </a:lnTo>
                  <a:lnTo>
                    <a:pt x="388" y="224"/>
                  </a:lnTo>
                  <a:cubicBezTo>
                    <a:pt x="258" y="152"/>
                    <a:pt x="128" y="78"/>
                    <a:pt x="0" y="2"/>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147" name="Rectangle 1147"/>
            <p:cNvSpPr>
              <a:spLocks noChangeArrowheads="1"/>
            </p:cNvSpPr>
            <p:nvPr/>
          </p:nvSpPr>
          <p:spPr bwMode="auto">
            <a:xfrm>
              <a:off x="6758006" y="4603760"/>
              <a:ext cx="3683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48" name="Rectangle 1148"/>
            <p:cNvSpPr>
              <a:spLocks noChangeArrowheads="1"/>
            </p:cNvSpPr>
            <p:nvPr/>
          </p:nvSpPr>
          <p:spPr bwMode="auto">
            <a:xfrm>
              <a:off x="6758006" y="4611698"/>
              <a:ext cx="368300" cy="9525"/>
            </a:xfrm>
            <a:prstGeom prst="rect">
              <a:avLst/>
            </a:prstGeom>
            <a:solidFill>
              <a:srgbClr val="DFDF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49" name="Rectangle 1149"/>
            <p:cNvSpPr>
              <a:spLocks noChangeArrowheads="1"/>
            </p:cNvSpPr>
            <p:nvPr/>
          </p:nvSpPr>
          <p:spPr bwMode="auto">
            <a:xfrm>
              <a:off x="6758006" y="4621223"/>
              <a:ext cx="368300" cy="9525"/>
            </a:xfrm>
            <a:prstGeom prst="rect">
              <a:avLst/>
            </a:prstGeom>
            <a:solidFill>
              <a:srgbClr val="E1E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50" name="Rectangle 1150"/>
            <p:cNvSpPr>
              <a:spLocks noChangeArrowheads="1"/>
            </p:cNvSpPr>
            <p:nvPr/>
          </p:nvSpPr>
          <p:spPr bwMode="auto">
            <a:xfrm>
              <a:off x="6758006" y="4630748"/>
              <a:ext cx="3683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51" name="Rectangle 1151"/>
            <p:cNvSpPr>
              <a:spLocks noChangeArrowheads="1"/>
            </p:cNvSpPr>
            <p:nvPr/>
          </p:nvSpPr>
          <p:spPr bwMode="auto">
            <a:xfrm>
              <a:off x="6758006" y="4638685"/>
              <a:ext cx="368300" cy="95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52" name="Rectangle 1152"/>
            <p:cNvSpPr>
              <a:spLocks noChangeArrowheads="1"/>
            </p:cNvSpPr>
            <p:nvPr/>
          </p:nvSpPr>
          <p:spPr bwMode="auto">
            <a:xfrm>
              <a:off x="6758006" y="4648210"/>
              <a:ext cx="368300" cy="7937"/>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53" name="Rectangle 1153"/>
            <p:cNvSpPr>
              <a:spLocks noChangeArrowheads="1"/>
            </p:cNvSpPr>
            <p:nvPr/>
          </p:nvSpPr>
          <p:spPr bwMode="auto">
            <a:xfrm>
              <a:off x="6758006" y="4656148"/>
              <a:ext cx="3683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54" name="Rectangle 1154"/>
            <p:cNvSpPr>
              <a:spLocks noChangeArrowheads="1"/>
            </p:cNvSpPr>
            <p:nvPr/>
          </p:nvSpPr>
          <p:spPr bwMode="auto">
            <a:xfrm>
              <a:off x="6758006" y="4665673"/>
              <a:ext cx="368300" cy="7937"/>
            </a:xfrm>
            <a:prstGeom prst="rect">
              <a:avLst/>
            </a:prstGeom>
            <a:solidFill>
              <a:srgbClr val="E7E7E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55" name="Rectangle 1155"/>
            <p:cNvSpPr>
              <a:spLocks noChangeArrowheads="1"/>
            </p:cNvSpPr>
            <p:nvPr/>
          </p:nvSpPr>
          <p:spPr bwMode="auto">
            <a:xfrm>
              <a:off x="6758006" y="4673610"/>
              <a:ext cx="368300" cy="9525"/>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56" name="Rectangle 1156"/>
            <p:cNvSpPr>
              <a:spLocks noChangeArrowheads="1"/>
            </p:cNvSpPr>
            <p:nvPr/>
          </p:nvSpPr>
          <p:spPr bwMode="auto">
            <a:xfrm>
              <a:off x="6758006" y="4683135"/>
              <a:ext cx="368300" cy="7937"/>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57" name="Rectangle 1157"/>
            <p:cNvSpPr>
              <a:spLocks noChangeArrowheads="1"/>
            </p:cNvSpPr>
            <p:nvPr/>
          </p:nvSpPr>
          <p:spPr bwMode="auto">
            <a:xfrm>
              <a:off x="6758006" y="4691073"/>
              <a:ext cx="368300" cy="9525"/>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58" name="Rectangle 1158"/>
            <p:cNvSpPr>
              <a:spLocks noChangeArrowheads="1"/>
            </p:cNvSpPr>
            <p:nvPr/>
          </p:nvSpPr>
          <p:spPr bwMode="auto">
            <a:xfrm>
              <a:off x="6758006" y="4700598"/>
              <a:ext cx="3683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59" name="Rectangle 1159"/>
            <p:cNvSpPr>
              <a:spLocks noChangeArrowheads="1"/>
            </p:cNvSpPr>
            <p:nvPr/>
          </p:nvSpPr>
          <p:spPr bwMode="auto">
            <a:xfrm>
              <a:off x="6758006" y="4708535"/>
              <a:ext cx="3683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60" name="Rectangle 1160"/>
            <p:cNvSpPr>
              <a:spLocks noChangeArrowheads="1"/>
            </p:cNvSpPr>
            <p:nvPr/>
          </p:nvSpPr>
          <p:spPr bwMode="auto">
            <a:xfrm>
              <a:off x="6758006" y="4718060"/>
              <a:ext cx="368300" cy="7937"/>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61" name="Rectangle 1161"/>
            <p:cNvSpPr>
              <a:spLocks noChangeArrowheads="1"/>
            </p:cNvSpPr>
            <p:nvPr/>
          </p:nvSpPr>
          <p:spPr bwMode="auto">
            <a:xfrm>
              <a:off x="6758006" y="4725998"/>
              <a:ext cx="368300" cy="9525"/>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62" name="Rectangle 1162"/>
            <p:cNvSpPr>
              <a:spLocks noChangeArrowheads="1"/>
            </p:cNvSpPr>
            <p:nvPr/>
          </p:nvSpPr>
          <p:spPr bwMode="auto">
            <a:xfrm>
              <a:off x="6758006" y="4735523"/>
              <a:ext cx="368300" cy="7937"/>
            </a:xfrm>
            <a:prstGeom prst="rect">
              <a:avLst/>
            </a:prstGeom>
            <a:solidFill>
              <a:srgbClr val="F1F1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63" name="Rectangle 1163"/>
            <p:cNvSpPr>
              <a:spLocks noChangeArrowheads="1"/>
            </p:cNvSpPr>
            <p:nvPr/>
          </p:nvSpPr>
          <p:spPr bwMode="auto">
            <a:xfrm>
              <a:off x="6758006" y="4743460"/>
              <a:ext cx="368300" cy="9525"/>
            </a:xfrm>
            <a:prstGeom prst="rect">
              <a:avLst/>
            </a:prstGeom>
            <a:solidFill>
              <a:srgbClr val="F3F3F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64" name="Rectangle 1164"/>
            <p:cNvSpPr>
              <a:spLocks noChangeArrowheads="1"/>
            </p:cNvSpPr>
            <p:nvPr/>
          </p:nvSpPr>
          <p:spPr bwMode="auto">
            <a:xfrm>
              <a:off x="6758006" y="4752985"/>
              <a:ext cx="368300" cy="9525"/>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65" name="Rectangle 1165"/>
            <p:cNvSpPr>
              <a:spLocks noChangeArrowheads="1"/>
            </p:cNvSpPr>
            <p:nvPr/>
          </p:nvSpPr>
          <p:spPr bwMode="auto">
            <a:xfrm>
              <a:off x="6758006" y="4762510"/>
              <a:ext cx="368300" cy="7937"/>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66" name="Rectangle 1166"/>
            <p:cNvSpPr>
              <a:spLocks noChangeArrowheads="1"/>
            </p:cNvSpPr>
            <p:nvPr/>
          </p:nvSpPr>
          <p:spPr bwMode="auto">
            <a:xfrm>
              <a:off x="6758006" y="4770448"/>
              <a:ext cx="368300" cy="9525"/>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67" name="Rectangle 1167"/>
            <p:cNvSpPr>
              <a:spLocks noChangeArrowheads="1"/>
            </p:cNvSpPr>
            <p:nvPr/>
          </p:nvSpPr>
          <p:spPr bwMode="auto">
            <a:xfrm>
              <a:off x="6758006" y="4779973"/>
              <a:ext cx="3683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68" name="Rectangle 1168"/>
            <p:cNvSpPr>
              <a:spLocks noChangeArrowheads="1"/>
            </p:cNvSpPr>
            <p:nvPr/>
          </p:nvSpPr>
          <p:spPr bwMode="auto">
            <a:xfrm>
              <a:off x="6758006" y="4787910"/>
              <a:ext cx="368300" cy="9525"/>
            </a:xfrm>
            <a:prstGeom prst="rect">
              <a:avLst/>
            </a:prstGeom>
            <a:solidFill>
              <a:srgbClr val="F9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69" name="Rectangle 1169"/>
            <p:cNvSpPr>
              <a:spLocks noChangeArrowheads="1"/>
            </p:cNvSpPr>
            <p:nvPr/>
          </p:nvSpPr>
          <p:spPr bwMode="auto">
            <a:xfrm>
              <a:off x="6758006" y="4797435"/>
              <a:ext cx="368300" cy="7937"/>
            </a:xfrm>
            <a:prstGeom prst="rect">
              <a:avLst/>
            </a:prstGeom>
            <a:solidFill>
              <a:srgbClr val="FBFB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70" name="Rectangle 1170"/>
            <p:cNvSpPr>
              <a:spLocks noChangeArrowheads="1"/>
            </p:cNvSpPr>
            <p:nvPr/>
          </p:nvSpPr>
          <p:spPr bwMode="auto">
            <a:xfrm>
              <a:off x="6758006" y="4805373"/>
              <a:ext cx="368300" cy="9525"/>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71" name="Rectangle 1171"/>
            <p:cNvSpPr>
              <a:spLocks noChangeArrowheads="1"/>
            </p:cNvSpPr>
            <p:nvPr/>
          </p:nvSpPr>
          <p:spPr bwMode="auto">
            <a:xfrm>
              <a:off x="6758006" y="4814898"/>
              <a:ext cx="368300" cy="7937"/>
            </a:xfrm>
            <a:prstGeom prst="rect">
              <a:avLst/>
            </a:prstGeom>
            <a:solidFill>
              <a:srgbClr val="FDFDF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4172" name="Freeform 1172"/>
            <p:cNvSpPr>
              <a:spLocks/>
            </p:cNvSpPr>
            <p:nvPr/>
          </p:nvSpPr>
          <p:spPr bwMode="auto">
            <a:xfrm>
              <a:off x="6770706" y="4619635"/>
              <a:ext cx="346075" cy="198437"/>
            </a:xfrm>
            <a:custGeom>
              <a:avLst/>
              <a:gdLst>
                <a:gd name="T0" fmla="*/ 0 w 631"/>
                <a:gd name="T1" fmla="*/ 0 h 364"/>
                <a:gd name="T2" fmla="*/ 0 w 631"/>
                <a:gd name="T3" fmla="*/ 0 h 364"/>
                <a:gd name="T4" fmla="*/ 0 w 631"/>
                <a:gd name="T5" fmla="*/ 0 h 364"/>
                <a:gd name="T6" fmla="*/ 0 w 631"/>
                <a:gd name="T7" fmla="*/ 0 h 364"/>
                <a:gd name="T8" fmla="*/ 0 w 631"/>
                <a:gd name="T9" fmla="*/ 0 h 364"/>
                <a:gd name="T10" fmla="*/ 0 60000 65536"/>
                <a:gd name="T11" fmla="*/ 0 60000 65536"/>
                <a:gd name="T12" fmla="*/ 0 60000 65536"/>
                <a:gd name="T13" fmla="*/ 0 60000 65536"/>
                <a:gd name="T14" fmla="*/ 0 60000 65536"/>
                <a:gd name="T15" fmla="*/ 0 w 631"/>
                <a:gd name="T16" fmla="*/ 0 h 364"/>
                <a:gd name="T17" fmla="*/ 631 w 631"/>
                <a:gd name="T18" fmla="*/ 364 h 364"/>
              </a:gdLst>
              <a:ahLst/>
              <a:cxnLst>
                <a:cxn ang="T10">
                  <a:pos x="T0" y="T1"/>
                </a:cxn>
                <a:cxn ang="T11">
                  <a:pos x="T2" y="T3"/>
                </a:cxn>
                <a:cxn ang="T12">
                  <a:pos x="T4" y="T5"/>
                </a:cxn>
                <a:cxn ang="T13">
                  <a:pos x="T6" y="T7"/>
                </a:cxn>
                <a:cxn ang="T14">
                  <a:pos x="T8" y="T9"/>
                </a:cxn>
              </a:cxnLst>
              <a:rect l="T15" t="T16" r="T17" b="T18"/>
              <a:pathLst>
                <a:path w="631" h="364">
                  <a:moveTo>
                    <a:pt x="0" y="141"/>
                  </a:moveTo>
                  <a:lnTo>
                    <a:pt x="243" y="0"/>
                  </a:lnTo>
                  <a:lnTo>
                    <a:pt x="631" y="224"/>
                  </a:lnTo>
                  <a:lnTo>
                    <a:pt x="389" y="364"/>
                  </a:lnTo>
                  <a:cubicBezTo>
                    <a:pt x="245" y="318"/>
                    <a:pt x="113" y="242"/>
                    <a:pt x="0" y="141"/>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4173" name="Picture 117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89769" y="4437073"/>
              <a:ext cx="280988"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74" name="Picture 117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58006" y="4683135"/>
              <a:ext cx="236538"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75" name="Freeform 1177"/>
            <p:cNvSpPr>
              <a:spLocks/>
            </p:cNvSpPr>
            <p:nvPr/>
          </p:nvSpPr>
          <p:spPr bwMode="auto">
            <a:xfrm>
              <a:off x="6770706" y="4695835"/>
              <a:ext cx="212725" cy="153987"/>
            </a:xfrm>
            <a:custGeom>
              <a:avLst/>
              <a:gdLst>
                <a:gd name="T0" fmla="*/ 0 w 389"/>
                <a:gd name="T1" fmla="*/ 0 h 279"/>
                <a:gd name="T2" fmla="*/ 0 w 389"/>
                <a:gd name="T3" fmla="*/ 0 h 279"/>
                <a:gd name="T4" fmla="*/ 0 w 389"/>
                <a:gd name="T5" fmla="*/ 0 h 279"/>
                <a:gd name="T6" fmla="*/ 0 w 389"/>
                <a:gd name="T7" fmla="*/ 0 h 279"/>
                <a:gd name="T8" fmla="*/ 0 w 389"/>
                <a:gd name="T9" fmla="*/ 0 h 279"/>
                <a:gd name="T10" fmla="*/ 0 w 389"/>
                <a:gd name="T11" fmla="*/ 0 h 279"/>
                <a:gd name="T12" fmla="*/ 0 w 389"/>
                <a:gd name="T13" fmla="*/ 0 h 279"/>
                <a:gd name="T14" fmla="*/ 0 60000 65536"/>
                <a:gd name="T15" fmla="*/ 0 60000 65536"/>
                <a:gd name="T16" fmla="*/ 0 60000 65536"/>
                <a:gd name="T17" fmla="*/ 0 60000 65536"/>
                <a:gd name="T18" fmla="*/ 0 60000 65536"/>
                <a:gd name="T19" fmla="*/ 0 60000 65536"/>
                <a:gd name="T20" fmla="*/ 0 60000 65536"/>
                <a:gd name="T21" fmla="*/ 0 w 389"/>
                <a:gd name="T22" fmla="*/ 0 h 279"/>
                <a:gd name="T23" fmla="*/ 389 w 389"/>
                <a:gd name="T24" fmla="*/ 279 h 2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 h="279">
                  <a:moveTo>
                    <a:pt x="0" y="53"/>
                  </a:moveTo>
                  <a:cubicBezTo>
                    <a:pt x="109" y="160"/>
                    <a:pt x="242" y="238"/>
                    <a:pt x="389" y="279"/>
                  </a:cubicBezTo>
                  <a:lnTo>
                    <a:pt x="389" y="223"/>
                  </a:lnTo>
                  <a:cubicBezTo>
                    <a:pt x="243" y="183"/>
                    <a:pt x="109" y="106"/>
                    <a:pt x="0" y="0"/>
                  </a:cubicBezTo>
                  <a:lnTo>
                    <a:pt x="0" y="53"/>
                  </a:lnTo>
                  <a:close/>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176" name="Freeform 1178"/>
            <p:cNvSpPr>
              <a:spLocks/>
            </p:cNvSpPr>
            <p:nvPr/>
          </p:nvSpPr>
          <p:spPr bwMode="auto">
            <a:xfrm>
              <a:off x="6770706" y="4448185"/>
              <a:ext cx="414338" cy="401637"/>
            </a:xfrm>
            <a:custGeom>
              <a:avLst/>
              <a:gdLst>
                <a:gd name="T0" fmla="*/ 0 w 756"/>
                <a:gd name="T1" fmla="*/ 0 h 730"/>
                <a:gd name="T2" fmla="*/ 0 w 756"/>
                <a:gd name="T3" fmla="*/ 0 h 730"/>
                <a:gd name="T4" fmla="*/ 0 w 756"/>
                <a:gd name="T5" fmla="*/ 0 h 730"/>
                <a:gd name="T6" fmla="*/ 0 w 756"/>
                <a:gd name="T7" fmla="*/ 0 h 730"/>
                <a:gd name="T8" fmla="*/ 0 w 756"/>
                <a:gd name="T9" fmla="*/ 0 h 730"/>
                <a:gd name="T10" fmla="*/ 0 w 756"/>
                <a:gd name="T11" fmla="*/ 0 h 730"/>
                <a:gd name="T12" fmla="*/ 0 w 756"/>
                <a:gd name="T13" fmla="*/ 0 h 730"/>
                <a:gd name="T14" fmla="*/ 0 w 756"/>
                <a:gd name="T15" fmla="*/ 0 h 730"/>
                <a:gd name="T16" fmla="*/ 0 w 756"/>
                <a:gd name="T17" fmla="*/ 0 h 7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56"/>
                <a:gd name="T28" fmla="*/ 0 h 730"/>
                <a:gd name="T29" fmla="*/ 756 w 756"/>
                <a:gd name="T30" fmla="*/ 730 h 7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56" h="730">
                  <a:moveTo>
                    <a:pt x="389" y="730"/>
                  </a:moveTo>
                  <a:lnTo>
                    <a:pt x="650" y="579"/>
                  </a:lnTo>
                  <a:lnTo>
                    <a:pt x="756" y="224"/>
                  </a:lnTo>
                  <a:lnTo>
                    <a:pt x="368" y="0"/>
                  </a:lnTo>
                  <a:lnTo>
                    <a:pt x="335" y="0"/>
                  </a:lnTo>
                  <a:lnTo>
                    <a:pt x="243" y="310"/>
                  </a:lnTo>
                  <a:lnTo>
                    <a:pt x="0" y="451"/>
                  </a:lnTo>
                  <a:lnTo>
                    <a:pt x="0" y="504"/>
                  </a:lnTo>
                  <a:cubicBezTo>
                    <a:pt x="109" y="611"/>
                    <a:pt x="243" y="689"/>
                    <a:pt x="389" y="730"/>
                  </a:cubicBezTo>
                  <a:close/>
                </a:path>
              </a:pathLst>
            </a:custGeom>
            <a:noFill/>
            <a:ln w="1746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177" name="Freeform 1179"/>
            <p:cNvSpPr>
              <a:spLocks/>
            </p:cNvSpPr>
            <p:nvPr/>
          </p:nvSpPr>
          <p:spPr bwMode="auto">
            <a:xfrm>
              <a:off x="6919931" y="4468823"/>
              <a:ext cx="187325" cy="255587"/>
            </a:xfrm>
            <a:custGeom>
              <a:avLst/>
              <a:gdLst>
                <a:gd name="T0" fmla="*/ 2147483647 w 118"/>
                <a:gd name="T1" fmla="*/ 0 h 161"/>
                <a:gd name="T2" fmla="*/ 0 w 118"/>
                <a:gd name="T3" fmla="*/ 2147483647 h 161"/>
                <a:gd name="T4" fmla="*/ 2147483647 w 118"/>
                <a:gd name="T5" fmla="*/ 2147483647 h 161"/>
                <a:gd name="T6" fmla="*/ 0 60000 65536"/>
                <a:gd name="T7" fmla="*/ 0 60000 65536"/>
                <a:gd name="T8" fmla="*/ 0 60000 65536"/>
                <a:gd name="T9" fmla="*/ 0 w 118"/>
                <a:gd name="T10" fmla="*/ 0 h 161"/>
                <a:gd name="T11" fmla="*/ 118 w 118"/>
                <a:gd name="T12" fmla="*/ 161 h 161"/>
              </a:gdLst>
              <a:ahLst/>
              <a:cxnLst>
                <a:cxn ang="T6">
                  <a:pos x="T0" y="T1"/>
                </a:cxn>
                <a:cxn ang="T7">
                  <a:pos x="T2" y="T3"/>
                </a:cxn>
                <a:cxn ang="T8">
                  <a:pos x="T4" y="T5"/>
                </a:cxn>
              </a:cxnLst>
              <a:rect l="T9" t="T10" r="T11" b="T12"/>
              <a:pathLst>
                <a:path w="118" h="161">
                  <a:moveTo>
                    <a:pt x="27" y="0"/>
                  </a:moveTo>
                  <a:lnTo>
                    <a:pt x="0" y="93"/>
                  </a:lnTo>
                  <a:lnTo>
                    <a:pt x="118" y="161"/>
                  </a:lnTo>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178" name="Freeform 1180"/>
            <p:cNvSpPr>
              <a:spLocks/>
            </p:cNvSpPr>
            <p:nvPr/>
          </p:nvSpPr>
          <p:spPr bwMode="auto">
            <a:xfrm>
              <a:off x="6996131" y="4770448"/>
              <a:ext cx="90488" cy="71437"/>
            </a:xfrm>
            <a:custGeom>
              <a:avLst/>
              <a:gdLst>
                <a:gd name="T0" fmla="*/ 2147483647 w 57"/>
                <a:gd name="T1" fmla="*/ 0 h 45"/>
                <a:gd name="T2" fmla="*/ 0 w 57"/>
                <a:gd name="T3" fmla="*/ 2147483647 h 45"/>
                <a:gd name="T4" fmla="*/ 0 w 57"/>
                <a:gd name="T5" fmla="*/ 2147483647 h 45"/>
                <a:gd name="T6" fmla="*/ 0 60000 65536"/>
                <a:gd name="T7" fmla="*/ 0 60000 65536"/>
                <a:gd name="T8" fmla="*/ 0 60000 65536"/>
                <a:gd name="T9" fmla="*/ 0 w 57"/>
                <a:gd name="T10" fmla="*/ 0 h 45"/>
                <a:gd name="T11" fmla="*/ 57 w 57"/>
                <a:gd name="T12" fmla="*/ 45 h 45"/>
              </a:gdLst>
              <a:ahLst/>
              <a:cxnLst>
                <a:cxn ang="T6">
                  <a:pos x="T0" y="T1"/>
                </a:cxn>
                <a:cxn ang="T7">
                  <a:pos x="T2" y="T3"/>
                </a:cxn>
                <a:cxn ang="T8">
                  <a:pos x="T4" y="T5"/>
                </a:cxn>
              </a:cxnLst>
              <a:rect l="T9" t="T10" r="T11" b="T12"/>
              <a:pathLst>
                <a:path w="57" h="45">
                  <a:moveTo>
                    <a:pt x="57" y="0"/>
                  </a:moveTo>
                  <a:lnTo>
                    <a:pt x="0" y="34"/>
                  </a:lnTo>
                  <a:lnTo>
                    <a:pt x="0" y="45"/>
                  </a:lnTo>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179" name="Freeform 1184"/>
            <p:cNvSpPr>
              <a:spLocks noEditPoints="1"/>
            </p:cNvSpPr>
            <p:nvPr/>
          </p:nvSpPr>
          <p:spPr bwMode="auto">
            <a:xfrm>
              <a:off x="6800869" y="4633923"/>
              <a:ext cx="290513" cy="166687"/>
            </a:xfrm>
            <a:custGeom>
              <a:avLst/>
              <a:gdLst>
                <a:gd name="T0" fmla="*/ 2147483647 w 183"/>
                <a:gd name="T1" fmla="*/ 2147483647 h 105"/>
                <a:gd name="T2" fmla="*/ 2147483647 w 183"/>
                <a:gd name="T3" fmla="*/ 2147483647 h 105"/>
                <a:gd name="T4" fmla="*/ 2147483647 w 183"/>
                <a:gd name="T5" fmla="*/ 2147483647 h 105"/>
                <a:gd name="T6" fmla="*/ 2147483647 w 183"/>
                <a:gd name="T7" fmla="*/ 2147483647 h 105"/>
                <a:gd name="T8" fmla="*/ 2147483647 w 183"/>
                <a:gd name="T9" fmla="*/ 2147483647 h 105"/>
                <a:gd name="T10" fmla="*/ 2147483647 w 183"/>
                <a:gd name="T11" fmla="*/ 2147483647 h 105"/>
                <a:gd name="T12" fmla="*/ 2147483647 w 183"/>
                <a:gd name="T13" fmla="*/ 2147483647 h 105"/>
                <a:gd name="T14" fmla="*/ 2147483647 w 183"/>
                <a:gd name="T15" fmla="*/ 2147483647 h 105"/>
                <a:gd name="T16" fmla="*/ 2147483647 w 183"/>
                <a:gd name="T17" fmla="*/ 2147483647 h 105"/>
                <a:gd name="T18" fmla="*/ 2147483647 w 183"/>
                <a:gd name="T19" fmla="*/ 2147483647 h 105"/>
                <a:gd name="T20" fmla="*/ 2147483647 w 183"/>
                <a:gd name="T21" fmla="*/ 2147483647 h 105"/>
                <a:gd name="T22" fmla="*/ 2147483647 w 183"/>
                <a:gd name="T23" fmla="*/ 2147483647 h 105"/>
                <a:gd name="T24" fmla="*/ 2147483647 w 183"/>
                <a:gd name="T25" fmla="*/ 2147483647 h 105"/>
                <a:gd name="T26" fmla="*/ 2147483647 w 183"/>
                <a:gd name="T27" fmla="*/ 2147483647 h 105"/>
                <a:gd name="T28" fmla="*/ 2147483647 w 183"/>
                <a:gd name="T29" fmla="*/ 2147483647 h 105"/>
                <a:gd name="T30" fmla="*/ 2147483647 w 183"/>
                <a:gd name="T31" fmla="*/ 2147483647 h 105"/>
                <a:gd name="T32" fmla="*/ 2147483647 w 183"/>
                <a:gd name="T33" fmla="*/ 2147483647 h 105"/>
                <a:gd name="T34" fmla="*/ 2147483647 w 183"/>
                <a:gd name="T35" fmla="*/ 2147483647 h 105"/>
                <a:gd name="T36" fmla="*/ 2147483647 w 183"/>
                <a:gd name="T37" fmla="*/ 2147483647 h 105"/>
                <a:gd name="T38" fmla="*/ 2147483647 w 183"/>
                <a:gd name="T39" fmla="*/ 2147483647 h 105"/>
                <a:gd name="T40" fmla="*/ 2147483647 w 183"/>
                <a:gd name="T41" fmla="*/ 2147483647 h 105"/>
                <a:gd name="T42" fmla="*/ 2147483647 w 183"/>
                <a:gd name="T43" fmla="*/ 2147483647 h 105"/>
                <a:gd name="T44" fmla="*/ 2147483647 w 183"/>
                <a:gd name="T45" fmla="*/ 2147483647 h 105"/>
                <a:gd name="T46" fmla="*/ 2147483647 w 183"/>
                <a:gd name="T47" fmla="*/ 2147483647 h 105"/>
                <a:gd name="T48" fmla="*/ 2147483647 w 183"/>
                <a:gd name="T49" fmla="*/ 2147483647 h 105"/>
                <a:gd name="T50" fmla="*/ 2147483647 w 183"/>
                <a:gd name="T51" fmla="*/ 2147483647 h 105"/>
                <a:gd name="T52" fmla="*/ 2147483647 w 183"/>
                <a:gd name="T53" fmla="*/ 2147483647 h 105"/>
                <a:gd name="T54" fmla="*/ 2147483647 w 183"/>
                <a:gd name="T55" fmla="*/ 2147483647 h 105"/>
                <a:gd name="T56" fmla="*/ 2147483647 w 183"/>
                <a:gd name="T57" fmla="*/ 2147483647 h 105"/>
                <a:gd name="T58" fmla="*/ 2147483647 w 183"/>
                <a:gd name="T59" fmla="*/ 2147483647 h 105"/>
                <a:gd name="T60" fmla="*/ 2147483647 w 183"/>
                <a:gd name="T61" fmla="*/ 2147483647 h 105"/>
                <a:gd name="T62" fmla="*/ 2147483647 w 183"/>
                <a:gd name="T63" fmla="*/ 2147483647 h 105"/>
                <a:gd name="T64" fmla="*/ 2147483647 w 183"/>
                <a:gd name="T65" fmla="*/ 2147483647 h 105"/>
                <a:gd name="T66" fmla="*/ 2147483647 w 183"/>
                <a:gd name="T67" fmla="*/ 2147483647 h 105"/>
                <a:gd name="T68" fmla="*/ 2147483647 w 183"/>
                <a:gd name="T69" fmla="*/ 2147483647 h 105"/>
                <a:gd name="T70" fmla="*/ 2147483647 w 183"/>
                <a:gd name="T71" fmla="*/ 2147483647 h 105"/>
                <a:gd name="T72" fmla="*/ 2147483647 w 183"/>
                <a:gd name="T73" fmla="*/ 2147483647 h 105"/>
                <a:gd name="T74" fmla="*/ 2147483647 w 183"/>
                <a:gd name="T75" fmla="*/ 2147483647 h 105"/>
                <a:gd name="T76" fmla="*/ 2147483647 w 183"/>
                <a:gd name="T77" fmla="*/ 2147483647 h 105"/>
                <a:gd name="T78" fmla="*/ 2147483647 w 183"/>
                <a:gd name="T79" fmla="*/ 2147483647 h 105"/>
                <a:gd name="T80" fmla="*/ 2147483647 w 183"/>
                <a:gd name="T81" fmla="*/ 2147483647 h 105"/>
                <a:gd name="T82" fmla="*/ 2147483647 w 183"/>
                <a:gd name="T83" fmla="*/ 2147483647 h 105"/>
                <a:gd name="T84" fmla="*/ 2147483647 w 183"/>
                <a:gd name="T85" fmla="*/ 2147483647 h 1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05"/>
                <a:gd name="T131" fmla="*/ 183 w 183"/>
                <a:gd name="T132" fmla="*/ 105 h 1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05">
                  <a:moveTo>
                    <a:pt x="0" y="36"/>
                  </a:moveTo>
                  <a:lnTo>
                    <a:pt x="11" y="43"/>
                  </a:lnTo>
                  <a:lnTo>
                    <a:pt x="23" y="36"/>
                  </a:lnTo>
                  <a:lnTo>
                    <a:pt x="11" y="29"/>
                  </a:lnTo>
                  <a:lnTo>
                    <a:pt x="0" y="36"/>
                  </a:lnTo>
                  <a:close/>
                  <a:moveTo>
                    <a:pt x="17" y="26"/>
                  </a:moveTo>
                  <a:lnTo>
                    <a:pt x="29" y="33"/>
                  </a:lnTo>
                  <a:lnTo>
                    <a:pt x="40" y="26"/>
                  </a:lnTo>
                  <a:lnTo>
                    <a:pt x="28" y="19"/>
                  </a:lnTo>
                  <a:lnTo>
                    <a:pt x="17" y="26"/>
                  </a:lnTo>
                  <a:close/>
                  <a:moveTo>
                    <a:pt x="33" y="16"/>
                  </a:moveTo>
                  <a:lnTo>
                    <a:pt x="46" y="23"/>
                  </a:lnTo>
                  <a:lnTo>
                    <a:pt x="57" y="17"/>
                  </a:lnTo>
                  <a:lnTo>
                    <a:pt x="45" y="10"/>
                  </a:lnTo>
                  <a:lnTo>
                    <a:pt x="33" y="16"/>
                  </a:lnTo>
                  <a:close/>
                  <a:moveTo>
                    <a:pt x="50" y="6"/>
                  </a:moveTo>
                  <a:lnTo>
                    <a:pt x="62" y="13"/>
                  </a:lnTo>
                  <a:lnTo>
                    <a:pt x="74" y="7"/>
                  </a:lnTo>
                  <a:lnTo>
                    <a:pt x="62" y="0"/>
                  </a:lnTo>
                  <a:lnTo>
                    <a:pt x="50" y="6"/>
                  </a:lnTo>
                  <a:close/>
                  <a:moveTo>
                    <a:pt x="69" y="17"/>
                  </a:moveTo>
                  <a:lnTo>
                    <a:pt x="81" y="24"/>
                  </a:lnTo>
                  <a:lnTo>
                    <a:pt x="92" y="17"/>
                  </a:lnTo>
                  <a:lnTo>
                    <a:pt x="80" y="10"/>
                  </a:lnTo>
                  <a:lnTo>
                    <a:pt x="69" y="17"/>
                  </a:lnTo>
                  <a:close/>
                  <a:moveTo>
                    <a:pt x="87" y="27"/>
                  </a:moveTo>
                  <a:lnTo>
                    <a:pt x="99" y="34"/>
                  </a:lnTo>
                  <a:lnTo>
                    <a:pt x="110" y="28"/>
                  </a:lnTo>
                  <a:lnTo>
                    <a:pt x="98" y="21"/>
                  </a:lnTo>
                  <a:lnTo>
                    <a:pt x="87" y="27"/>
                  </a:lnTo>
                  <a:close/>
                  <a:moveTo>
                    <a:pt x="105" y="38"/>
                  </a:moveTo>
                  <a:lnTo>
                    <a:pt x="117" y="45"/>
                  </a:lnTo>
                  <a:lnTo>
                    <a:pt x="128" y="38"/>
                  </a:lnTo>
                  <a:lnTo>
                    <a:pt x="116" y="31"/>
                  </a:lnTo>
                  <a:lnTo>
                    <a:pt x="105" y="38"/>
                  </a:lnTo>
                  <a:close/>
                  <a:moveTo>
                    <a:pt x="141" y="58"/>
                  </a:moveTo>
                  <a:lnTo>
                    <a:pt x="153" y="66"/>
                  </a:lnTo>
                  <a:lnTo>
                    <a:pt x="164" y="59"/>
                  </a:lnTo>
                  <a:lnTo>
                    <a:pt x="152" y="52"/>
                  </a:lnTo>
                  <a:lnTo>
                    <a:pt x="141" y="58"/>
                  </a:lnTo>
                  <a:close/>
                  <a:moveTo>
                    <a:pt x="159" y="69"/>
                  </a:moveTo>
                  <a:lnTo>
                    <a:pt x="171" y="76"/>
                  </a:lnTo>
                  <a:lnTo>
                    <a:pt x="183" y="69"/>
                  </a:lnTo>
                  <a:lnTo>
                    <a:pt x="171" y="63"/>
                  </a:lnTo>
                  <a:lnTo>
                    <a:pt x="159" y="69"/>
                  </a:lnTo>
                  <a:close/>
                  <a:moveTo>
                    <a:pt x="142" y="79"/>
                  </a:moveTo>
                  <a:lnTo>
                    <a:pt x="154" y="86"/>
                  </a:lnTo>
                  <a:lnTo>
                    <a:pt x="165" y="79"/>
                  </a:lnTo>
                  <a:lnTo>
                    <a:pt x="153" y="72"/>
                  </a:lnTo>
                  <a:lnTo>
                    <a:pt x="142" y="79"/>
                  </a:lnTo>
                  <a:close/>
                  <a:moveTo>
                    <a:pt x="124" y="68"/>
                  </a:moveTo>
                  <a:lnTo>
                    <a:pt x="136" y="75"/>
                  </a:lnTo>
                  <a:lnTo>
                    <a:pt x="148" y="69"/>
                  </a:lnTo>
                  <a:lnTo>
                    <a:pt x="135" y="62"/>
                  </a:lnTo>
                  <a:lnTo>
                    <a:pt x="124" y="68"/>
                  </a:lnTo>
                  <a:close/>
                  <a:moveTo>
                    <a:pt x="123" y="48"/>
                  </a:moveTo>
                  <a:lnTo>
                    <a:pt x="135" y="55"/>
                  </a:lnTo>
                  <a:lnTo>
                    <a:pt x="146" y="48"/>
                  </a:lnTo>
                  <a:lnTo>
                    <a:pt x="134" y="41"/>
                  </a:lnTo>
                  <a:lnTo>
                    <a:pt x="123" y="48"/>
                  </a:lnTo>
                  <a:close/>
                  <a:moveTo>
                    <a:pt x="106" y="58"/>
                  </a:moveTo>
                  <a:lnTo>
                    <a:pt x="118" y="65"/>
                  </a:lnTo>
                  <a:lnTo>
                    <a:pt x="130" y="58"/>
                  </a:lnTo>
                  <a:lnTo>
                    <a:pt x="117" y="51"/>
                  </a:lnTo>
                  <a:lnTo>
                    <a:pt x="106" y="58"/>
                  </a:lnTo>
                  <a:close/>
                  <a:moveTo>
                    <a:pt x="88" y="47"/>
                  </a:moveTo>
                  <a:lnTo>
                    <a:pt x="100" y="54"/>
                  </a:lnTo>
                  <a:lnTo>
                    <a:pt x="111" y="48"/>
                  </a:lnTo>
                  <a:lnTo>
                    <a:pt x="99" y="41"/>
                  </a:lnTo>
                  <a:lnTo>
                    <a:pt x="88" y="47"/>
                  </a:lnTo>
                  <a:close/>
                  <a:moveTo>
                    <a:pt x="70" y="37"/>
                  </a:moveTo>
                  <a:lnTo>
                    <a:pt x="82" y="44"/>
                  </a:lnTo>
                  <a:lnTo>
                    <a:pt x="93" y="37"/>
                  </a:lnTo>
                  <a:lnTo>
                    <a:pt x="81" y="30"/>
                  </a:lnTo>
                  <a:lnTo>
                    <a:pt x="70" y="37"/>
                  </a:lnTo>
                  <a:close/>
                  <a:moveTo>
                    <a:pt x="52" y="27"/>
                  </a:moveTo>
                  <a:lnTo>
                    <a:pt x="64" y="34"/>
                  </a:lnTo>
                  <a:lnTo>
                    <a:pt x="75" y="27"/>
                  </a:lnTo>
                  <a:lnTo>
                    <a:pt x="63" y="20"/>
                  </a:lnTo>
                  <a:lnTo>
                    <a:pt x="52" y="27"/>
                  </a:lnTo>
                  <a:close/>
                  <a:moveTo>
                    <a:pt x="34" y="36"/>
                  </a:moveTo>
                  <a:lnTo>
                    <a:pt x="47" y="43"/>
                  </a:lnTo>
                  <a:lnTo>
                    <a:pt x="58" y="37"/>
                  </a:lnTo>
                  <a:lnTo>
                    <a:pt x="46" y="30"/>
                  </a:lnTo>
                  <a:lnTo>
                    <a:pt x="34" y="36"/>
                  </a:lnTo>
                  <a:close/>
                  <a:moveTo>
                    <a:pt x="53" y="47"/>
                  </a:moveTo>
                  <a:lnTo>
                    <a:pt x="65" y="54"/>
                  </a:lnTo>
                  <a:lnTo>
                    <a:pt x="76" y="47"/>
                  </a:lnTo>
                  <a:lnTo>
                    <a:pt x="64" y="40"/>
                  </a:lnTo>
                  <a:lnTo>
                    <a:pt x="53" y="47"/>
                  </a:lnTo>
                  <a:close/>
                  <a:moveTo>
                    <a:pt x="71" y="57"/>
                  </a:moveTo>
                  <a:lnTo>
                    <a:pt x="83" y="64"/>
                  </a:lnTo>
                  <a:lnTo>
                    <a:pt x="94" y="58"/>
                  </a:lnTo>
                  <a:lnTo>
                    <a:pt x="82" y="51"/>
                  </a:lnTo>
                  <a:lnTo>
                    <a:pt x="71" y="57"/>
                  </a:lnTo>
                  <a:close/>
                  <a:moveTo>
                    <a:pt x="89" y="68"/>
                  </a:moveTo>
                  <a:lnTo>
                    <a:pt x="101" y="75"/>
                  </a:lnTo>
                  <a:lnTo>
                    <a:pt x="112" y="68"/>
                  </a:lnTo>
                  <a:lnTo>
                    <a:pt x="100" y="61"/>
                  </a:lnTo>
                  <a:lnTo>
                    <a:pt x="89" y="68"/>
                  </a:lnTo>
                  <a:close/>
                  <a:moveTo>
                    <a:pt x="107" y="78"/>
                  </a:moveTo>
                  <a:lnTo>
                    <a:pt x="119" y="85"/>
                  </a:lnTo>
                  <a:lnTo>
                    <a:pt x="131" y="78"/>
                  </a:lnTo>
                  <a:lnTo>
                    <a:pt x="118" y="72"/>
                  </a:lnTo>
                  <a:lnTo>
                    <a:pt x="107" y="78"/>
                  </a:lnTo>
                  <a:close/>
                  <a:moveTo>
                    <a:pt x="125" y="89"/>
                  </a:moveTo>
                  <a:lnTo>
                    <a:pt x="137" y="96"/>
                  </a:lnTo>
                  <a:lnTo>
                    <a:pt x="149" y="89"/>
                  </a:lnTo>
                  <a:lnTo>
                    <a:pt x="136" y="82"/>
                  </a:lnTo>
                  <a:lnTo>
                    <a:pt x="125" y="89"/>
                  </a:lnTo>
                  <a:close/>
                  <a:moveTo>
                    <a:pt x="108" y="98"/>
                  </a:moveTo>
                  <a:lnTo>
                    <a:pt x="120" y="105"/>
                  </a:lnTo>
                  <a:lnTo>
                    <a:pt x="132" y="99"/>
                  </a:lnTo>
                  <a:lnTo>
                    <a:pt x="120" y="92"/>
                  </a:lnTo>
                  <a:lnTo>
                    <a:pt x="108" y="98"/>
                  </a:lnTo>
                  <a:close/>
                  <a:moveTo>
                    <a:pt x="90" y="88"/>
                  </a:moveTo>
                  <a:lnTo>
                    <a:pt x="102" y="95"/>
                  </a:lnTo>
                  <a:lnTo>
                    <a:pt x="113" y="88"/>
                  </a:lnTo>
                  <a:lnTo>
                    <a:pt x="101" y="82"/>
                  </a:lnTo>
                  <a:lnTo>
                    <a:pt x="90" y="88"/>
                  </a:lnTo>
                  <a:close/>
                  <a:moveTo>
                    <a:pt x="36" y="57"/>
                  </a:moveTo>
                  <a:lnTo>
                    <a:pt x="84" y="85"/>
                  </a:lnTo>
                  <a:lnTo>
                    <a:pt x="95" y="78"/>
                  </a:lnTo>
                  <a:lnTo>
                    <a:pt x="47" y="50"/>
                  </a:lnTo>
                  <a:lnTo>
                    <a:pt x="36" y="57"/>
                  </a:lnTo>
                  <a:close/>
                  <a:moveTo>
                    <a:pt x="18" y="46"/>
                  </a:moveTo>
                  <a:lnTo>
                    <a:pt x="30" y="53"/>
                  </a:lnTo>
                  <a:lnTo>
                    <a:pt x="41" y="47"/>
                  </a:lnTo>
                  <a:lnTo>
                    <a:pt x="29" y="40"/>
                  </a:lnTo>
                  <a:lnTo>
                    <a:pt x="18"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180" name="Freeform 1185"/>
            <p:cNvSpPr>
              <a:spLocks noEditPoints="1"/>
            </p:cNvSpPr>
            <p:nvPr/>
          </p:nvSpPr>
          <p:spPr bwMode="auto">
            <a:xfrm>
              <a:off x="6800869" y="4643448"/>
              <a:ext cx="290513" cy="161925"/>
            </a:xfrm>
            <a:custGeom>
              <a:avLst/>
              <a:gdLst>
                <a:gd name="T0" fmla="*/ 2147483647 w 183"/>
                <a:gd name="T1" fmla="*/ 2147483647 h 102"/>
                <a:gd name="T2" fmla="*/ 2147483647 w 183"/>
                <a:gd name="T3" fmla="*/ 2147483647 h 102"/>
                <a:gd name="T4" fmla="*/ 2147483647 w 183"/>
                <a:gd name="T5" fmla="*/ 2147483647 h 102"/>
                <a:gd name="T6" fmla="*/ 2147483647 w 183"/>
                <a:gd name="T7" fmla="*/ 2147483647 h 102"/>
                <a:gd name="T8" fmla="*/ 2147483647 w 183"/>
                <a:gd name="T9" fmla="*/ 2147483647 h 102"/>
                <a:gd name="T10" fmla="*/ 2147483647 w 183"/>
                <a:gd name="T11" fmla="*/ 2147483647 h 102"/>
                <a:gd name="T12" fmla="*/ 2147483647 w 183"/>
                <a:gd name="T13" fmla="*/ 2147483647 h 102"/>
                <a:gd name="T14" fmla="*/ 2147483647 w 183"/>
                <a:gd name="T15" fmla="*/ 2147483647 h 102"/>
                <a:gd name="T16" fmla="*/ 2147483647 w 183"/>
                <a:gd name="T17" fmla="*/ 2147483647 h 102"/>
                <a:gd name="T18" fmla="*/ 2147483647 w 183"/>
                <a:gd name="T19" fmla="*/ 2147483647 h 102"/>
                <a:gd name="T20" fmla="*/ 2147483647 w 183"/>
                <a:gd name="T21" fmla="*/ 2147483647 h 102"/>
                <a:gd name="T22" fmla="*/ 2147483647 w 183"/>
                <a:gd name="T23" fmla="*/ 2147483647 h 102"/>
                <a:gd name="T24" fmla="*/ 2147483647 w 183"/>
                <a:gd name="T25" fmla="*/ 2147483647 h 102"/>
                <a:gd name="T26" fmla="*/ 2147483647 w 183"/>
                <a:gd name="T27" fmla="*/ 2147483647 h 102"/>
                <a:gd name="T28" fmla="*/ 2147483647 w 183"/>
                <a:gd name="T29" fmla="*/ 2147483647 h 102"/>
                <a:gd name="T30" fmla="*/ 2147483647 w 183"/>
                <a:gd name="T31" fmla="*/ 2147483647 h 102"/>
                <a:gd name="T32" fmla="*/ 2147483647 w 183"/>
                <a:gd name="T33" fmla="*/ 2147483647 h 102"/>
                <a:gd name="T34" fmla="*/ 2147483647 w 183"/>
                <a:gd name="T35" fmla="*/ 2147483647 h 102"/>
                <a:gd name="T36" fmla="*/ 2147483647 w 183"/>
                <a:gd name="T37" fmla="*/ 2147483647 h 102"/>
                <a:gd name="T38" fmla="*/ 2147483647 w 183"/>
                <a:gd name="T39" fmla="*/ 2147483647 h 102"/>
                <a:gd name="T40" fmla="*/ 2147483647 w 183"/>
                <a:gd name="T41" fmla="*/ 2147483647 h 102"/>
                <a:gd name="T42" fmla="*/ 2147483647 w 183"/>
                <a:gd name="T43" fmla="*/ 2147483647 h 102"/>
                <a:gd name="T44" fmla="*/ 2147483647 w 183"/>
                <a:gd name="T45" fmla="*/ 2147483647 h 102"/>
                <a:gd name="T46" fmla="*/ 2147483647 w 183"/>
                <a:gd name="T47" fmla="*/ 2147483647 h 102"/>
                <a:gd name="T48" fmla="*/ 2147483647 w 183"/>
                <a:gd name="T49" fmla="*/ 2147483647 h 102"/>
                <a:gd name="T50" fmla="*/ 2147483647 w 183"/>
                <a:gd name="T51" fmla="*/ 2147483647 h 102"/>
                <a:gd name="T52" fmla="*/ 2147483647 w 183"/>
                <a:gd name="T53" fmla="*/ 2147483647 h 102"/>
                <a:gd name="T54" fmla="*/ 2147483647 w 183"/>
                <a:gd name="T55" fmla="*/ 2147483647 h 102"/>
                <a:gd name="T56" fmla="*/ 2147483647 w 183"/>
                <a:gd name="T57" fmla="*/ 2147483647 h 102"/>
                <a:gd name="T58" fmla="*/ 2147483647 w 183"/>
                <a:gd name="T59" fmla="*/ 2147483647 h 102"/>
                <a:gd name="T60" fmla="*/ 2147483647 w 183"/>
                <a:gd name="T61" fmla="*/ 2147483647 h 102"/>
                <a:gd name="T62" fmla="*/ 2147483647 w 183"/>
                <a:gd name="T63" fmla="*/ 2147483647 h 102"/>
                <a:gd name="T64" fmla="*/ 2147483647 w 183"/>
                <a:gd name="T65" fmla="*/ 2147483647 h 102"/>
                <a:gd name="T66" fmla="*/ 2147483647 w 183"/>
                <a:gd name="T67" fmla="*/ 2147483647 h 102"/>
                <a:gd name="T68" fmla="*/ 2147483647 w 183"/>
                <a:gd name="T69" fmla="*/ 2147483647 h 102"/>
                <a:gd name="T70" fmla="*/ 2147483647 w 183"/>
                <a:gd name="T71" fmla="*/ 2147483647 h 102"/>
                <a:gd name="T72" fmla="*/ 2147483647 w 183"/>
                <a:gd name="T73" fmla="*/ 2147483647 h 102"/>
                <a:gd name="T74" fmla="*/ 2147483647 w 183"/>
                <a:gd name="T75" fmla="*/ 2147483647 h 102"/>
                <a:gd name="T76" fmla="*/ 2147483647 w 183"/>
                <a:gd name="T77" fmla="*/ 2147483647 h 102"/>
                <a:gd name="T78" fmla="*/ 2147483647 w 183"/>
                <a:gd name="T79" fmla="*/ 2147483647 h 102"/>
                <a:gd name="T80" fmla="*/ 2147483647 w 183"/>
                <a:gd name="T81" fmla="*/ 2147483647 h 102"/>
                <a:gd name="T82" fmla="*/ 2147483647 w 183"/>
                <a:gd name="T83" fmla="*/ 2147483647 h 102"/>
                <a:gd name="T84" fmla="*/ 0 w 183"/>
                <a:gd name="T85" fmla="*/ 2147483647 h 102"/>
                <a:gd name="T86" fmla="*/ 2147483647 w 183"/>
                <a:gd name="T87" fmla="*/ 2147483647 h 102"/>
                <a:gd name="T88" fmla="*/ 2147483647 w 183"/>
                <a:gd name="T89" fmla="*/ 2147483647 h 102"/>
                <a:gd name="T90" fmla="*/ 2147483647 w 183"/>
                <a:gd name="T91" fmla="*/ 2147483647 h 102"/>
                <a:gd name="T92" fmla="*/ 2147483647 w 183"/>
                <a:gd name="T93" fmla="*/ 2147483647 h 102"/>
                <a:gd name="T94" fmla="*/ 2147483647 w 183"/>
                <a:gd name="T95" fmla="*/ 2147483647 h 102"/>
                <a:gd name="T96" fmla="*/ 2147483647 w 183"/>
                <a:gd name="T97" fmla="*/ 2147483647 h 102"/>
                <a:gd name="T98" fmla="*/ 2147483647 w 183"/>
                <a:gd name="T99" fmla="*/ 2147483647 h 102"/>
                <a:gd name="T100" fmla="*/ 2147483647 w 183"/>
                <a:gd name="T101" fmla="*/ 2147483647 h 102"/>
                <a:gd name="T102" fmla="*/ 2147483647 w 183"/>
                <a:gd name="T103" fmla="*/ 2147483647 h 1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3"/>
                <a:gd name="T157" fmla="*/ 0 h 102"/>
                <a:gd name="T158" fmla="*/ 183 w 183"/>
                <a:gd name="T159" fmla="*/ 102 h 1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3" h="102">
                  <a:moveTo>
                    <a:pt x="50" y="3"/>
                  </a:moveTo>
                  <a:lnTo>
                    <a:pt x="62" y="10"/>
                  </a:lnTo>
                  <a:lnTo>
                    <a:pt x="62" y="7"/>
                  </a:lnTo>
                  <a:lnTo>
                    <a:pt x="50" y="0"/>
                  </a:lnTo>
                  <a:lnTo>
                    <a:pt x="50" y="3"/>
                  </a:lnTo>
                  <a:close/>
                  <a:moveTo>
                    <a:pt x="69" y="13"/>
                  </a:moveTo>
                  <a:lnTo>
                    <a:pt x="81" y="20"/>
                  </a:lnTo>
                  <a:lnTo>
                    <a:pt x="81" y="18"/>
                  </a:lnTo>
                  <a:lnTo>
                    <a:pt x="69" y="11"/>
                  </a:lnTo>
                  <a:lnTo>
                    <a:pt x="69" y="13"/>
                  </a:lnTo>
                  <a:close/>
                  <a:moveTo>
                    <a:pt x="87" y="24"/>
                  </a:moveTo>
                  <a:lnTo>
                    <a:pt x="99" y="31"/>
                  </a:lnTo>
                  <a:lnTo>
                    <a:pt x="99" y="28"/>
                  </a:lnTo>
                  <a:lnTo>
                    <a:pt x="87" y="21"/>
                  </a:lnTo>
                  <a:lnTo>
                    <a:pt x="87" y="24"/>
                  </a:lnTo>
                  <a:close/>
                  <a:moveTo>
                    <a:pt x="105" y="34"/>
                  </a:moveTo>
                  <a:lnTo>
                    <a:pt x="117" y="41"/>
                  </a:lnTo>
                  <a:lnTo>
                    <a:pt x="117" y="39"/>
                  </a:lnTo>
                  <a:lnTo>
                    <a:pt x="105" y="32"/>
                  </a:lnTo>
                  <a:lnTo>
                    <a:pt x="105" y="34"/>
                  </a:lnTo>
                  <a:close/>
                  <a:moveTo>
                    <a:pt x="123" y="45"/>
                  </a:moveTo>
                  <a:lnTo>
                    <a:pt x="135" y="52"/>
                  </a:lnTo>
                  <a:lnTo>
                    <a:pt x="135" y="49"/>
                  </a:lnTo>
                  <a:lnTo>
                    <a:pt x="123" y="42"/>
                  </a:lnTo>
                  <a:lnTo>
                    <a:pt x="123" y="45"/>
                  </a:lnTo>
                  <a:close/>
                  <a:moveTo>
                    <a:pt x="141" y="55"/>
                  </a:moveTo>
                  <a:lnTo>
                    <a:pt x="153" y="62"/>
                  </a:lnTo>
                  <a:lnTo>
                    <a:pt x="153" y="60"/>
                  </a:lnTo>
                  <a:lnTo>
                    <a:pt x="141" y="52"/>
                  </a:lnTo>
                  <a:lnTo>
                    <a:pt x="141" y="55"/>
                  </a:lnTo>
                  <a:close/>
                  <a:moveTo>
                    <a:pt x="62" y="7"/>
                  </a:moveTo>
                  <a:lnTo>
                    <a:pt x="62" y="10"/>
                  </a:lnTo>
                  <a:lnTo>
                    <a:pt x="74" y="3"/>
                  </a:lnTo>
                  <a:lnTo>
                    <a:pt x="74" y="1"/>
                  </a:lnTo>
                  <a:lnTo>
                    <a:pt x="62" y="7"/>
                  </a:lnTo>
                  <a:close/>
                  <a:moveTo>
                    <a:pt x="81" y="18"/>
                  </a:moveTo>
                  <a:lnTo>
                    <a:pt x="81" y="20"/>
                  </a:lnTo>
                  <a:lnTo>
                    <a:pt x="92" y="14"/>
                  </a:lnTo>
                  <a:lnTo>
                    <a:pt x="92" y="11"/>
                  </a:lnTo>
                  <a:lnTo>
                    <a:pt x="81" y="18"/>
                  </a:lnTo>
                  <a:close/>
                  <a:moveTo>
                    <a:pt x="99" y="28"/>
                  </a:moveTo>
                  <a:lnTo>
                    <a:pt x="99" y="31"/>
                  </a:lnTo>
                  <a:lnTo>
                    <a:pt x="110" y="24"/>
                  </a:lnTo>
                  <a:lnTo>
                    <a:pt x="110" y="22"/>
                  </a:lnTo>
                  <a:lnTo>
                    <a:pt x="99" y="28"/>
                  </a:lnTo>
                  <a:close/>
                  <a:moveTo>
                    <a:pt x="117" y="39"/>
                  </a:moveTo>
                  <a:lnTo>
                    <a:pt x="117" y="41"/>
                  </a:lnTo>
                  <a:lnTo>
                    <a:pt x="128" y="35"/>
                  </a:lnTo>
                  <a:lnTo>
                    <a:pt x="128" y="32"/>
                  </a:lnTo>
                  <a:lnTo>
                    <a:pt x="117" y="39"/>
                  </a:lnTo>
                  <a:close/>
                  <a:moveTo>
                    <a:pt x="135" y="49"/>
                  </a:moveTo>
                  <a:lnTo>
                    <a:pt x="135" y="52"/>
                  </a:lnTo>
                  <a:lnTo>
                    <a:pt x="146" y="45"/>
                  </a:lnTo>
                  <a:lnTo>
                    <a:pt x="146" y="42"/>
                  </a:lnTo>
                  <a:lnTo>
                    <a:pt x="135" y="49"/>
                  </a:lnTo>
                  <a:close/>
                  <a:moveTo>
                    <a:pt x="153" y="60"/>
                  </a:moveTo>
                  <a:lnTo>
                    <a:pt x="153" y="62"/>
                  </a:lnTo>
                  <a:lnTo>
                    <a:pt x="164" y="55"/>
                  </a:lnTo>
                  <a:lnTo>
                    <a:pt x="164" y="53"/>
                  </a:lnTo>
                  <a:lnTo>
                    <a:pt x="153" y="60"/>
                  </a:lnTo>
                  <a:close/>
                  <a:moveTo>
                    <a:pt x="159" y="66"/>
                  </a:moveTo>
                  <a:lnTo>
                    <a:pt x="171" y="72"/>
                  </a:lnTo>
                  <a:lnTo>
                    <a:pt x="171" y="70"/>
                  </a:lnTo>
                  <a:lnTo>
                    <a:pt x="159" y="63"/>
                  </a:lnTo>
                  <a:lnTo>
                    <a:pt x="159" y="66"/>
                  </a:lnTo>
                  <a:close/>
                  <a:moveTo>
                    <a:pt x="171" y="70"/>
                  </a:moveTo>
                  <a:lnTo>
                    <a:pt x="171" y="72"/>
                  </a:lnTo>
                  <a:lnTo>
                    <a:pt x="183" y="66"/>
                  </a:lnTo>
                  <a:lnTo>
                    <a:pt x="183" y="63"/>
                  </a:lnTo>
                  <a:lnTo>
                    <a:pt x="171" y="70"/>
                  </a:lnTo>
                  <a:close/>
                  <a:moveTo>
                    <a:pt x="33" y="13"/>
                  </a:moveTo>
                  <a:lnTo>
                    <a:pt x="46" y="20"/>
                  </a:lnTo>
                  <a:lnTo>
                    <a:pt x="46" y="17"/>
                  </a:lnTo>
                  <a:lnTo>
                    <a:pt x="33" y="10"/>
                  </a:lnTo>
                  <a:lnTo>
                    <a:pt x="33" y="13"/>
                  </a:lnTo>
                  <a:close/>
                  <a:moveTo>
                    <a:pt x="52" y="23"/>
                  </a:moveTo>
                  <a:lnTo>
                    <a:pt x="64" y="30"/>
                  </a:lnTo>
                  <a:lnTo>
                    <a:pt x="64" y="28"/>
                  </a:lnTo>
                  <a:lnTo>
                    <a:pt x="52" y="21"/>
                  </a:lnTo>
                  <a:lnTo>
                    <a:pt x="52" y="23"/>
                  </a:lnTo>
                  <a:close/>
                  <a:moveTo>
                    <a:pt x="70" y="34"/>
                  </a:moveTo>
                  <a:lnTo>
                    <a:pt x="82" y="41"/>
                  </a:lnTo>
                  <a:lnTo>
                    <a:pt x="82" y="38"/>
                  </a:lnTo>
                  <a:lnTo>
                    <a:pt x="70" y="31"/>
                  </a:lnTo>
                  <a:lnTo>
                    <a:pt x="70" y="34"/>
                  </a:lnTo>
                  <a:close/>
                  <a:moveTo>
                    <a:pt x="88" y="44"/>
                  </a:moveTo>
                  <a:lnTo>
                    <a:pt x="100" y="51"/>
                  </a:lnTo>
                  <a:lnTo>
                    <a:pt x="100" y="48"/>
                  </a:lnTo>
                  <a:lnTo>
                    <a:pt x="88" y="41"/>
                  </a:lnTo>
                  <a:lnTo>
                    <a:pt x="88" y="44"/>
                  </a:lnTo>
                  <a:close/>
                  <a:moveTo>
                    <a:pt x="106" y="54"/>
                  </a:moveTo>
                  <a:lnTo>
                    <a:pt x="118" y="61"/>
                  </a:lnTo>
                  <a:lnTo>
                    <a:pt x="118" y="59"/>
                  </a:lnTo>
                  <a:lnTo>
                    <a:pt x="106" y="52"/>
                  </a:lnTo>
                  <a:lnTo>
                    <a:pt x="106" y="54"/>
                  </a:lnTo>
                  <a:close/>
                  <a:moveTo>
                    <a:pt x="124" y="65"/>
                  </a:moveTo>
                  <a:lnTo>
                    <a:pt x="136" y="72"/>
                  </a:lnTo>
                  <a:lnTo>
                    <a:pt x="136" y="69"/>
                  </a:lnTo>
                  <a:lnTo>
                    <a:pt x="124" y="62"/>
                  </a:lnTo>
                  <a:lnTo>
                    <a:pt x="124" y="65"/>
                  </a:lnTo>
                  <a:close/>
                  <a:moveTo>
                    <a:pt x="46" y="17"/>
                  </a:moveTo>
                  <a:lnTo>
                    <a:pt x="46" y="20"/>
                  </a:lnTo>
                  <a:lnTo>
                    <a:pt x="57" y="13"/>
                  </a:lnTo>
                  <a:lnTo>
                    <a:pt x="57" y="11"/>
                  </a:lnTo>
                  <a:lnTo>
                    <a:pt x="46" y="17"/>
                  </a:lnTo>
                  <a:close/>
                  <a:moveTo>
                    <a:pt x="64" y="28"/>
                  </a:moveTo>
                  <a:lnTo>
                    <a:pt x="64" y="30"/>
                  </a:lnTo>
                  <a:lnTo>
                    <a:pt x="75" y="24"/>
                  </a:lnTo>
                  <a:lnTo>
                    <a:pt x="75" y="21"/>
                  </a:lnTo>
                  <a:lnTo>
                    <a:pt x="64" y="28"/>
                  </a:lnTo>
                  <a:close/>
                  <a:moveTo>
                    <a:pt x="82" y="38"/>
                  </a:moveTo>
                  <a:lnTo>
                    <a:pt x="82" y="41"/>
                  </a:lnTo>
                  <a:lnTo>
                    <a:pt x="93" y="34"/>
                  </a:lnTo>
                  <a:lnTo>
                    <a:pt x="93" y="31"/>
                  </a:lnTo>
                  <a:lnTo>
                    <a:pt x="82" y="38"/>
                  </a:lnTo>
                  <a:close/>
                  <a:moveTo>
                    <a:pt x="100" y="48"/>
                  </a:moveTo>
                  <a:lnTo>
                    <a:pt x="100" y="51"/>
                  </a:lnTo>
                  <a:lnTo>
                    <a:pt x="111" y="44"/>
                  </a:lnTo>
                  <a:lnTo>
                    <a:pt x="111" y="42"/>
                  </a:lnTo>
                  <a:lnTo>
                    <a:pt x="100" y="48"/>
                  </a:lnTo>
                  <a:close/>
                  <a:moveTo>
                    <a:pt x="118" y="59"/>
                  </a:moveTo>
                  <a:lnTo>
                    <a:pt x="118" y="61"/>
                  </a:lnTo>
                  <a:lnTo>
                    <a:pt x="130" y="55"/>
                  </a:lnTo>
                  <a:lnTo>
                    <a:pt x="130" y="52"/>
                  </a:lnTo>
                  <a:lnTo>
                    <a:pt x="118" y="59"/>
                  </a:lnTo>
                  <a:close/>
                  <a:moveTo>
                    <a:pt x="136" y="69"/>
                  </a:moveTo>
                  <a:lnTo>
                    <a:pt x="136" y="72"/>
                  </a:lnTo>
                  <a:lnTo>
                    <a:pt x="148" y="66"/>
                  </a:lnTo>
                  <a:lnTo>
                    <a:pt x="148" y="63"/>
                  </a:lnTo>
                  <a:lnTo>
                    <a:pt x="136" y="69"/>
                  </a:lnTo>
                  <a:close/>
                  <a:moveTo>
                    <a:pt x="142" y="76"/>
                  </a:moveTo>
                  <a:lnTo>
                    <a:pt x="154" y="82"/>
                  </a:lnTo>
                  <a:lnTo>
                    <a:pt x="154" y="80"/>
                  </a:lnTo>
                  <a:lnTo>
                    <a:pt x="142" y="73"/>
                  </a:lnTo>
                  <a:lnTo>
                    <a:pt x="142" y="76"/>
                  </a:lnTo>
                  <a:close/>
                  <a:moveTo>
                    <a:pt x="154" y="80"/>
                  </a:moveTo>
                  <a:lnTo>
                    <a:pt x="154" y="82"/>
                  </a:lnTo>
                  <a:lnTo>
                    <a:pt x="165" y="76"/>
                  </a:lnTo>
                  <a:lnTo>
                    <a:pt x="165" y="73"/>
                  </a:lnTo>
                  <a:lnTo>
                    <a:pt x="154" y="80"/>
                  </a:lnTo>
                  <a:close/>
                  <a:moveTo>
                    <a:pt x="17" y="23"/>
                  </a:moveTo>
                  <a:lnTo>
                    <a:pt x="29" y="30"/>
                  </a:lnTo>
                  <a:lnTo>
                    <a:pt x="29" y="27"/>
                  </a:lnTo>
                  <a:lnTo>
                    <a:pt x="17" y="20"/>
                  </a:lnTo>
                  <a:lnTo>
                    <a:pt x="17" y="23"/>
                  </a:lnTo>
                  <a:close/>
                  <a:moveTo>
                    <a:pt x="34" y="33"/>
                  </a:moveTo>
                  <a:lnTo>
                    <a:pt x="47" y="40"/>
                  </a:lnTo>
                  <a:lnTo>
                    <a:pt x="47" y="37"/>
                  </a:lnTo>
                  <a:lnTo>
                    <a:pt x="34" y="30"/>
                  </a:lnTo>
                  <a:lnTo>
                    <a:pt x="34" y="33"/>
                  </a:lnTo>
                  <a:close/>
                  <a:moveTo>
                    <a:pt x="53" y="43"/>
                  </a:moveTo>
                  <a:lnTo>
                    <a:pt x="65" y="50"/>
                  </a:lnTo>
                  <a:lnTo>
                    <a:pt x="65" y="48"/>
                  </a:lnTo>
                  <a:lnTo>
                    <a:pt x="53" y="41"/>
                  </a:lnTo>
                  <a:lnTo>
                    <a:pt x="53" y="43"/>
                  </a:lnTo>
                  <a:close/>
                  <a:moveTo>
                    <a:pt x="71" y="54"/>
                  </a:moveTo>
                  <a:lnTo>
                    <a:pt x="83" y="61"/>
                  </a:lnTo>
                  <a:lnTo>
                    <a:pt x="83" y="58"/>
                  </a:lnTo>
                  <a:lnTo>
                    <a:pt x="71" y="51"/>
                  </a:lnTo>
                  <a:lnTo>
                    <a:pt x="71" y="54"/>
                  </a:lnTo>
                  <a:close/>
                  <a:moveTo>
                    <a:pt x="89" y="64"/>
                  </a:moveTo>
                  <a:lnTo>
                    <a:pt x="101" y="71"/>
                  </a:lnTo>
                  <a:lnTo>
                    <a:pt x="101" y="69"/>
                  </a:lnTo>
                  <a:lnTo>
                    <a:pt x="89" y="62"/>
                  </a:lnTo>
                  <a:lnTo>
                    <a:pt x="89" y="64"/>
                  </a:lnTo>
                  <a:close/>
                  <a:moveTo>
                    <a:pt x="107" y="75"/>
                  </a:moveTo>
                  <a:lnTo>
                    <a:pt x="119" y="82"/>
                  </a:lnTo>
                  <a:lnTo>
                    <a:pt x="119" y="79"/>
                  </a:lnTo>
                  <a:lnTo>
                    <a:pt x="107" y="72"/>
                  </a:lnTo>
                  <a:lnTo>
                    <a:pt x="107" y="75"/>
                  </a:lnTo>
                  <a:close/>
                  <a:moveTo>
                    <a:pt x="29" y="27"/>
                  </a:moveTo>
                  <a:lnTo>
                    <a:pt x="29" y="30"/>
                  </a:lnTo>
                  <a:lnTo>
                    <a:pt x="40" y="23"/>
                  </a:lnTo>
                  <a:lnTo>
                    <a:pt x="40" y="20"/>
                  </a:lnTo>
                  <a:lnTo>
                    <a:pt x="29" y="27"/>
                  </a:lnTo>
                  <a:close/>
                  <a:moveTo>
                    <a:pt x="47" y="37"/>
                  </a:moveTo>
                  <a:lnTo>
                    <a:pt x="47" y="40"/>
                  </a:lnTo>
                  <a:lnTo>
                    <a:pt x="58" y="33"/>
                  </a:lnTo>
                  <a:lnTo>
                    <a:pt x="58" y="31"/>
                  </a:lnTo>
                  <a:lnTo>
                    <a:pt x="47" y="37"/>
                  </a:lnTo>
                  <a:close/>
                  <a:moveTo>
                    <a:pt x="65" y="48"/>
                  </a:moveTo>
                  <a:lnTo>
                    <a:pt x="65" y="50"/>
                  </a:lnTo>
                  <a:lnTo>
                    <a:pt x="76" y="44"/>
                  </a:lnTo>
                  <a:lnTo>
                    <a:pt x="76" y="41"/>
                  </a:lnTo>
                  <a:lnTo>
                    <a:pt x="65" y="48"/>
                  </a:lnTo>
                  <a:close/>
                  <a:moveTo>
                    <a:pt x="83" y="58"/>
                  </a:moveTo>
                  <a:lnTo>
                    <a:pt x="83" y="61"/>
                  </a:lnTo>
                  <a:lnTo>
                    <a:pt x="94" y="54"/>
                  </a:lnTo>
                  <a:lnTo>
                    <a:pt x="94" y="52"/>
                  </a:lnTo>
                  <a:lnTo>
                    <a:pt x="83" y="58"/>
                  </a:lnTo>
                  <a:close/>
                  <a:moveTo>
                    <a:pt x="101" y="69"/>
                  </a:moveTo>
                  <a:lnTo>
                    <a:pt x="101" y="71"/>
                  </a:lnTo>
                  <a:lnTo>
                    <a:pt x="112" y="65"/>
                  </a:lnTo>
                  <a:lnTo>
                    <a:pt x="112" y="62"/>
                  </a:lnTo>
                  <a:lnTo>
                    <a:pt x="101" y="69"/>
                  </a:lnTo>
                  <a:close/>
                  <a:moveTo>
                    <a:pt x="119" y="79"/>
                  </a:moveTo>
                  <a:lnTo>
                    <a:pt x="119" y="82"/>
                  </a:lnTo>
                  <a:lnTo>
                    <a:pt x="131" y="75"/>
                  </a:lnTo>
                  <a:lnTo>
                    <a:pt x="131" y="72"/>
                  </a:lnTo>
                  <a:lnTo>
                    <a:pt x="119" y="79"/>
                  </a:lnTo>
                  <a:close/>
                  <a:moveTo>
                    <a:pt x="125" y="85"/>
                  </a:moveTo>
                  <a:lnTo>
                    <a:pt x="137" y="92"/>
                  </a:lnTo>
                  <a:lnTo>
                    <a:pt x="137" y="90"/>
                  </a:lnTo>
                  <a:lnTo>
                    <a:pt x="125" y="83"/>
                  </a:lnTo>
                  <a:lnTo>
                    <a:pt x="125" y="85"/>
                  </a:lnTo>
                  <a:close/>
                  <a:moveTo>
                    <a:pt x="137" y="90"/>
                  </a:moveTo>
                  <a:lnTo>
                    <a:pt x="137" y="92"/>
                  </a:lnTo>
                  <a:lnTo>
                    <a:pt x="149" y="86"/>
                  </a:lnTo>
                  <a:lnTo>
                    <a:pt x="149" y="83"/>
                  </a:lnTo>
                  <a:lnTo>
                    <a:pt x="137" y="90"/>
                  </a:lnTo>
                  <a:close/>
                  <a:moveTo>
                    <a:pt x="0" y="32"/>
                  </a:moveTo>
                  <a:lnTo>
                    <a:pt x="11" y="39"/>
                  </a:lnTo>
                  <a:lnTo>
                    <a:pt x="11" y="37"/>
                  </a:lnTo>
                  <a:lnTo>
                    <a:pt x="0" y="30"/>
                  </a:lnTo>
                  <a:lnTo>
                    <a:pt x="0" y="32"/>
                  </a:lnTo>
                  <a:close/>
                  <a:moveTo>
                    <a:pt x="18" y="43"/>
                  </a:moveTo>
                  <a:lnTo>
                    <a:pt x="30" y="50"/>
                  </a:lnTo>
                  <a:lnTo>
                    <a:pt x="30" y="47"/>
                  </a:lnTo>
                  <a:lnTo>
                    <a:pt x="18" y="40"/>
                  </a:lnTo>
                  <a:lnTo>
                    <a:pt x="18" y="43"/>
                  </a:lnTo>
                  <a:close/>
                  <a:moveTo>
                    <a:pt x="36" y="53"/>
                  </a:moveTo>
                  <a:lnTo>
                    <a:pt x="84" y="81"/>
                  </a:lnTo>
                  <a:lnTo>
                    <a:pt x="84" y="79"/>
                  </a:lnTo>
                  <a:lnTo>
                    <a:pt x="36" y="51"/>
                  </a:lnTo>
                  <a:lnTo>
                    <a:pt x="36" y="53"/>
                  </a:lnTo>
                  <a:close/>
                  <a:moveTo>
                    <a:pt x="90" y="85"/>
                  </a:moveTo>
                  <a:lnTo>
                    <a:pt x="102" y="91"/>
                  </a:lnTo>
                  <a:lnTo>
                    <a:pt x="102" y="89"/>
                  </a:lnTo>
                  <a:lnTo>
                    <a:pt x="90" y="82"/>
                  </a:lnTo>
                  <a:lnTo>
                    <a:pt x="90" y="85"/>
                  </a:lnTo>
                  <a:close/>
                  <a:moveTo>
                    <a:pt x="11" y="37"/>
                  </a:moveTo>
                  <a:lnTo>
                    <a:pt x="11" y="39"/>
                  </a:lnTo>
                  <a:lnTo>
                    <a:pt x="23" y="33"/>
                  </a:lnTo>
                  <a:lnTo>
                    <a:pt x="23" y="30"/>
                  </a:lnTo>
                  <a:lnTo>
                    <a:pt x="11" y="37"/>
                  </a:lnTo>
                  <a:close/>
                  <a:moveTo>
                    <a:pt x="30" y="47"/>
                  </a:moveTo>
                  <a:lnTo>
                    <a:pt x="30" y="50"/>
                  </a:lnTo>
                  <a:lnTo>
                    <a:pt x="41" y="43"/>
                  </a:lnTo>
                  <a:lnTo>
                    <a:pt x="41" y="41"/>
                  </a:lnTo>
                  <a:lnTo>
                    <a:pt x="30" y="47"/>
                  </a:lnTo>
                  <a:close/>
                  <a:moveTo>
                    <a:pt x="84" y="79"/>
                  </a:moveTo>
                  <a:lnTo>
                    <a:pt x="84" y="81"/>
                  </a:lnTo>
                  <a:lnTo>
                    <a:pt x="95" y="75"/>
                  </a:lnTo>
                  <a:lnTo>
                    <a:pt x="95" y="72"/>
                  </a:lnTo>
                  <a:lnTo>
                    <a:pt x="84" y="79"/>
                  </a:lnTo>
                  <a:close/>
                  <a:moveTo>
                    <a:pt x="102" y="89"/>
                  </a:moveTo>
                  <a:lnTo>
                    <a:pt x="102" y="91"/>
                  </a:lnTo>
                  <a:lnTo>
                    <a:pt x="113" y="85"/>
                  </a:lnTo>
                  <a:lnTo>
                    <a:pt x="113" y="82"/>
                  </a:lnTo>
                  <a:lnTo>
                    <a:pt x="102" y="89"/>
                  </a:lnTo>
                  <a:close/>
                  <a:moveTo>
                    <a:pt x="108" y="95"/>
                  </a:moveTo>
                  <a:lnTo>
                    <a:pt x="120" y="102"/>
                  </a:lnTo>
                  <a:lnTo>
                    <a:pt x="120" y="99"/>
                  </a:lnTo>
                  <a:lnTo>
                    <a:pt x="108" y="92"/>
                  </a:lnTo>
                  <a:lnTo>
                    <a:pt x="108" y="95"/>
                  </a:lnTo>
                  <a:close/>
                  <a:moveTo>
                    <a:pt x="120" y="99"/>
                  </a:moveTo>
                  <a:lnTo>
                    <a:pt x="120" y="102"/>
                  </a:lnTo>
                  <a:lnTo>
                    <a:pt x="132" y="96"/>
                  </a:lnTo>
                  <a:lnTo>
                    <a:pt x="132" y="93"/>
                  </a:lnTo>
                  <a:lnTo>
                    <a:pt x="120" y="99"/>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sp>
        <p:nvSpPr>
          <p:cNvPr id="2" name="Espace réservé de la date 1"/>
          <p:cNvSpPr>
            <a:spLocks noGrp="1"/>
          </p:cNvSpPr>
          <p:nvPr>
            <p:ph type="dt" sz="half" idx="10"/>
          </p:nvPr>
        </p:nvSpPr>
        <p:spPr/>
        <p:txBody>
          <a:bodyPr/>
          <a:lstStyle/>
          <a:p>
            <a:fld id="{5E52AD9A-7A82-4F36-AB51-9ED4DCC60079}" type="datetime1">
              <a:rPr lang="fr-FR" smtClean="0"/>
              <a:pPr/>
              <a:t>16/09/2020</a:t>
            </a:fld>
            <a:endParaRPr lang="fr-FR"/>
          </a:p>
        </p:txBody>
      </p:sp>
      <p:sp>
        <p:nvSpPr>
          <p:cNvPr id="3" name="Espace réservé du numéro de diapositive 2"/>
          <p:cNvSpPr>
            <a:spLocks noGrp="1"/>
          </p:cNvSpPr>
          <p:nvPr>
            <p:ph type="sldNum" sz="quarter" idx="12"/>
          </p:nvPr>
        </p:nvSpPr>
        <p:spPr/>
        <p:txBody>
          <a:bodyPr/>
          <a:lstStyle/>
          <a:p>
            <a:fld id="{1A7DD6CD-BF5D-4F28-A81A-9F7F25E28E62}" type="slidenum">
              <a:rPr lang="fr-FR" smtClean="0"/>
              <a:pPr/>
              <a:t>8</a:t>
            </a:fld>
            <a:endParaRPr lang="fr-FR"/>
          </a:p>
        </p:txBody>
      </p:sp>
    </p:spTree>
    <p:extLst>
      <p:ext uri="{BB962C8B-B14F-4D97-AF65-F5344CB8AC3E}">
        <p14:creationId xmlns:p14="http://schemas.microsoft.com/office/powerpoint/2010/main" val="122206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Espace réservé de la date 3"/>
          <p:cNvSpPr>
            <a:spLocks noGrp="1"/>
          </p:cNvSpPr>
          <p:nvPr>
            <p:ph type="dt" sz="half" idx="10"/>
          </p:nvPr>
        </p:nvSpPr>
        <p:spPr/>
        <p:txBody>
          <a:bodyPr/>
          <a:lstStyle/>
          <a:p>
            <a:fld id="{66FC1EEE-5225-465B-BF97-4E5FE08D27EB}"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9</a:t>
            </a:fld>
            <a:endParaRPr lang="fr-FR"/>
          </a:p>
        </p:txBody>
      </p:sp>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260648"/>
            <a:ext cx="8208912"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9517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Espace réservé de la date 3"/>
          <p:cNvSpPr>
            <a:spLocks noGrp="1"/>
          </p:cNvSpPr>
          <p:nvPr>
            <p:ph type="dt" sz="half" idx="10"/>
          </p:nvPr>
        </p:nvSpPr>
        <p:spPr/>
        <p:txBody>
          <a:bodyPr/>
          <a:lstStyle/>
          <a:p>
            <a:fld id="{1F7434B3-6FF9-433B-A6E6-E4C5B7BADC6B}" type="datetime1">
              <a:rPr lang="fr-FR" smtClean="0"/>
              <a:pPr/>
              <a:t>16/09/2020</a:t>
            </a:fld>
            <a:endParaRPr lang="fr-FR"/>
          </a:p>
        </p:txBody>
      </p:sp>
      <p:sp>
        <p:nvSpPr>
          <p:cNvPr id="6" name="Espace réservé du numéro de diapositive 5"/>
          <p:cNvSpPr>
            <a:spLocks noGrp="1"/>
          </p:cNvSpPr>
          <p:nvPr>
            <p:ph type="sldNum" sz="quarter" idx="12"/>
          </p:nvPr>
        </p:nvSpPr>
        <p:spPr/>
        <p:txBody>
          <a:bodyPr/>
          <a:lstStyle/>
          <a:p>
            <a:fld id="{1A7DD6CD-BF5D-4F28-A81A-9F7F25E28E62}" type="slidenum">
              <a:rPr lang="fr-FR" smtClean="0"/>
              <a:pPr/>
              <a:t>10</a:t>
            </a:fld>
            <a:endParaRPr lang="fr-F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260648"/>
            <a:ext cx="8136904" cy="5904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49085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Espace réservé de la date 3"/>
          <p:cNvSpPr>
            <a:spLocks noGrp="1"/>
          </p:cNvSpPr>
          <p:nvPr>
            <p:ph type="dt" sz="half" idx="10"/>
          </p:nvPr>
        </p:nvSpPr>
        <p:spPr/>
        <p:txBody>
          <a:bodyPr/>
          <a:lstStyle/>
          <a:p>
            <a:fld id="{FEB2F27A-CABF-478C-AA3D-18D6110670D6}"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11</a:t>
            </a:fld>
            <a:endParaRPr lang="fr-FR"/>
          </a:p>
        </p:txBody>
      </p:sp>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5" y="260648"/>
            <a:ext cx="8280920" cy="59046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3158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Espace réservé de la date 3"/>
          <p:cNvSpPr>
            <a:spLocks noGrp="1"/>
          </p:cNvSpPr>
          <p:nvPr>
            <p:ph type="dt" sz="half" idx="10"/>
          </p:nvPr>
        </p:nvSpPr>
        <p:spPr/>
        <p:txBody>
          <a:bodyPr/>
          <a:lstStyle/>
          <a:p>
            <a:fld id="{9AF37A3F-AF70-47C6-9836-A43487F2762F}"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12</a:t>
            </a:fld>
            <a:endParaRPr lang="fr-FR"/>
          </a:p>
        </p:txBody>
      </p:sp>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260648"/>
            <a:ext cx="8208912" cy="5904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5987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Espace réservé de la date 3"/>
          <p:cNvSpPr>
            <a:spLocks noGrp="1"/>
          </p:cNvSpPr>
          <p:nvPr>
            <p:ph type="dt" sz="half" idx="10"/>
          </p:nvPr>
        </p:nvSpPr>
        <p:spPr/>
        <p:txBody>
          <a:bodyPr/>
          <a:lstStyle/>
          <a:p>
            <a:fld id="{BF8DE29E-4E63-4285-8B1F-AB3A48EBD0A9}"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13</a:t>
            </a:fld>
            <a:endParaRPr lang="fr-FR"/>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260648"/>
            <a:ext cx="8208911" cy="59046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82631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131763"/>
            <a:ext cx="8229600" cy="633412"/>
          </a:xfrm>
        </p:spPr>
        <p:txBody>
          <a:bodyPr>
            <a:normAutofit fontScale="90000"/>
          </a:bodyPr>
          <a:lstStyle/>
          <a:p>
            <a:pPr eaLnBrk="1" hangingPunct="1"/>
            <a:r>
              <a:rPr lang="fr-FR" altLang="fr-FR"/>
              <a:t>LANs  VLANs</a:t>
            </a:r>
          </a:p>
        </p:txBody>
      </p:sp>
      <p:pic>
        <p:nvPicPr>
          <p:cNvPr id="7171" name="Image 5" descr="VLAN.gi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5375" y="1162050"/>
            <a:ext cx="6953250"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Rectangle 4"/>
          <p:cNvSpPr>
            <a:spLocks noChangeArrowheads="1"/>
          </p:cNvSpPr>
          <p:nvPr/>
        </p:nvSpPr>
        <p:spPr bwMode="auto">
          <a:xfrm>
            <a:off x="4500563" y="836613"/>
            <a:ext cx="3959225" cy="5184775"/>
          </a:xfrm>
          <a:prstGeom prst="rect">
            <a:avLst/>
          </a:prstGeom>
          <a:solidFill>
            <a:schemeClr val="bg1"/>
          </a:solidFill>
          <a:ln w="12700" algn="ctr">
            <a:solidFill>
              <a:schemeClr val="bg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pic>
        <p:nvPicPr>
          <p:cNvPr id="7173" name="Image 42" descr="image.gif"/>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21300" y="1077913"/>
            <a:ext cx="3138488" cy="492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e la date 1"/>
          <p:cNvSpPr>
            <a:spLocks noGrp="1"/>
          </p:cNvSpPr>
          <p:nvPr>
            <p:ph type="dt" sz="half" idx="10"/>
          </p:nvPr>
        </p:nvSpPr>
        <p:spPr/>
        <p:txBody>
          <a:bodyPr/>
          <a:lstStyle/>
          <a:p>
            <a:fld id="{0D743CF6-C613-45E8-A00D-A459FE5FD0F7}" type="datetime1">
              <a:rPr lang="fr-FR" smtClean="0"/>
              <a:pPr/>
              <a:t>16/09/2020</a:t>
            </a:fld>
            <a:endParaRPr lang="fr-FR"/>
          </a:p>
        </p:txBody>
      </p:sp>
      <p:sp>
        <p:nvSpPr>
          <p:cNvPr id="3" name="Espace réservé du numéro de diapositive 2"/>
          <p:cNvSpPr>
            <a:spLocks noGrp="1"/>
          </p:cNvSpPr>
          <p:nvPr>
            <p:ph type="sldNum" sz="quarter" idx="12"/>
          </p:nvPr>
        </p:nvSpPr>
        <p:spPr/>
        <p:txBody>
          <a:bodyPr/>
          <a:lstStyle/>
          <a:p>
            <a:fld id="{1A7DD6CD-BF5D-4F28-A81A-9F7F25E28E62}" type="slidenum">
              <a:rPr lang="fr-FR" smtClean="0"/>
              <a:pPr/>
              <a:t>14</a:t>
            </a:fld>
            <a:endParaRPr lang="fr-FR"/>
          </a:p>
        </p:txBody>
      </p:sp>
    </p:spTree>
    <p:extLst>
      <p:ext uri="{BB962C8B-B14F-4D97-AF65-F5344CB8AC3E}">
        <p14:creationId xmlns:p14="http://schemas.microsoft.com/office/powerpoint/2010/main" val="1513648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Image 42" descr="image.gi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05463" y="1098550"/>
            <a:ext cx="3138487" cy="492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195" name="Connecteur droit avec flèche 92"/>
          <p:cNvCxnSpPr>
            <a:cxnSpLocks noChangeShapeType="1"/>
            <a:stCxn id="99" idx="0"/>
          </p:cNvCxnSpPr>
          <p:nvPr/>
        </p:nvCxnSpPr>
        <p:spPr bwMode="auto">
          <a:xfrm rot="16200000" flipH="1">
            <a:off x="2093913" y="5643563"/>
            <a:ext cx="730250" cy="12700"/>
          </a:xfrm>
          <a:prstGeom prst="straightConnector1">
            <a:avLst/>
          </a:prstGeom>
          <a:noFill/>
          <a:ln w="50800" algn="ctr">
            <a:solidFill>
              <a:schemeClr val="tx1"/>
            </a:solidFill>
            <a:round/>
            <a:headEnd/>
            <a:tailEnd/>
          </a:ln>
          <a:extLst>
            <a:ext uri="{909E8E84-426E-40DD-AFC4-6F175D3DCCD1}">
              <a14:hiddenFill xmlns:a14="http://schemas.microsoft.com/office/drawing/2010/main">
                <a:noFill/>
              </a14:hiddenFill>
            </a:ext>
          </a:extLst>
        </p:spPr>
      </p:cxnSp>
      <p:cxnSp>
        <p:nvCxnSpPr>
          <p:cNvPr id="8196" name="Connecteur droit avec flèche 96"/>
          <p:cNvCxnSpPr>
            <a:cxnSpLocks noChangeShapeType="1"/>
          </p:cNvCxnSpPr>
          <p:nvPr/>
        </p:nvCxnSpPr>
        <p:spPr bwMode="auto">
          <a:xfrm>
            <a:off x="708025" y="5345113"/>
            <a:ext cx="1757363" cy="1587"/>
          </a:xfrm>
          <a:prstGeom prst="straightConnector1">
            <a:avLst/>
          </a:prstGeom>
          <a:noFill/>
          <a:ln w="50800" algn="ctr">
            <a:solidFill>
              <a:schemeClr val="tx1"/>
            </a:solidFill>
            <a:round/>
            <a:headEnd/>
            <a:tailEnd/>
          </a:ln>
          <a:extLst>
            <a:ext uri="{909E8E84-426E-40DD-AFC4-6F175D3DCCD1}">
              <a14:hiddenFill xmlns:a14="http://schemas.microsoft.com/office/drawing/2010/main">
                <a:noFill/>
              </a14:hiddenFill>
            </a:ext>
          </a:extLst>
        </p:spPr>
      </p:cxnSp>
      <p:cxnSp>
        <p:nvCxnSpPr>
          <p:cNvPr id="8197" name="Connecteur droit avec flèche 89"/>
          <p:cNvCxnSpPr>
            <a:cxnSpLocks noChangeShapeType="1"/>
            <a:endCxn id="8203" idx="0"/>
          </p:cNvCxnSpPr>
          <p:nvPr/>
        </p:nvCxnSpPr>
        <p:spPr bwMode="auto">
          <a:xfrm>
            <a:off x="1074738" y="4313238"/>
            <a:ext cx="393700" cy="6350"/>
          </a:xfrm>
          <a:prstGeom prst="straightConnector1">
            <a:avLst/>
          </a:prstGeom>
          <a:noFill/>
          <a:ln w="50800" algn="ctr">
            <a:solidFill>
              <a:schemeClr val="tx1"/>
            </a:solidFill>
            <a:round/>
            <a:headEnd/>
            <a:tailEnd/>
          </a:ln>
          <a:extLst>
            <a:ext uri="{909E8E84-426E-40DD-AFC4-6F175D3DCCD1}">
              <a14:hiddenFill xmlns:a14="http://schemas.microsoft.com/office/drawing/2010/main">
                <a:noFill/>
              </a14:hiddenFill>
            </a:ext>
          </a:extLst>
        </p:spPr>
      </p:cxnSp>
      <p:cxnSp>
        <p:nvCxnSpPr>
          <p:cNvPr id="8198" name="Connecteur droit avec flèche 90"/>
          <p:cNvCxnSpPr>
            <a:cxnSpLocks noChangeShapeType="1"/>
          </p:cNvCxnSpPr>
          <p:nvPr/>
        </p:nvCxnSpPr>
        <p:spPr bwMode="auto">
          <a:xfrm>
            <a:off x="2098675" y="5338763"/>
            <a:ext cx="1758950" cy="1587"/>
          </a:xfrm>
          <a:prstGeom prst="straightConnector1">
            <a:avLst/>
          </a:prstGeom>
          <a:noFill/>
          <a:ln w="50800" algn="ctr">
            <a:solidFill>
              <a:schemeClr val="tx1"/>
            </a:solidFill>
            <a:round/>
            <a:headEnd/>
            <a:tailEnd/>
          </a:ln>
          <a:extLst>
            <a:ext uri="{909E8E84-426E-40DD-AFC4-6F175D3DCCD1}">
              <a14:hiddenFill xmlns:a14="http://schemas.microsoft.com/office/drawing/2010/main">
                <a:noFill/>
              </a14:hiddenFill>
            </a:ext>
          </a:extLst>
        </p:spPr>
      </p:cxnSp>
      <p:sp>
        <p:nvSpPr>
          <p:cNvPr id="8199" name="Parenthèse fermante 385"/>
          <p:cNvSpPr>
            <a:spLocks/>
          </p:cNvSpPr>
          <p:nvPr/>
        </p:nvSpPr>
        <p:spPr bwMode="auto">
          <a:xfrm rot="10800000">
            <a:off x="3767138" y="2349500"/>
            <a:ext cx="857250" cy="1804988"/>
          </a:xfrm>
          <a:prstGeom prst="rightBracket">
            <a:avLst>
              <a:gd name="adj" fmla="val 8334"/>
            </a:avLst>
          </a:prstGeom>
          <a:solidFill>
            <a:schemeClr val="bg1"/>
          </a:solidFill>
          <a:ln w="50800" algn="ctr">
            <a:solidFill>
              <a:schemeClr val="tx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8200" name="Parenthèse fermante 21"/>
          <p:cNvSpPr>
            <a:spLocks/>
          </p:cNvSpPr>
          <p:nvPr/>
        </p:nvSpPr>
        <p:spPr bwMode="auto">
          <a:xfrm rot="10800000">
            <a:off x="2205038" y="2352675"/>
            <a:ext cx="852487" cy="1708150"/>
          </a:xfrm>
          <a:prstGeom prst="rightBracket">
            <a:avLst>
              <a:gd name="adj" fmla="val 8340"/>
            </a:avLst>
          </a:prstGeom>
          <a:solidFill>
            <a:schemeClr val="bg1"/>
          </a:solidFill>
          <a:ln w="50800" algn="ctr">
            <a:solidFill>
              <a:schemeClr val="tx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8201" name="Parenthèse fermante 22"/>
          <p:cNvSpPr>
            <a:spLocks/>
          </p:cNvSpPr>
          <p:nvPr/>
        </p:nvSpPr>
        <p:spPr bwMode="auto">
          <a:xfrm rot="10800000">
            <a:off x="2347913" y="2709863"/>
            <a:ext cx="857250" cy="633412"/>
          </a:xfrm>
          <a:prstGeom prst="rightBracket">
            <a:avLst>
              <a:gd name="adj" fmla="val 8333"/>
            </a:avLst>
          </a:prstGeom>
          <a:solidFill>
            <a:schemeClr val="bg1"/>
          </a:solidFill>
          <a:ln w="50800" algn="ctr">
            <a:solidFill>
              <a:schemeClr val="tx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54" name="Rectangle à coins arrondis 24"/>
          <p:cNvSpPr>
            <a:spLocks noChangeArrowheads="1"/>
          </p:cNvSpPr>
          <p:nvPr/>
        </p:nvSpPr>
        <p:spPr bwMode="auto">
          <a:xfrm>
            <a:off x="1835150" y="1566863"/>
            <a:ext cx="1143000" cy="3786187"/>
          </a:xfrm>
          <a:prstGeom prst="roundRect">
            <a:avLst>
              <a:gd name="adj" fmla="val 16667"/>
            </a:avLst>
          </a:prstGeom>
          <a:solidFill>
            <a:schemeClr val="bg2">
              <a:lumMod val="40000"/>
              <a:lumOff val="60000"/>
              <a:alpha val="85881"/>
            </a:schemeClr>
          </a:solidFill>
          <a:ln w="12700" algn="ctr">
            <a:solidFill>
              <a:schemeClr val="tx1"/>
            </a:solidFill>
            <a:round/>
            <a:headEnd/>
            <a:tailEnd/>
          </a:ln>
        </p:spPr>
        <p:txBody>
          <a:bodyPr/>
          <a:lstStyle/>
          <a:p>
            <a:pPr>
              <a:defRPr/>
            </a:pPr>
            <a:endParaRPr lang="fr-FR">
              <a:latin typeface="Arial" pitchFamily="34" charset="0"/>
              <a:cs typeface="Arial" pitchFamily="34" charset="0"/>
            </a:endParaRPr>
          </a:p>
        </p:txBody>
      </p:sp>
      <p:sp>
        <p:nvSpPr>
          <p:cNvPr id="8203" name="Parenthèse fermante 385"/>
          <p:cNvSpPr>
            <a:spLocks/>
          </p:cNvSpPr>
          <p:nvPr/>
        </p:nvSpPr>
        <p:spPr bwMode="auto">
          <a:xfrm rot="10800000">
            <a:off x="611188" y="2266950"/>
            <a:ext cx="857250" cy="2052638"/>
          </a:xfrm>
          <a:prstGeom prst="rightBracket">
            <a:avLst>
              <a:gd name="adj" fmla="val 8347"/>
            </a:avLst>
          </a:prstGeom>
          <a:solidFill>
            <a:schemeClr val="bg1"/>
          </a:solidFill>
          <a:ln w="50800" algn="ctr">
            <a:solidFill>
              <a:schemeClr val="tx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8204" name="Parenthèse fermante 386"/>
          <p:cNvSpPr>
            <a:spLocks/>
          </p:cNvSpPr>
          <p:nvPr/>
        </p:nvSpPr>
        <p:spPr bwMode="auto">
          <a:xfrm rot="10800000">
            <a:off x="754063" y="2624138"/>
            <a:ext cx="857250" cy="633412"/>
          </a:xfrm>
          <a:prstGeom prst="rightBracket">
            <a:avLst>
              <a:gd name="adj" fmla="val 8333"/>
            </a:avLst>
          </a:prstGeom>
          <a:solidFill>
            <a:schemeClr val="bg1"/>
          </a:solidFill>
          <a:ln w="50800" algn="ctr">
            <a:solidFill>
              <a:schemeClr val="tx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8205" name="Rectangle à coins arrondis 388"/>
          <p:cNvSpPr>
            <a:spLocks noChangeArrowheads="1"/>
          </p:cNvSpPr>
          <p:nvPr/>
        </p:nvSpPr>
        <p:spPr bwMode="auto">
          <a:xfrm>
            <a:off x="214313" y="1552575"/>
            <a:ext cx="1143000" cy="3786188"/>
          </a:xfrm>
          <a:prstGeom prst="roundRect">
            <a:avLst>
              <a:gd name="adj" fmla="val 16667"/>
            </a:avLst>
          </a:prstGeom>
          <a:solidFill>
            <a:srgbClr val="9AB599">
              <a:alpha val="59999"/>
            </a:srgbClr>
          </a:solidFill>
          <a:ln w="12700" algn="ctr">
            <a:solidFill>
              <a:schemeClr val="tx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8206" name="Rectangle 389"/>
          <p:cNvSpPr>
            <a:spLocks noChangeArrowheads="1"/>
          </p:cNvSpPr>
          <p:nvPr/>
        </p:nvSpPr>
        <p:spPr bwMode="auto">
          <a:xfrm>
            <a:off x="1425575" y="2195513"/>
            <a:ext cx="285750" cy="142875"/>
          </a:xfrm>
          <a:prstGeom prst="rect">
            <a:avLst/>
          </a:prstGeom>
          <a:solidFill>
            <a:srgbClr val="BFD0BE"/>
          </a:solidFill>
          <a:ln w="12700" algn="ctr">
            <a:solidFill>
              <a:schemeClr val="bg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8207" name="Rectangle 390"/>
          <p:cNvSpPr>
            <a:spLocks noChangeArrowheads="1"/>
          </p:cNvSpPr>
          <p:nvPr/>
        </p:nvSpPr>
        <p:spPr bwMode="auto">
          <a:xfrm>
            <a:off x="1465263" y="3136900"/>
            <a:ext cx="285750" cy="142875"/>
          </a:xfrm>
          <a:prstGeom prst="rect">
            <a:avLst/>
          </a:prstGeom>
          <a:solidFill>
            <a:srgbClr val="BFD0BE"/>
          </a:solidFill>
          <a:ln w="12700" algn="ctr">
            <a:solidFill>
              <a:schemeClr val="bg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8208" name="Rectangle 391"/>
          <p:cNvSpPr>
            <a:spLocks noChangeArrowheads="1"/>
          </p:cNvSpPr>
          <p:nvPr/>
        </p:nvSpPr>
        <p:spPr bwMode="auto">
          <a:xfrm>
            <a:off x="1425575" y="2547938"/>
            <a:ext cx="285750" cy="142875"/>
          </a:xfrm>
          <a:prstGeom prst="rect">
            <a:avLst/>
          </a:prstGeom>
          <a:solidFill>
            <a:srgbClr val="BFD0BE"/>
          </a:solidFill>
          <a:ln w="12700" algn="ctr">
            <a:solidFill>
              <a:schemeClr val="bg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pic>
        <p:nvPicPr>
          <p:cNvPr id="8209" name="Image 33" descr="Sans-titre-7.gif"/>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63750" y="5997575"/>
            <a:ext cx="785813"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10" name="Rectangle 384"/>
          <p:cNvSpPr>
            <a:spLocks noChangeArrowheads="1"/>
          </p:cNvSpPr>
          <p:nvPr/>
        </p:nvSpPr>
        <p:spPr bwMode="auto">
          <a:xfrm>
            <a:off x="2114550" y="5872163"/>
            <a:ext cx="285750" cy="142875"/>
          </a:xfrm>
          <a:prstGeom prst="rect">
            <a:avLst/>
          </a:prstGeom>
          <a:solidFill>
            <a:srgbClr val="759973"/>
          </a:solidFill>
          <a:ln w="12700" algn="ctr">
            <a:solidFill>
              <a:schemeClr val="bg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8211" name="Rectangle 394"/>
          <p:cNvSpPr>
            <a:spLocks noChangeArrowheads="1"/>
          </p:cNvSpPr>
          <p:nvPr/>
        </p:nvSpPr>
        <p:spPr bwMode="auto">
          <a:xfrm>
            <a:off x="2114550" y="5467350"/>
            <a:ext cx="285750" cy="142875"/>
          </a:xfrm>
          <a:prstGeom prst="rect">
            <a:avLst/>
          </a:prstGeom>
          <a:solidFill>
            <a:srgbClr val="BFD0BE"/>
          </a:solidFill>
          <a:ln w="12700" algn="ctr">
            <a:solidFill>
              <a:schemeClr val="bg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9" name="ZoneTexte 68"/>
          <p:cNvSpPr txBox="1"/>
          <p:nvPr/>
        </p:nvSpPr>
        <p:spPr>
          <a:xfrm>
            <a:off x="333375" y="1138238"/>
            <a:ext cx="912813" cy="369887"/>
          </a:xfrm>
          <a:prstGeom prst="rect">
            <a:avLst/>
          </a:prstGeom>
          <a:noFill/>
        </p:spPr>
        <p:txBody>
          <a:bodyPr wrap="none">
            <a:spAutoFit/>
          </a:bodyPr>
          <a:lstStyle/>
          <a:p>
            <a:pPr>
              <a:defRPr/>
            </a:pPr>
            <a:r>
              <a:rPr lang="fr-FR">
                <a:latin typeface="+mn-lt"/>
                <a:cs typeface="+mn-cs"/>
              </a:rPr>
              <a:t>VLAN1 </a:t>
            </a:r>
            <a:endParaRPr lang="fr-FR" dirty="0">
              <a:latin typeface="+mn-lt"/>
              <a:cs typeface="+mn-cs"/>
            </a:endParaRPr>
          </a:p>
        </p:txBody>
      </p:sp>
      <p:sp>
        <p:nvSpPr>
          <p:cNvPr id="70" name="ZoneTexte 69"/>
          <p:cNvSpPr txBox="1"/>
          <p:nvPr/>
        </p:nvSpPr>
        <p:spPr>
          <a:xfrm>
            <a:off x="1955800" y="1149350"/>
            <a:ext cx="912813" cy="369888"/>
          </a:xfrm>
          <a:prstGeom prst="rect">
            <a:avLst/>
          </a:prstGeom>
          <a:noFill/>
        </p:spPr>
        <p:txBody>
          <a:bodyPr wrap="none">
            <a:spAutoFit/>
          </a:bodyPr>
          <a:lstStyle/>
          <a:p>
            <a:pPr>
              <a:defRPr/>
            </a:pPr>
            <a:r>
              <a:rPr lang="fr-FR">
                <a:latin typeface="+mn-lt"/>
                <a:cs typeface="+mn-cs"/>
              </a:rPr>
              <a:t>VLAN2 </a:t>
            </a:r>
            <a:endParaRPr lang="fr-FR" dirty="0">
              <a:latin typeface="+mn-lt"/>
              <a:cs typeface="+mn-cs"/>
            </a:endParaRPr>
          </a:p>
        </p:txBody>
      </p:sp>
      <p:sp>
        <p:nvSpPr>
          <p:cNvPr id="71" name="ZoneTexte 70"/>
          <p:cNvSpPr txBox="1"/>
          <p:nvPr/>
        </p:nvSpPr>
        <p:spPr>
          <a:xfrm>
            <a:off x="1919288" y="6515100"/>
            <a:ext cx="1063625" cy="369888"/>
          </a:xfrm>
          <a:prstGeom prst="rect">
            <a:avLst/>
          </a:prstGeom>
          <a:noFill/>
        </p:spPr>
        <p:txBody>
          <a:bodyPr wrap="none">
            <a:spAutoFit/>
          </a:bodyPr>
          <a:lstStyle/>
          <a:p>
            <a:pPr>
              <a:defRPr/>
            </a:pPr>
            <a:r>
              <a:rPr lang="fr-FR" dirty="0">
                <a:latin typeface="+mn-lt"/>
                <a:cs typeface="+mn-cs"/>
              </a:rPr>
              <a:t>Routeur </a:t>
            </a:r>
          </a:p>
        </p:txBody>
      </p:sp>
      <p:sp>
        <p:nvSpPr>
          <p:cNvPr id="8215" name="Rectangle 379"/>
          <p:cNvSpPr>
            <a:spLocks noChangeArrowheads="1"/>
          </p:cNvSpPr>
          <p:nvPr/>
        </p:nvSpPr>
        <p:spPr bwMode="auto">
          <a:xfrm>
            <a:off x="4660900" y="2292350"/>
            <a:ext cx="285750" cy="142875"/>
          </a:xfrm>
          <a:prstGeom prst="rect">
            <a:avLst/>
          </a:prstGeom>
          <a:solidFill>
            <a:srgbClr val="759973"/>
          </a:solidFill>
          <a:ln w="12700" algn="ctr">
            <a:solidFill>
              <a:schemeClr val="bg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8216" name="Rectangle 384"/>
          <p:cNvSpPr>
            <a:spLocks noChangeArrowheads="1"/>
          </p:cNvSpPr>
          <p:nvPr/>
        </p:nvSpPr>
        <p:spPr bwMode="auto">
          <a:xfrm>
            <a:off x="4668838" y="4060825"/>
            <a:ext cx="285750" cy="142875"/>
          </a:xfrm>
          <a:prstGeom prst="rect">
            <a:avLst/>
          </a:prstGeom>
          <a:solidFill>
            <a:srgbClr val="759973"/>
          </a:solidFill>
          <a:ln w="12700" algn="ctr">
            <a:solidFill>
              <a:schemeClr val="bg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8217" name="Parenthèse fermante 386"/>
          <p:cNvSpPr>
            <a:spLocks/>
          </p:cNvSpPr>
          <p:nvPr/>
        </p:nvSpPr>
        <p:spPr bwMode="auto">
          <a:xfrm rot="10800000">
            <a:off x="3870325" y="2632075"/>
            <a:ext cx="857250" cy="633413"/>
          </a:xfrm>
          <a:prstGeom prst="rightBracket">
            <a:avLst>
              <a:gd name="adj" fmla="val 8333"/>
            </a:avLst>
          </a:prstGeom>
          <a:solidFill>
            <a:schemeClr val="bg1"/>
          </a:solidFill>
          <a:ln w="50800" algn="ctr">
            <a:solidFill>
              <a:schemeClr val="tx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8218" name="Rectangle à coins arrondis 24"/>
          <p:cNvSpPr>
            <a:spLocks noChangeArrowheads="1"/>
          </p:cNvSpPr>
          <p:nvPr/>
        </p:nvSpPr>
        <p:spPr bwMode="auto">
          <a:xfrm>
            <a:off x="3429000" y="1552575"/>
            <a:ext cx="1143000" cy="3786188"/>
          </a:xfrm>
          <a:prstGeom prst="roundRect">
            <a:avLst>
              <a:gd name="adj" fmla="val 16667"/>
            </a:avLst>
          </a:prstGeom>
          <a:solidFill>
            <a:srgbClr val="7EA07C">
              <a:alpha val="90195"/>
            </a:srgbClr>
          </a:solidFill>
          <a:ln w="12700" algn="ctr">
            <a:solidFill>
              <a:schemeClr val="tx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8219" name="Rectangle 380"/>
          <p:cNvSpPr>
            <a:spLocks noChangeArrowheads="1"/>
          </p:cNvSpPr>
          <p:nvPr/>
        </p:nvSpPr>
        <p:spPr bwMode="auto">
          <a:xfrm>
            <a:off x="4660900" y="3184525"/>
            <a:ext cx="285750" cy="142875"/>
          </a:xfrm>
          <a:prstGeom prst="rect">
            <a:avLst/>
          </a:prstGeom>
          <a:solidFill>
            <a:srgbClr val="759973"/>
          </a:solidFill>
          <a:ln w="12700" algn="ctr">
            <a:solidFill>
              <a:schemeClr val="bg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8220" name="Rectangle 380"/>
          <p:cNvSpPr>
            <a:spLocks noChangeArrowheads="1"/>
          </p:cNvSpPr>
          <p:nvPr/>
        </p:nvSpPr>
        <p:spPr bwMode="auto">
          <a:xfrm>
            <a:off x="4651375" y="2560638"/>
            <a:ext cx="285750" cy="142875"/>
          </a:xfrm>
          <a:prstGeom prst="rect">
            <a:avLst/>
          </a:prstGeom>
          <a:solidFill>
            <a:srgbClr val="759973"/>
          </a:solidFill>
          <a:ln w="12700" algn="ctr">
            <a:solidFill>
              <a:schemeClr val="bg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78" name="ZoneTexte 77"/>
          <p:cNvSpPr txBox="1"/>
          <p:nvPr/>
        </p:nvSpPr>
        <p:spPr>
          <a:xfrm>
            <a:off x="3538538" y="1149350"/>
            <a:ext cx="912812" cy="369888"/>
          </a:xfrm>
          <a:prstGeom prst="rect">
            <a:avLst/>
          </a:prstGeom>
          <a:noFill/>
        </p:spPr>
        <p:txBody>
          <a:bodyPr wrap="none">
            <a:spAutoFit/>
          </a:bodyPr>
          <a:lstStyle/>
          <a:p>
            <a:pPr>
              <a:defRPr/>
            </a:pPr>
            <a:r>
              <a:rPr lang="fr-FR">
                <a:latin typeface="+mn-lt"/>
                <a:cs typeface="+mn-cs"/>
              </a:rPr>
              <a:t>VLAN3 </a:t>
            </a:r>
            <a:endParaRPr lang="fr-FR" dirty="0">
              <a:latin typeface="+mn-lt"/>
              <a:cs typeface="+mn-cs"/>
            </a:endParaRPr>
          </a:p>
        </p:txBody>
      </p:sp>
      <p:sp>
        <p:nvSpPr>
          <p:cNvPr id="79" name="Rectangle 394"/>
          <p:cNvSpPr>
            <a:spLocks noChangeArrowheads="1"/>
          </p:cNvSpPr>
          <p:nvPr/>
        </p:nvSpPr>
        <p:spPr bwMode="auto">
          <a:xfrm>
            <a:off x="2109788" y="5657850"/>
            <a:ext cx="285750" cy="142875"/>
          </a:xfrm>
          <a:prstGeom prst="rect">
            <a:avLst/>
          </a:prstGeom>
          <a:solidFill>
            <a:schemeClr val="bg2">
              <a:lumMod val="40000"/>
              <a:lumOff val="60000"/>
            </a:schemeClr>
          </a:solidFill>
          <a:ln w="12700" algn="ctr">
            <a:solidFill>
              <a:schemeClr val="bg1"/>
            </a:solidFill>
            <a:round/>
            <a:headEnd/>
            <a:tailEnd/>
          </a:ln>
        </p:spPr>
        <p:txBody>
          <a:bodyPr/>
          <a:lstStyle/>
          <a:p>
            <a:pPr>
              <a:defRPr/>
            </a:pPr>
            <a:endParaRPr lang="fr-FR"/>
          </a:p>
        </p:txBody>
      </p:sp>
      <p:sp>
        <p:nvSpPr>
          <p:cNvPr id="8223" name="Rectangle 394"/>
          <p:cNvSpPr>
            <a:spLocks noChangeAspect="1" noChangeArrowheads="1"/>
          </p:cNvSpPr>
          <p:nvPr/>
        </p:nvSpPr>
        <p:spPr bwMode="auto">
          <a:xfrm>
            <a:off x="5807075" y="2651125"/>
            <a:ext cx="220663" cy="109538"/>
          </a:xfrm>
          <a:prstGeom prst="rect">
            <a:avLst/>
          </a:prstGeom>
          <a:solidFill>
            <a:srgbClr val="BFD0BE"/>
          </a:solidFill>
          <a:ln w="12700" algn="ctr">
            <a:solidFill>
              <a:schemeClr val="bg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84" name="Rectangle 394"/>
          <p:cNvSpPr>
            <a:spLocks noChangeAspect="1" noChangeArrowheads="1"/>
          </p:cNvSpPr>
          <p:nvPr/>
        </p:nvSpPr>
        <p:spPr bwMode="auto">
          <a:xfrm>
            <a:off x="7200900" y="1792288"/>
            <a:ext cx="207963" cy="103187"/>
          </a:xfrm>
          <a:prstGeom prst="rect">
            <a:avLst/>
          </a:prstGeom>
          <a:solidFill>
            <a:schemeClr val="bg2">
              <a:lumMod val="40000"/>
              <a:lumOff val="60000"/>
            </a:schemeClr>
          </a:solidFill>
          <a:ln w="12700" algn="ctr">
            <a:solidFill>
              <a:schemeClr val="bg1"/>
            </a:solidFill>
            <a:round/>
            <a:headEnd/>
            <a:tailEnd/>
          </a:ln>
        </p:spPr>
        <p:txBody>
          <a:bodyPr/>
          <a:lstStyle/>
          <a:p>
            <a:pPr>
              <a:defRPr/>
            </a:pPr>
            <a:endParaRPr lang="fr-FR"/>
          </a:p>
        </p:txBody>
      </p:sp>
      <p:sp>
        <p:nvSpPr>
          <p:cNvPr id="85" name="Rectangle 394"/>
          <p:cNvSpPr>
            <a:spLocks noChangeArrowheads="1"/>
          </p:cNvSpPr>
          <p:nvPr/>
        </p:nvSpPr>
        <p:spPr bwMode="auto">
          <a:xfrm>
            <a:off x="3057525" y="2273300"/>
            <a:ext cx="285750" cy="142875"/>
          </a:xfrm>
          <a:prstGeom prst="rect">
            <a:avLst/>
          </a:prstGeom>
          <a:solidFill>
            <a:schemeClr val="bg2">
              <a:lumMod val="40000"/>
              <a:lumOff val="60000"/>
            </a:schemeClr>
          </a:solidFill>
          <a:ln w="12700" algn="ctr">
            <a:solidFill>
              <a:schemeClr val="bg1"/>
            </a:solidFill>
            <a:round/>
            <a:headEnd/>
            <a:tailEnd/>
          </a:ln>
        </p:spPr>
        <p:txBody>
          <a:bodyPr/>
          <a:lstStyle/>
          <a:p>
            <a:pPr>
              <a:defRPr/>
            </a:pPr>
            <a:endParaRPr lang="fr-FR"/>
          </a:p>
        </p:txBody>
      </p:sp>
      <p:sp>
        <p:nvSpPr>
          <p:cNvPr id="86" name="Rectangle 394"/>
          <p:cNvSpPr>
            <a:spLocks noChangeArrowheads="1"/>
          </p:cNvSpPr>
          <p:nvPr/>
        </p:nvSpPr>
        <p:spPr bwMode="auto">
          <a:xfrm>
            <a:off x="3068638" y="2640013"/>
            <a:ext cx="285750" cy="142875"/>
          </a:xfrm>
          <a:prstGeom prst="rect">
            <a:avLst/>
          </a:prstGeom>
          <a:solidFill>
            <a:schemeClr val="bg2">
              <a:lumMod val="40000"/>
              <a:lumOff val="60000"/>
            </a:schemeClr>
          </a:solidFill>
          <a:ln w="12700" algn="ctr">
            <a:solidFill>
              <a:schemeClr val="bg1"/>
            </a:solidFill>
            <a:round/>
            <a:headEnd/>
            <a:tailEnd/>
          </a:ln>
        </p:spPr>
        <p:txBody>
          <a:bodyPr/>
          <a:lstStyle/>
          <a:p>
            <a:pPr>
              <a:defRPr/>
            </a:pPr>
            <a:endParaRPr lang="fr-FR"/>
          </a:p>
        </p:txBody>
      </p:sp>
      <p:sp>
        <p:nvSpPr>
          <p:cNvPr id="87" name="Rectangle 394"/>
          <p:cNvSpPr>
            <a:spLocks noChangeArrowheads="1"/>
          </p:cNvSpPr>
          <p:nvPr/>
        </p:nvSpPr>
        <p:spPr bwMode="auto">
          <a:xfrm>
            <a:off x="3054350" y="3254375"/>
            <a:ext cx="285750" cy="142875"/>
          </a:xfrm>
          <a:prstGeom prst="rect">
            <a:avLst/>
          </a:prstGeom>
          <a:solidFill>
            <a:schemeClr val="bg2">
              <a:lumMod val="40000"/>
              <a:lumOff val="60000"/>
            </a:schemeClr>
          </a:solidFill>
          <a:ln w="12700" algn="ctr">
            <a:solidFill>
              <a:schemeClr val="bg1"/>
            </a:solidFill>
            <a:round/>
            <a:headEnd/>
            <a:tailEnd/>
          </a:ln>
        </p:spPr>
        <p:txBody>
          <a:bodyPr/>
          <a:lstStyle/>
          <a:p>
            <a:pPr>
              <a:defRPr/>
            </a:pPr>
            <a:endParaRPr lang="fr-FR"/>
          </a:p>
        </p:txBody>
      </p:sp>
      <p:sp>
        <p:nvSpPr>
          <p:cNvPr id="8228" name="Rectangle 394"/>
          <p:cNvSpPr>
            <a:spLocks noChangeArrowheads="1"/>
          </p:cNvSpPr>
          <p:nvPr/>
        </p:nvSpPr>
        <p:spPr bwMode="auto">
          <a:xfrm>
            <a:off x="755650" y="5297488"/>
            <a:ext cx="285750" cy="142875"/>
          </a:xfrm>
          <a:prstGeom prst="rect">
            <a:avLst/>
          </a:prstGeom>
          <a:solidFill>
            <a:srgbClr val="BFD0BE"/>
          </a:solidFill>
          <a:ln w="12700" algn="ctr">
            <a:solidFill>
              <a:schemeClr val="bg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99" name="Rectangle 394"/>
          <p:cNvSpPr>
            <a:spLocks noChangeArrowheads="1"/>
          </p:cNvSpPr>
          <p:nvPr/>
        </p:nvSpPr>
        <p:spPr bwMode="auto">
          <a:xfrm>
            <a:off x="2309813" y="5284788"/>
            <a:ext cx="285750" cy="142875"/>
          </a:xfrm>
          <a:prstGeom prst="rect">
            <a:avLst/>
          </a:prstGeom>
          <a:solidFill>
            <a:schemeClr val="bg2">
              <a:lumMod val="40000"/>
              <a:lumOff val="60000"/>
            </a:schemeClr>
          </a:solidFill>
          <a:ln w="12700" algn="ctr">
            <a:solidFill>
              <a:schemeClr val="bg1"/>
            </a:solidFill>
            <a:round/>
            <a:headEnd/>
            <a:tailEnd/>
          </a:ln>
        </p:spPr>
        <p:txBody>
          <a:bodyPr/>
          <a:lstStyle/>
          <a:p>
            <a:pPr>
              <a:defRPr/>
            </a:pPr>
            <a:endParaRPr lang="fr-FR"/>
          </a:p>
        </p:txBody>
      </p:sp>
      <p:sp>
        <p:nvSpPr>
          <p:cNvPr id="8230" name="Rectangle 384"/>
          <p:cNvSpPr>
            <a:spLocks noChangeArrowheads="1"/>
          </p:cNvSpPr>
          <p:nvPr/>
        </p:nvSpPr>
        <p:spPr bwMode="auto">
          <a:xfrm>
            <a:off x="3829050" y="5262563"/>
            <a:ext cx="285750" cy="142875"/>
          </a:xfrm>
          <a:prstGeom prst="rect">
            <a:avLst/>
          </a:prstGeom>
          <a:solidFill>
            <a:srgbClr val="759973"/>
          </a:solidFill>
          <a:ln w="12700" algn="ctr">
            <a:solidFill>
              <a:schemeClr val="bg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8231" name="Rectangle 390"/>
          <p:cNvSpPr>
            <a:spLocks noChangeArrowheads="1"/>
          </p:cNvSpPr>
          <p:nvPr/>
        </p:nvSpPr>
        <p:spPr bwMode="auto">
          <a:xfrm>
            <a:off x="1450975" y="4240213"/>
            <a:ext cx="285750" cy="142875"/>
          </a:xfrm>
          <a:prstGeom prst="rect">
            <a:avLst/>
          </a:prstGeom>
          <a:solidFill>
            <a:srgbClr val="BFD0BE"/>
          </a:solidFill>
          <a:ln w="12700" algn="ctr">
            <a:solidFill>
              <a:schemeClr val="bg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102" name="Rectangle 394"/>
          <p:cNvSpPr>
            <a:spLocks noChangeArrowheads="1"/>
          </p:cNvSpPr>
          <p:nvPr/>
        </p:nvSpPr>
        <p:spPr bwMode="auto">
          <a:xfrm>
            <a:off x="3076575" y="3976688"/>
            <a:ext cx="285750" cy="142875"/>
          </a:xfrm>
          <a:prstGeom prst="rect">
            <a:avLst/>
          </a:prstGeom>
          <a:solidFill>
            <a:schemeClr val="bg2">
              <a:lumMod val="40000"/>
              <a:lumOff val="60000"/>
            </a:schemeClr>
          </a:solidFill>
          <a:ln w="12700" algn="ctr">
            <a:solidFill>
              <a:schemeClr val="bg1"/>
            </a:solidFill>
            <a:round/>
            <a:headEnd/>
            <a:tailEnd/>
          </a:ln>
        </p:spPr>
        <p:txBody>
          <a:bodyPr/>
          <a:lstStyle/>
          <a:p>
            <a:pPr>
              <a:defRPr/>
            </a:pPr>
            <a:endParaRPr lang="fr-FR"/>
          </a:p>
        </p:txBody>
      </p:sp>
      <p:sp>
        <p:nvSpPr>
          <p:cNvPr id="8233" name="Rectangle 394"/>
          <p:cNvSpPr>
            <a:spLocks noChangeAspect="1" noChangeArrowheads="1"/>
          </p:cNvSpPr>
          <p:nvPr/>
        </p:nvSpPr>
        <p:spPr bwMode="auto">
          <a:xfrm>
            <a:off x="5795963" y="5187950"/>
            <a:ext cx="219075" cy="109538"/>
          </a:xfrm>
          <a:prstGeom prst="rect">
            <a:avLst/>
          </a:prstGeom>
          <a:solidFill>
            <a:srgbClr val="BFD0BE"/>
          </a:solidFill>
          <a:ln w="12700" algn="ctr">
            <a:solidFill>
              <a:schemeClr val="bg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53" name="Rectangle 394"/>
          <p:cNvSpPr>
            <a:spLocks noChangeAspect="1" noChangeArrowheads="1"/>
          </p:cNvSpPr>
          <p:nvPr/>
        </p:nvSpPr>
        <p:spPr bwMode="auto">
          <a:xfrm>
            <a:off x="7386638" y="5432425"/>
            <a:ext cx="207962" cy="104775"/>
          </a:xfrm>
          <a:prstGeom prst="rect">
            <a:avLst/>
          </a:prstGeom>
          <a:solidFill>
            <a:schemeClr val="bg2">
              <a:lumMod val="40000"/>
              <a:lumOff val="60000"/>
            </a:schemeClr>
          </a:solidFill>
          <a:ln w="12700" algn="ctr">
            <a:solidFill>
              <a:schemeClr val="bg1"/>
            </a:solidFill>
            <a:round/>
            <a:headEnd/>
            <a:tailEnd/>
          </a:ln>
        </p:spPr>
        <p:txBody>
          <a:bodyPr/>
          <a:lstStyle/>
          <a:p>
            <a:pPr>
              <a:defRPr/>
            </a:pPr>
            <a:endParaRPr lang="fr-FR"/>
          </a:p>
        </p:txBody>
      </p:sp>
      <p:sp>
        <p:nvSpPr>
          <p:cNvPr id="55" name="Rectangle 394"/>
          <p:cNvSpPr>
            <a:spLocks noChangeAspect="1" noChangeArrowheads="1"/>
          </p:cNvSpPr>
          <p:nvPr/>
        </p:nvSpPr>
        <p:spPr bwMode="auto">
          <a:xfrm>
            <a:off x="6248400" y="4289425"/>
            <a:ext cx="207963" cy="104775"/>
          </a:xfrm>
          <a:prstGeom prst="rect">
            <a:avLst/>
          </a:prstGeom>
          <a:solidFill>
            <a:schemeClr val="bg2">
              <a:lumMod val="40000"/>
              <a:lumOff val="60000"/>
            </a:schemeClr>
          </a:solidFill>
          <a:ln w="12700" algn="ctr">
            <a:solidFill>
              <a:schemeClr val="bg1"/>
            </a:solidFill>
            <a:round/>
            <a:headEnd/>
            <a:tailEnd/>
          </a:ln>
        </p:spPr>
        <p:txBody>
          <a:bodyPr/>
          <a:lstStyle/>
          <a:p>
            <a:pPr>
              <a:defRPr/>
            </a:pPr>
            <a:endParaRPr lang="fr-FR"/>
          </a:p>
        </p:txBody>
      </p:sp>
      <p:sp>
        <p:nvSpPr>
          <p:cNvPr id="8236" name="Rectangle 2"/>
          <p:cNvSpPr>
            <a:spLocks noGrp="1" noChangeArrowheads="1"/>
          </p:cNvSpPr>
          <p:nvPr>
            <p:ph type="title"/>
          </p:nvPr>
        </p:nvSpPr>
        <p:spPr>
          <a:xfrm>
            <a:off x="457200" y="131763"/>
            <a:ext cx="8229600" cy="633412"/>
          </a:xfrm>
        </p:spPr>
        <p:txBody>
          <a:bodyPr>
            <a:normAutofit fontScale="90000"/>
          </a:bodyPr>
          <a:lstStyle/>
          <a:p>
            <a:pPr eaLnBrk="1" hangingPunct="1"/>
            <a:r>
              <a:rPr lang="fr-FR" altLang="fr-FR"/>
              <a:t>VLANs  - Virtuel LANs</a:t>
            </a:r>
          </a:p>
        </p:txBody>
      </p:sp>
      <p:sp>
        <p:nvSpPr>
          <p:cNvPr id="2" name="Espace réservé de la date 1"/>
          <p:cNvSpPr>
            <a:spLocks noGrp="1"/>
          </p:cNvSpPr>
          <p:nvPr>
            <p:ph type="dt" sz="half" idx="10"/>
          </p:nvPr>
        </p:nvSpPr>
        <p:spPr/>
        <p:txBody>
          <a:bodyPr/>
          <a:lstStyle/>
          <a:p>
            <a:pPr>
              <a:defRPr/>
            </a:pPr>
            <a:fld id="{324C4E29-E22E-4B65-BFB7-2BE936331078}" type="datetime1">
              <a:rPr lang="fr-FR" smtClean="0"/>
              <a:pPr>
                <a:defRPr/>
              </a:pPr>
              <a:t>16/09/2020</a:t>
            </a:fld>
            <a:endParaRPr lang="fr-FR"/>
          </a:p>
        </p:txBody>
      </p:sp>
    </p:spTree>
    <p:extLst>
      <p:ext uri="{BB962C8B-B14F-4D97-AF65-F5344CB8AC3E}">
        <p14:creationId xmlns:p14="http://schemas.microsoft.com/office/powerpoint/2010/main" val="2979215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Espace réservé de la date 3"/>
          <p:cNvSpPr>
            <a:spLocks noGrp="1"/>
          </p:cNvSpPr>
          <p:nvPr>
            <p:ph type="dt" sz="half" idx="10"/>
          </p:nvPr>
        </p:nvSpPr>
        <p:spPr/>
        <p:txBody>
          <a:bodyPr/>
          <a:lstStyle/>
          <a:p>
            <a:fld id="{2C51BA77-47A8-467F-89AC-B271693D6773}"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16</a:t>
            </a:fld>
            <a:endParaRPr lang="fr-FR"/>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288" y="260648"/>
            <a:ext cx="8353425" cy="5904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7640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Espace réservé de la date 3"/>
          <p:cNvSpPr>
            <a:spLocks noGrp="1"/>
          </p:cNvSpPr>
          <p:nvPr>
            <p:ph type="dt" sz="half" idx="10"/>
          </p:nvPr>
        </p:nvSpPr>
        <p:spPr/>
        <p:txBody>
          <a:bodyPr/>
          <a:lstStyle/>
          <a:p>
            <a:fld id="{1F7434B3-6FF9-433B-A6E6-E4C5B7BADC6B}" type="datetime1">
              <a:rPr lang="fr-FR" smtClean="0"/>
              <a:pPr/>
              <a:t>16/09/2020</a:t>
            </a:fld>
            <a:endParaRPr lang="fr-FR"/>
          </a:p>
        </p:txBody>
      </p:sp>
      <p:sp>
        <p:nvSpPr>
          <p:cNvPr id="6" name="Espace réservé du numéro de diapositive 5"/>
          <p:cNvSpPr>
            <a:spLocks noGrp="1"/>
          </p:cNvSpPr>
          <p:nvPr>
            <p:ph type="sldNum" sz="quarter" idx="12"/>
          </p:nvPr>
        </p:nvSpPr>
        <p:spPr/>
        <p:txBody>
          <a:bodyPr/>
          <a:lstStyle/>
          <a:p>
            <a:fld id="{1A7DD6CD-BF5D-4F28-A81A-9F7F25E28E62}" type="slidenum">
              <a:rPr lang="fr-FR" smtClean="0"/>
              <a:pPr/>
              <a:t>17</a:t>
            </a:fld>
            <a:endParaRPr lang="fr-F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260648"/>
            <a:ext cx="8136904" cy="5904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49085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Espace réservé de la date 3"/>
          <p:cNvSpPr>
            <a:spLocks noGrp="1"/>
          </p:cNvSpPr>
          <p:nvPr>
            <p:ph type="dt" sz="half" idx="10"/>
          </p:nvPr>
        </p:nvSpPr>
        <p:spPr/>
        <p:txBody>
          <a:bodyPr/>
          <a:lstStyle/>
          <a:p>
            <a:fld id="{48613F66-2CD4-4BED-B923-5C58537A5FE4}"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18</a:t>
            </a:fld>
            <a:endParaRPr lang="fr-FR"/>
          </a:p>
        </p:txBody>
      </p:sp>
      <p:pic>
        <p:nvPicPr>
          <p:cNvPr id="133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625" y="260648"/>
            <a:ext cx="8286750" cy="59046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977944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Espace réservé de la date 3"/>
          <p:cNvSpPr>
            <a:spLocks noGrp="1"/>
          </p:cNvSpPr>
          <p:nvPr>
            <p:ph type="dt" sz="half" idx="10"/>
          </p:nvPr>
        </p:nvSpPr>
        <p:spPr/>
        <p:txBody>
          <a:bodyPr/>
          <a:lstStyle/>
          <a:p>
            <a:fld id="{7569D502-7589-488F-A3DB-6251A3301D47}"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19</a:t>
            </a:fld>
            <a:endParaRPr lang="fr-FR"/>
          </a:p>
        </p:txBody>
      </p:sp>
      <p:pic>
        <p:nvPicPr>
          <p:cNvPr id="1433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5763" y="260648"/>
            <a:ext cx="8372475"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385018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Espace réservé de la date 3"/>
          <p:cNvSpPr>
            <a:spLocks noGrp="1"/>
          </p:cNvSpPr>
          <p:nvPr>
            <p:ph type="dt" sz="half" idx="10"/>
          </p:nvPr>
        </p:nvSpPr>
        <p:spPr/>
        <p:txBody>
          <a:bodyPr/>
          <a:lstStyle/>
          <a:p>
            <a:fld id="{7398C763-324D-44B5-A630-149082E62F38}"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20</a:t>
            </a:fld>
            <a:endParaRPr lang="fr-FR"/>
          </a:p>
        </p:txBody>
      </p:sp>
      <p:pic>
        <p:nvPicPr>
          <p:cNvPr id="1536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613" y="260648"/>
            <a:ext cx="8486775"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1483240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Espace réservé de la date 3"/>
          <p:cNvSpPr>
            <a:spLocks noGrp="1"/>
          </p:cNvSpPr>
          <p:nvPr>
            <p:ph type="dt" sz="half" idx="10"/>
          </p:nvPr>
        </p:nvSpPr>
        <p:spPr/>
        <p:txBody>
          <a:bodyPr/>
          <a:lstStyle/>
          <a:p>
            <a:fld id="{0BD4ACA0-429E-4F11-B5AD-66AAEC3F3778}"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21</a:t>
            </a:fld>
            <a:endParaRPr lang="fr-FR"/>
          </a:p>
        </p:txBody>
      </p:sp>
      <p:pic>
        <p:nvPicPr>
          <p:cNvPr id="1638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9100" y="260648"/>
            <a:ext cx="8305800" cy="59046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157191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Espace réservé de la date 3"/>
          <p:cNvSpPr>
            <a:spLocks noGrp="1"/>
          </p:cNvSpPr>
          <p:nvPr>
            <p:ph type="dt" sz="half" idx="10"/>
          </p:nvPr>
        </p:nvSpPr>
        <p:spPr/>
        <p:txBody>
          <a:bodyPr/>
          <a:lstStyle/>
          <a:p>
            <a:fld id="{EF3B7855-23E6-4F1C-B0F0-2C9F6B98363E}"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22</a:t>
            </a:fld>
            <a:endParaRPr lang="fr-FR"/>
          </a:p>
        </p:txBody>
      </p:sp>
      <p:pic>
        <p:nvPicPr>
          <p:cNvPr id="174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260648"/>
            <a:ext cx="8208912"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848509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Espace réservé de la date 3"/>
          <p:cNvSpPr>
            <a:spLocks noGrp="1"/>
          </p:cNvSpPr>
          <p:nvPr>
            <p:ph type="dt" sz="half" idx="10"/>
          </p:nvPr>
        </p:nvSpPr>
        <p:spPr/>
        <p:txBody>
          <a:bodyPr/>
          <a:lstStyle/>
          <a:p>
            <a:fld id="{50CBE5F5-4963-4609-9E45-229190E931A5}"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23</a:t>
            </a:fld>
            <a:endParaRPr lang="fr-FR"/>
          </a:p>
        </p:txBody>
      </p:sp>
      <p:pic>
        <p:nvPicPr>
          <p:cNvPr id="184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1975" y="260648"/>
            <a:ext cx="8020050"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06267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Espace réservé de la date 3"/>
          <p:cNvSpPr>
            <a:spLocks noGrp="1"/>
          </p:cNvSpPr>
          <p:nvPr>
            <p:ph type="dt" sz="half" idx="10"/>
          </p:nvPr>
        </p:nvSpPr>
        <p:spPr/>
        <p:txBody>
          <a:bodyPr/>
          <a:lstStyle/>
          <a:p>
            <a:fld id="{884868F1-1CD8-477C-AE12-AE8498B46F4F}"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24</a:t>
            </a:fld>
            <a:endParaRPr lang="fr-FR"/>
          </a:p>
        </p:txBody>
      </p:sp>
      <p:pic>
        <p:nvPicPr>
          <p:cNvPr id="1945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288" y="260648"/>
            <a:ext cx="8353425" cy="5904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14565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Espace réservé de la date 3"/>
          <p:cNvSpPr>
            <a:spLocks noGrp="1"/>
          </p:cNvSpPr>
          <p:nvPr>
            <p:ph type="dt" sz="half" idx="10"/>
          </p:nvPr>
        </p:nvSpPr>
        <p:spPr/>
        <p:txBody>
          <a:bodyPr/>
          <a:lstStyle/>
          <a:p>
            <a:fld id="{721182CB-0439-4128-9950-C7A62721955B}"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25</a:t>
            </a:fld>
            <a:endParaRPr lang="fr-FR"/>
          </a:p>
        </p:txBody>
      </p:sp>
      <p:pic>
        <p:nvPicPr>
          <p:cNvPr id="2048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1988" y="260648"/>
            <a:ext cx="7820025"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7053963"/>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31" name="Object 3"/>
          <p:cNvGraphicFramePr>
            <a:graphicFrameLocks noChangeAspect="1"/>
          </p:cNvGraphicFramePr>
          <p:nvPr/>
        </p:nvGraphicFramePr>
        <p:xfrm>
          <a:off x="1714500" y="1300163"/>
          <a:ext cx="5715000" cy="4257675"/>
        </p:xfrm>
        <a:graphic>
          <a:graphicData uri="http://schemas.openxmlformats.org/presentationml/2006/ole">
            <mc:AlternateContent xmlns:mc="http://schemas.openxmlformats.org/markup-compatibility/2006">
              <mc:Choice xmlns:v="urn:schemas-microsoft-com:vml" Requires="v">
                <p:oleObj spid="_x0000_s92164" name="Image bitmap" r:id="rId4" imgW="5714286" imgH="4258269" progId="Paint.Picture">
                  <p:embed/>
                </p:oleObj>
              </mc:Choice>
              <mc:Fallback>
                <p:oleObj name="Image bitmap" r:id="rId4" imgW="5714286" imgH="4258269" progId="Paint.Picture">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4500" y="1300163"/>
                        <a:ext cx="5715000" cy="425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8133" name="Object 5"/>
          <p:cNvGraphicFramePr>
            <a:graphicFrameLocks noChangeAspect="1"/>
          </p:cNvGraphicFramePr>
          <p:nvPr/>
        </p:nvGraphicFramePr>
        <p:xfrm>
          <a:off x="1714500" y="1285875"/>
          <a:ext cx="5715000" cy="4286250"/>
        </p:xfrm>
        <a:graphic>
          <a:graphicData uri="http://schemas.openxmlformats.org/presentationml/2006/ole">
            <mc:AlternateContent xmlns:mc="http://schemas.openxmlformats.org/markup-compatibility/2006">
              <mc:Choice xmlns:v="urn:schemas-microsoft-com:vml" Requires="v">
                <p:oleObj spid="_x0000_s92165" name="Image bitmap" r:id="rId6" imgW="5714286" imgH="4285714" progId="Paint.Picture">
                  <p:embed/>
                </p:oleObj>
              </mc:Choice>
              <mc:Fallback>
                <p:oleObj name="Image bitmap" r:id="rId6" imgW="5714286" imgH="4285714" progId="Paint.Picture">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14500" y="1285875"/>
                        <a:ext cx="5715000" cy="428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179" name="Object 3"/>
          <p:cNvGraphicFramePr>
            <a:graphicFrameLocks noChangeAspect="1"/>
          </p:cNvGraphicFramePr>
          <p:nvPr/>
        </p:nvGraphicFramePr>
        <p:xfrm>
          <a:off x="1714500" y="1290638"/>
          <a:ext cx="5715000" cy="4276725"/>
        </p:xfrm>
        <a:graphic>
          <a:graphicData uri="http://schemas.openxmlformats.org/presentationml/2006/ole">
            <mc:AlternateContent xmlns:mc="http://schemas.openxmlformats.org/markup-compatibility/2006">
              <mc:Choice xmlns:v="urn:schemas-microsoft-com:vml" Requires="v">
                <p:oleObj spid="_x0000_s93188" name="Image bitmap" r:id="rId4" imgW="5714286" imgH="4277322" progId="Paint.Picture">
                  <p:embed/>
                </p:oleObj>
              </mc:Choice>
              <mc:Fallback>
                <p:oleObj name="Image bitmap" r:id="rId4" imgW="5714286" imgH="4277322" progId="Paint.Picture">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4500" y="1290638"/>
                        <a:ext cx="5715000" cy="427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0181" name="Object 5"/>
          <p:cNvGraphicFramePr>
            <a:graphicFrameLocks noChangeAspect="1"/>
          </p:cNvGraphicFramePr>
          <p:nvPr/>
        </p:nvGraphicFramePr>
        <p:xfrm>
          <a:off x="1717675" y="1290638"/>
          <a:ext cx="5707063" cy="4276725"/>
        </p:xfrm>
        <a:graphic>
          <a:graphicData uri="http://schemas.openxmlformats.org/presentationml/2006/ole">
            <mc:AlternateContent xmlns:mc="http://schemas.openxmlformats.org/markup-compatibility/2006">
              <mc:Choice xmlns:v="urn:schemas-microsoft-com:vml" Requires="v">
                <p:oleObj spid="_x0000_s93189" name="Image bitmap" r:id="rId6" imgW="5706272" imgH="4277322" progId="Paint.Picture">
                  <p:embed/>
                </p:oleObj>
              </mc:Choice>
              <mc:Fallback>
                <p:oleObj name="Image bitmap" r:id="rId6" imgW="5706272" imgH="4277322" progId="Paint.Picture">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17675" y="1290638"/>
                        <a:ext cx="5707063" cy="427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227" name="Object 3"/>
          <p:cNvGraphicFramePr>
            <a:graphicFrameLocks noChangeAspect="1"/>
          </p:cNvGraphicFramePr>
          <p:nvPr/>
        </p:nvGraphicFramePr>
        <p:xfrm>
          <a:off x="1714500" y="1285875"/>
          <a:ext cx="5715000" cy="4286250"/>
        </p:xfrm>
        <a:graphic>
          <a:graphicData uri="http://schemas.openxmlformats.org/presentationml/2006/ole">
            <mc:AlternateContent xmlns:mc="http://schemas.openxmlformats.org/markup-compatibility/2006">
              <mc:Choice xmlns:v="urn:schemas-microsoft-com:vml" Requires="v">
                <p:oleObj spid="_x0000_s94212" name="Image bitmap" r:id="rId4" imgW="5714286" imgH="4285714" progId="Paint.Picture">
                  <p:embed/>
                </p:oleObj>
              </mc:Choice>
              <mc:Fallback>
                <p:oleObj name="Image bitmap" r:id="rId4" imgW="5714286" imgH="4285714" progId="Paint.Picture">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4500" y="1285875"/>
                        <a:ext cx="5715000" cy="428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2229" name="Object 5"/>
          <p:cNvGraphicFramePr>
            <a:graphicFrameLocks noChangeAspect="1"/>
          </p:cNvGraphicFramePr>
          <p:nvPr/>
        </p:nvGraphicFramePr>
        <p:xfrm>
          <a:off x="1717675" y="1295400"/>
          <a:ext cx="5707063" cy="4267200"/>
        </p:xfrm>
        <a:graphic>
          <a:graphicData uri="http://schemas.openxmlformats.org/presentationml/2006/ole">
            <mc:AlternateContent xmlns:mc="http://schemas.openxmlformats.org/markup-compatibility/2006">
              <mc:Choice xmlns:v="urn:schemas-microsoft-com:vml" Requires="v">
                <p:oleObj spid="_x0000_s94213" name="Image bitmap" r:id="rId6" imgW="5706272" imgH="4266667" progId="Paint.Picture">
                  <p:embed/>
                </p:oleObj>
              </mc:Choice>
              <mc:Fallback>
                <p:oleObj name="Image bitmap" r:id="rId6" imgW="5706272" imgH="4266667" progId="Paint.Picture">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17675" y="1295400"/>
                        <a:ext cx="5707063"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275" name="Object 3"/>
          <p:cNvGraphicFramePr>
            <a:graphicFrameLocks noChangeAspect="1"/>
          </p:cNvGraphicFramePr>
          <p:nvPr/>
        </p:nvGraphicFramePr>
        <p:xfrm>
          <a:off x="1714500" y="1295400"/>
          <a:ext cx="5715000" cy="4267200"/>
        </p:xfrm>
        <a:graphic>
          <a:graphicData uri="http://schemas.openxmlformats.org/presentationml/2006/ole">
            <mc:AlternateContent xmlns:mc="http://schemas.openxmlformats.org/markup-compatibility/2006">
              <mc:Choice xmlns:v="urn:schemas-microsoft-com:vml" Requires="v">
                <p:oleObj spid="_x0000_s95236" name="Image bitmap" r:id="rId4" imgW="5714286" imgH="4266667" progId="Paint.Picture">
                  <p:embed/>
                </p:oleObj>
              </mc:Choice>
              <mc:Fallback>
                <p:oleObj name="Image bitmap" r:id="rId4" imgW="5714286" imgH="4266667" progId="Paint.Picture">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4500" y="1295400"/>
                        <a:ext cx="57150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4277" name="Object 5"/>
          <p:cNvGraphicFramePr>
            <a:graphicFrameLocks noChangeAspect="1"/>
          </p:cNvGraphicFramePr>
          <p:nvPr/>
        </p:nvGraphicFramePr>
        <p:xfrm>
          <a:off x="1717675" y="1290638"/>
          <a:ext cx="5707063" cy="4276725"/>
        </p:xfrm>
        <a:graphic>
          <a:graphicData uri="http://schemas.openxmlformats.org/presentationml/2006/ole">
            <mc:AlternateContent xmlns:mc="http://schemas.openxmlformats.org/markup-compatibility/2006">
              <mc:Choice xmlns:v="urn:schemas-microsoft-com:vml" Requires="v">
                <p:oleObj spid="_x0000_s95237" name="Image bitmap" r:id="rId6" imgW="5706272" imgH="4277322" progId="Paint.Picture">
                  <p:embed/>
                </p:oleObj>
              </mc:Choice>
              <mc:Fallback>
                <p:oleObj name="Image bitmap" r:id="rId6" imgW="5706272" imgH="4277322" progId="Paint.Picture">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17675" y="1290638"/>
                        <a:ext cx="5707063" cy="427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Espace réservé de la date 3"/>
          <p:cNvSpPr>
            <a:spLocks noGrp="1"/>
          </p:cNvSpPr>
          <p:nvPr>
            <p:ph type="dt" sz="half" idx="10"/>
          </p:nvPr>
        </p:nvSpPr>
        <p:spPr/>
        <p:txBody>
          <a:bodyPr/>
          <a:lstStyle/>
          <a:p>
            <a:fld id="{9DFE368F-FA35-4166-9CDC-78793CD7F799}"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30</a:t>
            </a:fld>
            <a:endParaRPr lang="fr-FR"/>
          </a:p>
        </p:txBody>
      </p:sp>
      <p:pic>
        <p:nvPicPr>
          <p:cNvPr id="215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750" y="260648"/>
            <a:ext cx="7810500" cy="5904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81555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Espace réservé de la date 3"/>
          <p:cNvSpPr>
            <a:spLocks noGrp="1"/>
          </p:cNvSpPr>
          <p:nvPr>
            <p:ph type="dt" sz="half" idx="10"/>
          </p:nvPr>
        </p:nvSpPr>
        <p:spPr/>
        <p:txBody>
          <a:bodyPr/>
          <a:lstStyle/>
          <a:p>
            <a:fld id="{2EFA32AC-DBB7-48B2-9BD4-244535B4B2AA}"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31</a:t>
            </a:fld>
            <a:endParaRPr lang="fr-FR"/>
          </a:p>
        </p:txBody>
      </p:sp>
      <p:pic>
        <p:nvPicPr>
          <p:cNvPr id="2253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260648"/>
            <a:ext cx="8255995"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54879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Espace réservé de la date 3"/>
          <p:cNvSpPr>
            <a:spLocks noGrp="1"/>
          </p:cNvSpPr>
          <p:nvPr>
            <p:ph type="dt" sz="half" idx="10"/>
          </p:nvPr>
        </p:nvSpPr>
        <p:spPr/>
        <p:txBody>
          <a:bodyPr/>
          <a:lstStyle/>
          <a:p>
            <a:fld id="{FBBA416C-3390-4374-B8E5-37547AB20498}"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32</a:t>
            </a:fld>
            <a:endParaRPr lang="fr-FR"/>
          </a:p>
        </p:txBody>
      </p:sp>
      <p:pic>
        <p:nvPicPr>
          <p:cNvPr id="2355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260648"/>
            <a:ext cx="8009706"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0693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Espace réservé de la date 3"/>
          <p:cNvSpPr>
            <a:spLocks noGrp="1"/>
          </p:cNvSpPr>
          <p:nvPr>
            <p:ph type="dt" sz="half" idx="10"/>
          </p:nvPr>
        </p:nvSpPr>
        <p:spPr/>
        <p:txBody>
          <a:bodyPr/>
          <a:lstStyle/>
          <a:p>
            <a:fld id="{6FAB6340-D305-4AA7-9531-A73758096196}"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33</a:t>
            </a:fld>
            <a:endParaRPr lang="fr-FR"/>
          </a:p>
        </p:txBody>
      </p:sp>
      <p:pic>
        <p:nvPicPr>
          <p:cNvPr id="2457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260648"/>
            <a:ext cx="8208911" cy="5832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99182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Espace réservé de la date 3"/>
          <p:cNvSpPr>
            <a:spLocks noGrp="1"/>
          </p:cNvSpPr>
          <p:nvPr>
            <p:ph type="dt" sz="half" idx="10"/>
          </p:nvPr>
        </p:nvSpPr>
        <p:spPr/>
        <p:txBody>
          <a:bodyPr/>
          <a:lstStyle/>
          <a:p>
            <a:fld id="{D4523BE2-143F-4202-A745-7BC381744740}"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34</a:t>
            </a:fld>
            <a:endParaRPr lang="fr-FR"/>
          </a:p>
        </p:txBody>
      </p:sp>
      <p:pic>
        <p:nvPicPr>
          <p:cNvPr id="2560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260648"/>
            <a:ext cx="8208912"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15015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4" name="Espace réservé de la date 3"/>
          <p:cNvSpPr>
            <a:spLocks noGrp="1"/>
          </p:cNvSpPr>
          <p:nvPr>
            <p:ph type="dt" sz="half" idx="10"/>
          </p:nvPr>
        </p:nvSpPr>
        <p:spPr/>
        <p:txBody>
          <a:bodyPr/>
          <a:lstStyle/>
          <a:p>
            <a:fld id="{07662333-47B7-4138-83AF-E8FFE1749E33}"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35</a:t>
            </a:fld>
            <a:endParaRPr lang="fr-FR"/>
          </a:p>
        </p:txBody>
      </p:sp>
      <p:pic>
        <p:nvPicPr>
          <p:cNvPr id="266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13844" y="332656"/>
            <a:ext cx="8496300" cy="1584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843" y="1916832"/>
            <a:ext cx="8496300" cy="4031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25083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4" name="Espace réservé de la date 3"/>
          <p:cNvSpPr>
            <a:spLocks noGrp="1"/>
          </p:cNvSpPr>
          <p:nvPr>
            <p:ph type="dt" sz="half" idx="10"/>
          </p:nvPr>
        </p:nvSpPr>
        <p:spPr/>
        <p:txBody>
          <a:bodyPr/>
          <a:lstStyle/>
          <a:p>
            <a:fld id="{07662333-47B7-4138-83AF-E8FFE1749E33}"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36</a:t>
            </a:fld>
            <a:endParaRPr lang="fr-FR"/>
          </a:p>
        </p:txBody>
      </p:sp>
      <p:pic>
        <p:nvPicPr>
          <p:cNvPr id="276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90525" y="260648"/>
            <a:ext cx="8362950" cy="1656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0525" y="1916832"/>
            <a:ext cx="8362950" cy="4200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26220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Espace réservé de la date 3"/>
          <p:cNvSpPr>
            <a:spLocks noGrp="1"/>
          </p:cNvSpPr>
          <p:nvPr>
            <p:ph type="dt" sz="half" idx="10"/>
          </p:nvPr>
        </p:nvSpPr>
        <p:spPr/>
        <p:txBody>
          <a:bodyPr/>
          <a:lstStyle/>
          <a:p>
            <a:fld id="{93D75D84-732E-46C7-A634-659CDF479497}"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37</a:t>
            </a:fld>
            <a:endParaRPr lang="fr-FR"/>
          </a:p>
        </p:txBody>
      </p:sp>
      <p:pic>
        <p:nvPicPr>
          <p:cNvPr id="286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5275" y="332656"/>
            <a:ext cx="8553450" cy="59046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19139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59284"/>
            <a:ext cx="8229600" cy="633412"/>
          </a:xfrm>
        </p:spPr>
        <p:txBody>
          <a:bodyPr>
            <a:normAutofit fontScale="90000"/>
          </a:bodyPr>
          <a:lstStyle/>
          <a:p>
            <a:pPr eaLnBrk="1" hangingPunct="1"/>
            <a:r>
              <a:rPr lang="fr-FR" altLang="fr-FR"/>
              <a:t>Etiquetage des trames</a:t>
            </a:r>
          </a:p>
        </p:txBody>
      </p:sp>
      <p:sp>
        <p:nvSpPr>
          <p:cNvPr id="9219" name="Rectangle 4"/>
          <p:cNvSpPr>
            <a:spLocks noGrp="1" noChangeArrowheads="1"/>
          </p:cNvSpPr>
          <p:nvPr>
            <p:ph type="body" sz="half" idx="2"/>
          </p:nvPr>
        </p:nvSpPr>
        <p:spPr>
          <a:xfrm>
            <a:off x="642938" y="3000375"/>
            <a:ext cx="3071812" cy="2214563"/>
          </a:xfrm>
        </p:spPr>
        <p:txBody>
          <a:bodyPr>
            <a:normAutofit fontScale="85000" lnSpcReduction="10000"/>
          </a:bodyPr>
          <a:lstStyle/>
          <a:p>
            <a:pPr eaLnBrk="1" hangingPunct="1">
              <a:lnSpc>
                <a:spcPct val="80000"/>
              </a:lnSpc>
              <a:tabLst>
                <a:tab pos="1169988" algn="l"/>
              </a:tabLst>
            </a:pPr>
            <a:r>
              <a:rPr lang="fr-FR" altLang="fr-FR" sz="1600" dirty="0"/>
              <a:t>Un identificateur unique est placé dans l’entête de chaque trame à l’entrée du commutateur.</a:t>
            </a:r>
          </a:p>
          <a:p>
            <a:pPr eaLnBrk="1" hangingPunct="1">
              <a:lnSpc>
                <a:spcPct val="80000"/>
              </a:lnSpc>
              <a:tabLst>
                <a:tab pos="1169988" algn="l"/>
              </a:tabLst>
            </a:pPr>
            <a:endParaRPr lang="fr-FR" altLang="fr-FR" sz="1600" dirty="0"/>
          </a:p>
          <a:p>
            <a:pPr eaLnBrk="1" hangingPunct="1">
              <a:lnSpc>
                <a:spcPct val="80000"/>
              </a:lnSpc>
              <a:tabLst>
                <a:tab pos="1169988" algn="l"/>
              </a:tabLst>
            </a:pPr>
            <a:r>
              <a:rPr lang="fr-FR" altLang="fr-FR" sz="1600" dirty="0"/>
              <a:t>Cet indicateur est retiré à la sortie du commutateur  mode </a:t>
            </a:r>
            <a:r>
              <a:rPr lang="fr-FR" altLang="fr-FR" sz="1600" dirty="0" err="1"/>
              <a:t>access</a:t>
            </a:r>
            <a:r>
              <a:rPr lang="fr-FR" altLang="fr-FR" sz="1600" dirty="0"/>
              <a:t>.</a:t>
            </a:r>
          </a:p>
          <a:p>
            <a:pPr eaLnBrk="1" hangingPunct="1">
              <a:lnSpc>
                <a:spcPct val="80000"/>
              </a:lnSpc>
              <a:tabLst>
                <a:tab pos="1169988" algn="l"/>
              </a:tabLst>
            </a:pPr>
            <a:endParaRPr lang="fr-FR" altLang="fr-FR" sz="1600" dirty="0"/>
          </a:p>
          <a:p>
            <a:pPr eaLnBrk="1" hangingPunct="1">
              <a:lnSpc>
                <a:spcPct val="80000"/>
              </a:lnSpc>
              <a:tabLst>
                <a:tab pos="1169988" algn="l"/>
              </a:tabLst>
            </a:pPr>
            <a:r>
              <a:rPr lang="fr-FR" altLang="fr-FR" sz="1600" dirty="0"/>
              <a:t>Ce TAG est maintenu sur un lien de transfert inter commutateur ou vers le routeur</a:t>
            </a:r>
          </a:p>
          <a:p>
            <a:pPr eaLnBrk="1" hangingPunct="1">
              <a:lnSpc>
                <a:spcPct val="80000"/>
              </a:lnSpc>
              <a:tabLst>
                <a:tab pos="1169988" algn="l"/>
              </a:tabLst>
            </a:pPr>
            <a:endParaRPr lang="fr-FR" altLang="fr-FR" sz="1600" dirty="0"/>
          </a:p>
          <a:p>
            <a:pPr eaLnBrk="1" hangingPunct="1">
              <a:lnSpc>
                <a:spcPct val="80000"/>
              </a:lnSpc>
              <a:tabLst>
                <a:tab pos="1169988" algn="l"/>
              </a:tabLst>
            </a:pPr>
            <a:r>
              <a:rPr lang="fr-FR" altLang="fr-FR" sz="1600" dirty="0"/>
              <a:t>Fonctionnement couche 2.</a:t>
            </a:r>
          </a:p>
          <a:p>
            <a:pPr eaLnBrk="1" hangingPunct="1">
              <a:lnSpc>
                <a:spcPct val="80000"/>
              </a:lnSpc>
              <a:tabLst>
                <a:tab pos="1169988" algn="l"/>
              </a:tabLst>
            </a:pPr>
            <a:endParaRPr lang="fr-FR" altLang="fr-FR" sz="1600" dirty="0"/>
          </a:p>
        </p:txBody>
      </p:sp>
      <p:sp>
        <p:nvSpPr>
          <p:cNvPr id="9220" name="Triangle isocèle 20"/>
          <p:cNvSpPr>
            <a:spLocks noChangeArrowheads="1"/>
          </p:cNvSpPr>
          <p:nvPr/>
        </p:nvSpPr>
        <p:spPr bwMode="auto">
          <a:xfrm rot="6747484">
            <a:off x="4148932" y="2855119"/>
            <a:ext cx="188912" cy="292100"/>
          </a:xfrm>
          <a:prstGeom prst="triangle">
            <a:avLst>
              <a:gd name="adj" fmla="val 50000"/>
            </a:avLst>
          </a:prstGeom>
          <a:solidFill>
            <a:srgbClr val="759973"/>
          </a:solidFill>
          <a:ln w="12700" algn="ctr">
            <a:solidFill>
              <a:schemeClr val="tx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9221" name="ZoneTexte 24"/>
          <p:cNvSpPr txBox="1">
            <a:spLocks noChangeArrowheads="1"/>
          </p:cNvSpPr>
          <p:nvPr/>
        </p:nvSpPr>
        <p:spPr bwMode="auto">
          <a:xfrm>
            <a:off x="3571875" y="2714625"/>
            <a:ext cx="539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r>
              <a:rPr lang="fr-FR" altLang="fr-FR" sz="1400">
                <a:latin typeface="Arial" charset="0"/>
              </a:rPr>
              <a:t>TAG</a:t>
            </a:r>
          </a:p>
        </p:txBody>
      </p:sp>
      <p:pic>
        <p:nvPicPr>
          <p:cNvPr id="9222" name="Image 42" descr="image.gi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6100" y="1169987"/>
            <a:ext cx="3138488" cy="492283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3" name="Rectangle 394"/>
          <p:cNvSpPr>
            <a:spLocks noChangeAspect="1" noChangeArrowheads="1"/>
          </p:cNvSpPr>
          <p:nvPr/>
        </p:nvSpPr>
        <p:spPr bwMode="auto">
          <a:xfrm>
            <a:off x="4670425" y="3051175"/>
            <a:ext cx="219075" cy="111125"/>
          </a:xfrm>
          <a:prstGeom prst="rect">
            <a:avLst/>
          </a:prstGeom>
          <a:solidFill>
            <a:srgbClr val="BFD0BE"/>
          </a:solidFill>
          <a:ln w="12700" algn="ctr">
            <a:solidFill>
              <a:schemeClr val="bg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21" name="Rectangle 394"/>
          <p:cNvSpPr>
            <a:spLocks noChangeAspect="1" noChangeArrowheads="1"/>
          </p:cNvSpPr>
          <p:nvPr/>
        </p:nvSpPr>
        <p:spPr bwMode="auto">
          <a:xfrm>
            <a:off x="5054600" y="1916832"/>
            <a:ext cx="207962" cy="104775"/>
          </a:xfrm>
          <a:prstGeom prst="rect">
            <a:avLst/>
          </a:prstGeom>
          <a:solidFill>
            <a:schemeClr val="bg2">
              <a:lumMod val="40000"/>
              <a:lumOff val="60000"/>
            </a:schemeClr>
          </a:solidFill>
          <a:ln w="12700" algn="ctr">
            <a:solidFill>
              <a:schemeClr val="bg1"/>
            </a:solidFill>
            <a:round/>
            <a:headEnd/>
            <a:tailEnd/>
          </a:ln>
        </p:spPr>
        <p:txBody>
          <a:bodyPr/>
          <a:lstStyle/>
          <a:p>
            <a:pPr>
              <a:defRPr/>
            </a:pPr>
            <a:endParaRPr lang="fr-FR"/>
          </a:p>
        </p:txBody>
      </p:sp>
      <p:sp>
        <p:nvSpPr>
          <p:cNvPr id="9225" name="Rectangle 394"/>
          <p:cNvSpPr>
            <a:spLocks noChangeAspect="1" noChangeArrowheads="1"/>
          </p:cNvSpPr>
          <p:nvPr/>
        </p:nvSpPr>
        <p:spPr bwMode="auto">
          <a:xfrm>
            <a:off x="5004956" y="4293096"/>
            <a:ext cx="220662" cy="109537"/>
          </a:xfrm>
          <a:prstGeom prst="rect">
            <a:avLst/>
          </a:prstGeom>
          <a:solidFill>
            <a:srgbClr val="BFD0BE"/>
          </a:solidFill>
          <a:ln w="12700" algn="ctr">
            <a:solidFill>
              <a:schemeClr val="bg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24" name="Rectangle 394"/>
          <p:cNvSpPr>
            <a:spLocks noChangeAspect="1" noChangeArrowheads="1"/>
          </p:cNvSpPr>
          <p:nvPr/>
        </p:nvSpPr>
        <p:spPr bwMode="auto">
          <a:xfrm>
            <a:off x="5004956" y="5593773"/>
            <a:ext cx="209550" cy="103188"/>
          </a:xfrm>
          <a:prstGeom prst="rect">
            <a:avLst/>
          </a:prstGeom>
          <a:solidFill>
            <a:schemeClr val="bg2">
              <a:lumMod val="40000"/>
              <a:lumOff val="60000"/>
            </a:schemeClr>
          </a:solidFill>
          <a:ln w="12700" algn="ctr">
            <a:solidFill>
              <a:schemeClr val="bg1"/>
            </a:solidFill>
            <a:round/>
            <a:headEnd/>
            <a:tailEnd/>
          </a:ln>
        </p:spPr>
        <p:txBody>
          <a:bodyPr/>
          <a:lstStyle/>
          <a:p>
            <a:pPr>
              <a:defRPr/>
            </a:pPr>
            <a:endParaRPr lang="fr-FR"/>
          </a:p>
        </p:txBody>
      </p:sp>
      <p:sp>
        <p:nvSpPr>
          <p:cNvPr id="25" name="Rectangle 394"/>
          <p:cNvSpPr>
            <a:spLocks noChangeAspect="1" noChangeArrowheads="1"/>
          </p:cNvSpPr>
          <p:nvPr/>
        </p:nvSpPr>
        <p:spPr bwMode="auto">
          <a:xfrm>
            <a:off x="4999038" y="4487863"/>
            <a:ext cx="207962" cy="104775"/>
          </a:xfrm>
          <a:prstGeom prst="rect">
            <a:avLst/>
          </a:prstGeom>
          <a:solidFill>
            <a:schemeClr val="bg2">
              <a:lumMod val="40000"/>
              <a:lumOff val="60000"/>
            </a:schemeClr>
          </a:solidFill>
          <a:ln w="12700" algn="ctr">
            <a:solidFill>
              <a:schemeClr val="bg1"/>
            </a:solidFill>
            <a:round/>
            <a:headEnd/>
            <a:tailEnd/>
          </a:ln>
        </p:spPr>
        <p:txBody>
          <a:bodyPr/>
          <a:lstStyle/>
          <a:p>
            <a:pPr>
              <a:defRPr/>
            </a:pPr>
            <a:endParaRPr lang="fr-FR"/>
          </a:p>
        </p:txBody>
      </p:sp>
      <p:sp>
        <p:nvSpPr>
          <p:cNvPr id="2" name="Espace réservé de la date 1"/>
          <p:cNvSpPr>
            <a:spLocks noGrp="1"/>
          </p:cNvSpPr>
          <p:nvPr>
            <p:ph type="dt" sz="half" idx="10"/>
          </p:nvPr>
        </p:nvSpPr>
        <p:spPr/>
        <p:txBody>
          <a:bodyPr/>
          <a:lstStyle/>
          <a:p>
            <a:pPr>
              <a:defRPr/>
            </a:pPr>
            <a:fld id="{9B7854E3-7869-4417-BB30-767F0956775D}" type="datetime1">
              <a:rPr lang="fr-FR" smtClean="0"/>
              <a:pPr>
                <a:defRPr/>
              </a:pPr>
              <a:t>16/09/2020</a:t>
            </a:fld>
            <a:endParaRPr lang="fr-FR"/>
          </a:p>
        </p:txBody>
      </p:sp>
    </p:spTree>
    <p:extLst>
      <p:ext uri="{BB962C8B-B14F-4D97-AF65-F5344CB8AC3E}">
        <p14:creationId xmlns:p14="http://schemas.microsoft.com/office/powerpoint/2010/main" val="33861580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Espace réservé de la date 3"/>
          <p:cNvSpPr>
            <a:spLocks noGrp="1"/>
          </p:cNvSpPr>
          <p:nvPr>
            <p:ph type="dt" sz="half" idx="10"/>
          </p:nvPr>
        </p:nvSpPr>
        <p:spPr/>
        <p:txBody>
          <a:bodyPr/>
          <a:lstStyle/>
          <a:p>
            <a:fld id="{1F7434B3-6FF9-433B-A6E6-E4C5B7BADC6B}" type="datetime1">
              <a:rPr lang="fr-FR" smtClean="0"/>
              <a:pPr/>
              <a:t>16/09/2020</a:t>
            </a:fld>
            <a:endParaRPr lang="fr-FR"/>
          </a:p>
        </p:txBody>
      </p:sp>
      <p:sp>
        <p:nvSpPr>
          <p:cNvPr id="6" name="Espace réservé du numéro de diapositive 5"/>
          <p:cNvSpPr>
            <a:spLocks noGrp="1"/>
          </p:cNvSpPr>
          <p:nvPr>
            <p:ph type="sldNum" sz="quarter" idx="12"/>
          </p:nvPr>
        </p:nvSpPr>
        <p:spPr/>
        <p:txBody>
          <a:bodyPr/>
          <a:lstStyle/>
          <a:p>
            <a:fld id="{1A7DD6CD-BF5D-4F28-A81A-9F7F25E28E62}" type="slidenum">
              <a:rPr lang="fr-FR" smtClean="0"/>
              <a:pPr/>
              <a:t>39</a:t>
            </a:fld>
            <a:endParaRPr lang="fr-F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260648"/>
            <a:ext cx="8136904" cy="5904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49085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Espace réservé de la date 3"/>
          <p:cNvSpPr>
            <a:spLocks noGrp="1"/>
          </p:cNvSpPr>
          <p:nvPr>
            <p:ph type="dt" sz="half" idx="10"/>
          </p:nvPr>
        </p:nvSpPr>
        <p:spPr/>
        <p:txBody>
          <a:bodyPr/>
          <a:lstStyle/>
          <a:p>
            <a:fld id="{5F700651-F453-4659-BAAE-8F45DE83A200}"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40</a:t>
            </a:fld>
            <a:endParaRPr lang="fr-FR"/>
          </a:p>
        </p:txBody>
      </p:sp>
      <p:pic>
        <p:nvPicPr>
          <p:cNvPr id="296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300" y="260648"/>
            <a:ext cx="8153400" cy="59046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05035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Spanning</a:t>
            </a:r>
            <a:r>
              <a:rPr lang="fr-FR" dirty="0"/>
              <a:t> </a:t>
            </a:r>
            <a:r>
              <a:rPr lang="fr-FR" dirty="0" err="1"/>
              <a:t>Tree</a:t>
            </a:r>
            <a:r>
              <a:rPr lang="fr-FR" dirty="0"/>
              <a:t>: IEEE 802.1D</a:t>
            </a:r>
          </a:p>
        </p:txBody>
      </p:sp>
      <p:sp>
        <p:nvSpPr>
          <p:cNvPr id="4" name="Espace réservé de la date 3"/>
          <p:cNvSpPr>
            <a:spLocks noGrp="1"/>
          </p:cNvSpPr>
          <p:nvPr>
            <p:ph type="dt" sz="half" idx="10"/>
          </p:nvPr>
        </p:nvSpPr>
        <p:spPr/>
        <p:txBody>
          <a:bodyPr/>
          <a:lstStyle/>
          <a:p>
            <a:fld id="{07662333-47B7-4138-83AF-E8FFE1749E33}"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41</a:t>
            </a:fld>
            <a:endParaRPr lang="fr-FR"/>
          </a:p>
        </p:txBody>
      </p:sp>
      <p:pic>
        <p:nvPicPr>
          <p:cNvPr id="46082"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933450" y="1981994"/>
            <a:ext cx="7277100" cy="3762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440628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4" name="Espace réservé de la date 3"/>
          <p:cNvSpPr>
            <a:spLocks noGrp="1"/>
          </p:cNvSpPr>
          <p:nvPr>
            <p:ph type="dt" sz="half" idx="10"/>
          </p:nvPr>
        </p:nvSpPr>
        <p:spPr/>
        <p:txBody>
          <a:bodyPr/>
          <a:lstStyle/>
          <a:p>
            <a:fld id="{07662333-47B7-4138-83AF-E8FFE1749E33}"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42</a:t>
            </a:fld>
            <a:endParaRPr lang="fr-FR"/>
          </a:p>
        </p:txBody>
      </p:sp>
      <p:pic>
        <p:nvPicPr>
          <p:cNvPr id="3481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39553" y="260648"/>
            <a:ext cx="8136904" cy="1656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81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1852613"/>
            <a:ext cx="8136904" cy="40246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68236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4" name="Espace réservé de la date 3"/>
          <p:cNvSpPr>
            <a:spLocks noGrp="1"/>
          </p:cNvSpPr>
          <p:nvPr>
            <p:ph type="dt" sz="half" idx="10"/>
          </p:nvPr>
        </p:nvSpPr>
        <p:spPr/>
        <p:txBody>
          <a:bodyPr/>
          <a:lstStyle/>
          <a:p>
            <a:fld id="{07662333-47B7-4138-83AF-E8FFE1749E33}"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43</a:t>
            </a:fld>
            <a:endParaRPr lang="fr-FR"/>
          </a:p>
        </p:txBody>
      </p:sp>
      <p:pic>
        <p:nvPicPr>
          <p:cNvPr id="3277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04811" y="260648"/>
            <a:ext cx="8334375" cy="1512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77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4812" y="1772816"/>
            <a:ext cx="8334375" cy="426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95194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fontScale="90000"/>
          </a:bodyPr>
          <a:lstStyle/>
          <a:p>
            <a:pPr eaLnBrk="1" hangingPunct="1"/>
            <a:r>
              <a:rPr lang="fr-FR" altLang="fr-FR"/>
              <a:t>Apprentissage des adresses</a:t>
            </a:r>
          </a:p>
        </p:txBody>
      </p:sp>
      <p:sp>
        <p:nvSpPr>
          <p:cNvPr id="6147" name="Rectangle 4"/>
          <p:cNvSpPr>
            <a:spLocks noGrp="1" noChangeArrowheads="1"/>
          </p:cNvSpPr>
          <p:nvPr>
            <p:ph type="body" sz="half" idx="2"/>
          </p:nvPr>
        </p:nvSpPr>
        <p:spPr>
          <a:xfrm>
            <a:off x="1071563" y="1000125"/>
            <a:ext cx="6543675" cy="1643063"/>
          </a:xfrm>
        </p:spPr>
        <p:txBody>
          <a:bodyPr/>
          <a:lstStyle/>
          <a:p>
            <a:pPr eaLnBrk="1" hangingPunct="1">
              <a:lnSpc>
                <a:spcPct val="80000"/>
              </a:lnSpc>
            </a:pPr>
            <a:r>
              <a:rPr lang="fr-FR" altLang="fr-FR" sz="1200" dirty="0"/>
              <a:t>Apprend l’emplacement d’une station en examinant l’adresse d’origine</a:t>
            </a:r>
          </a:p>
          <a:p>
            <a:pPr eaLnBrk="1" hangingPunct="1">
              <a:lnSpc>
                <a:spcPct val="80000"/>
              </a:lnSpc>
            </a:pPr>
            <a:endParaRPr lang="fr-FR" altLang="fr-FR" sz="1200" dirty="0"/>
          </a:p>
          <a:p>
            <a:pPr eaLnBrk="1" hangingPunct="1">
              <a:lnSpc>
                <a:spcPct val="80000"/>
              </a:lnSpc>
            </a:pPr>
            <a:r>
              <a:rPr lang="fr-FR" altLang="fr-FR" sz="1200" dirty="0"/>
              <a:t>Envoyé sur tous les ports (sauf celui par lequel la trame est arrivée), lorsque c’est un broadcast, un multicast ou une adresse inconnue</a:t>
            </a:r>
          </a:p>
          <a:p>
            <a:pPr eaLnBrk="1" hangingPunct="1">
              <a:lnSpc>
                <a:spcPct val="80000"/>
              </a:lnSpc>
            </a:pPr>
            <a:endParaRPr lang="fr-FR" altLang="fr-FR" sz="1200" dirty="0"/>
          </a:p>
          <a:p>
            <a:pPr eaLnBrk="1" hangingPunct="1">
              <a:lnSpc>
                <a:spcPct val="80000"/>
              </a:lnSpc>
            </a:pPr>
            <a:r>
              <a:rPr lang="fr-FR" altLang="fr-FR" sz="1200" dirty="0"/>
              <a:t>Achemine les données si la destination est sur une interface différente</a:t>
            </a:r>
          </a:p>
          <a:p>
            <a:pPr eaLnBrk="1" hangingPunct="1">
              <a:lnSpc>
                <a:spcPct val="80000"/>
              </a:lnSpc>
            </a:pPr>
            <a:endParaRPr lang="fr-FR" altLang="fr-FR" sz="1200" dirty="0"/>
          </a:p>
          <a:p>
            <a:pPr eaLnBrk="1" hangingPunct="1">
              <a:lnSpc>
                <a:spcPct val="80000"/>
              </a:lnSpc>
            </a:pPr>
            <a:r>
              <a:rPr lang="fr-FR" altLang="fr-FR" sz="1200" dirty="0"/>
              <a:t>Filtre les données si la destination est sur la même interface</a:t>
            </a:r>
          </a:p>
          <a:p>
            <a:pPr eaLnBrk="1" hangingPunct="1">
              <a:lnSpc>
                <a:spcPct val="80000"/>
              </a:lnSpc>
            </a:pPr>
            <a:endParaRPr lang="fr-FR" altLang="fr-FR" sz="1800" dirty="0"/>
          </a:p>
          <a:p>
            <a:pPr eaLnBrk="1" hangingPunct="1">
              <a:lnSpc>
                <a:spcPct val="80000"/>
              </a:lnSpc>
            </a:pPr>
            <a:endParaRPr lang="fr-FR" altLang="fr-FR" sz="1800" dirty="0"/>
          </a:p>
          <a:p>
            <a:pPr eaLnBrk="1" hangingPunct="1">
              <a:lnSpc>
                <a:spcPct val="80000"/>
              </a:lnSpc>
            </a:pPr>
            <a:endParaRPr lang="fr-FR" altLang="fr-FR" sz="1800" dirty="0"/>
          </a:p>
        </p:txBody>
      </p:sp>
      <p:sp>
        <p:nvSpPr>
          <p:cNvPr id="6148" name="Parenthèse fermante 365"/>
          <p:cNvSpPr>
            <a:spLocks/>
          </p:cNvSpPr>
          <p:nvPr/>
        </p:nvSpPr>
        <p:spPr bwMode="auto">
          <a:xfrm rot="10800000">
            <a:off x="6043613" y="3500438"/>
            <a:ext cx="857250" cy="2643187"/>
          </a:xfrm>
          <a:prstGeom prst="rightBracket">
            <a:avLst>
              <a:gd name="adj" fmla="val 8336"/>
            </a:avLst>
          </a:prstGeom>
          <a:solidFill>
            <a:schemeClr val="bg1"/>
          </a:solidFill>
          <a:ln w="50800" algn="ctr">
            <a:solidFill>
              <a:schemeClr val="tx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49" name="Parenthèse fermante 366"/>
          <p:cNvSpPr>
            <a:spLocks/>
          </p:cNvSpPr>
          <p:nvPr/>
        </p:nvSpPr>
        <p:spPr bwMode="auto">
          <a:xfrm rot="10800000">
            <a:off x="6186488" y="3857625"/>
            <a:ext cx="857250" cy="633413"/>
          </a:xfrm>
          <a:prstGeom prst="rightBracket">
            <a:avLst>
              <a:gd name="adj" fmla="val 8333"/>
            </a:avLst>
          </a:prstGeom>
          <a:solidFill>
            <a:schemeClr val="bg1"/>
          </a:solidFill>
          <a:ln w="50800" algn="ctr">
            <a:solidFill>
              <a:schemeClr val="tx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50" name="Parenthèse fermante 367"/>
          <p:cNvSpPr>
            <a:spLocks/>
          </p:cNvSpPr>
          <p:nvPr/>
        </p:nvSpPr>
        <p:spPr bwMode="auto">
          <a:xfrm rot="10800000">
            <a:off x="6400800" y="5000625"/>
            <a:ext cx="857250" cy="633413"/>
          </a:xfrm>
          <a:prstGeom prst="rightBracket">
            <a:avLst>
              <a:gd name="adj" fmla="val 8333"/>
            </a:avLst>
          </a:prstGeom>
          <a:solidFill>
            <a:schemeClr val="bg1"/>
          </a:solidFill>
          <a:ln w="50800" algn="ctr">
            <a:solidFill>
              <a:schemeClr val="tx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51" name="Rectangle à coins arrondis 368"/>
          <p:cNvSpPr>
            <a:spLocks noChangeArrowheads="1"/>
          </p:cNvSpPr>
          <p:nvPr/>
        </p:nvSpPr>
        <p:spPr bwMode="auto">
          <a:xfrm>
            <a:off x="1785938" y="2786063"/>
            <a:ext cx="4900612" cy="3786187"/>
          </a:xfrm>
          <a:prstGeom prst="roundRect">
            <a:avLst>
              <a:gd name="adj" fmla="val 16667"/>
            </a:avLst>
          </a:prstGeom>
          <a:solidFill>
            <a:srgbClr val="9AB599"/>
          </a:solidFill>
          <a:ln w="12700" algn="ctr">
            <a:solidFill>
              <a:schemeClr val="tx1"/>
            </a:solidFill>
            <a:round/>
            <a:headEnd/>
            <a:tailEnd/>
          </a:ln>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900">
              <a:latin typeface="Arial" charset="0"/>
            </a:endParaRPr>
          </a:p>
          <a:p>
            <a:pPr eaLnBrk="1" hangingPunct="1">
              <a:spcBef>
                <a:spcPct val="0"/>
              </a:spcBef>
              <a:buFontTx/>
              <a:buNone/>
            </a:pPr>
            <a:endParaRPr lang="fr-FR" altLang="fr-FR" sz="800">
              <a:latin typeface="Courier New" pitchFamily="49" charset="0"/>
              <a:cs typeface="Courier New" pitchFamily="49" charset="0"/>
            </a:endParaRPr>
          </a:p>
          <a:p>
            <a:pPr eaLnBrk="1" hangingPunct="1">
              <a:spcBef>
                <a:spcPct val="0"/>
              </a:spcBef>
              <a:buFontTx/>
              <a:buNone/>
            </a:pPr>
            <a:endParaRPr lang="fr-FR" altLang="fr-FR" sz="800">
              <a:latin typeface="Courier New" pitchFamily="49" charset="0"/>
              <a:cs typeface="Courier New" pitchFamily="49" charset="0"/>
            </a:endParaRPr>
          </a:p>
          <a:p>
            <a:pPr eaLnBrk="1" hangingPunct="1">
              <a:spcBef>
                <a:spcPct val="0"/>
              </a:spcBef>
              <a:buFontTx/>
              <a:buNone/>
            </a:pPr>
            <a:endParaRPr lang="fr-FR" altLang="fr-FR" sz="800">
              <a:latin typeface="Courier New" pitchFamily="49" charset="0"/>
              <a:cs typeface="Courier New" pitchFamily="49" charset="0"/>
            </a:endParaRPr>
          </a:p>
          <a:p>
            <a:pPr eaLnBrk="1" hangingPunct="1">
              <a:spcBef>
                <a:spcPct val="0"/>
              </a:spcBef>
              <a:buFontTx/>
              <a:buNone/>
            </a:pPr>
            <a:r>
              <a:rPr lang="fr-FR" altLang="fr-FR" sz="1000">
                <a:latin typeface="Courier New" pitchFamily="49" charset="0"/>
                <a:cs typeface="Courier New" pitchFamily="49" charset="0"/>
              </a:rPr>
              <a:t>sw1#show mac-address-table </a:t>
            </a:r>
          </a:p>
          <a:p>
            <a:pPr eaLnBrk="1" hangingPunct="1">
              <a:spcBef>
                <a:spcPct val="0"/>
              </a:spcBef>
              <a:buFontTx/>
              <a:buNone/>
            </a:pPr>
            <a:r>
              <a:rPr lang="fr-FR" altLang="fr-FR" sz="1000">
                <a:latin typeface="Courier New" pitchFamily="49" charset="0"/>
                <a:cs typeface="Courier New" pitchFamily="49" charset="0"/>
              </a:rPr>
              <a:t>          Mac Address Table</a:t>
            </a:r>
          </a:p>
          <a:p>
            <a:pPr eaLnBrk="1" hangingPunct="1">
              <a:spcBef>
                <a:spcPct val="0"/>
              </a:spcBef>
              <a:buFontTx/>
              <a:buNone/>
            </a:pPr>
            <a:r>
              <a:rPr lang="fr-FR" altLang="fr-FR" sz="1000">
                <a:latin typeface="Courier New" pitchFamily="49" charset="0"/>
                <a:cs typeface="Courier New" pitchFamily="49" charset="0"/>
              </a:rPr>
              <a:t>-------------------------------------------</a:t>
            </a:r>
          </a:p>
          <a:p>
            <a:pPr eaLnBrk="1" hangingPunct="1">
              <a:spcBef>
                <a:spcPct val="0"/>
              </a:spcBef>
              <a:buFontTx/>
              <a:buNone/>
            </a:pPr>
            <a:endParaRPr lang="fr-FR" altLang="fr-FR" sz="1000">
              <a:latin typeface="Courier New" pitchFamily="49" charset="0"/>
              <a:cs typeface="Courier New" pitchFamily="49" charset="0"/>
            </a:endParaRPr>
          </a:p>
          <a:p>
            <a:pPr eaLnBrk="1" hangingPunct="1">
              <a:spcBef>
                <a:spcPct val="0"/>
              </a:spcBef>
              <a:buFontTx/>
              <a:buNone/>
            </a:pPr>
            <a:r>
              <a:rPr lang="fr-FR" altLang="fr-FR" sz="1000">
                <a:latin typeface="Courier New" pitchFamily="49" charset="0"/>
                <a:cs typeface="Courier New" pitchFamily="49" charset="0"/>
              </a:rPr>
              <a:t>Vlan    Mac Address       Type        Ports</a:t>
            </a:r>
          </a:p>
          <a:p>
            <a:pPr eaLnBrk="1" hangingPunct="1">
              <a:spcBef>
                <a:spcPct val="0"/>
              </a:spcBef>
              <a:buFontTx/>
              <a:buNone/>
            </a:pPr>
            <a:r>
              <a:rPr lang="fr-FR" altLang="fr-FR" sz="1000">
                <a:latin typeface="Courier New" pitchFamily="49" charset="0"/>
                <a:cs typeface="Courier New" pitchFamily="49" charset="0"/>
              </a:rPr>
              <a:t>----    -----------       --------    -----</a:t>
            </a:r>
          </a:p>
          <a:p>
            <a:pPr eaLnBrk="1" hangingPunct="1">
              <a:spcBef>
                <a:spcPct val="0"/>
              </a:spcBef>
              <a:buFontTx/>
              <a:buNone/>
            </a:pPr>
            <a:endParaRPr lang="fr-FR" altLang="fr-FR" sz="1000">
              <a:latin typeface="Courier New" pitchFamily="49" charset="0"/>
              <a:cs typeface="Courier New" pitchFamily="49" charset="0"/>
            </a:endParaRPr>
          </a:p>
          <a:p>
            <a:pPr eaLnBrk="1" hangingPunct="1">
              <a:spcBef>
                <a:spcPct val="0"/>
              </a:spcBef>
              <a:buFontTx/>
              <a:buNone/>
            </a:pPr>
            <a:r>
              <a:rPr lang="fr-FR" altLang="fr-FR" sz="1000">
                <a:latin typeface="Courier New" pitchFamily="49" charset="0"/>
                <a:cs typeface="Courier New" pitchFamily="49" charset="0"/>
              </a:rPr>
              <a:t>   1    000c.cfe4.1319    DYNAMIC     Gig1/1</a:t>
            </a:r>
          </a:p>
          <a:p>
            <a:pPr eaLnBrk="1" hangingPunct="1">
              <a:spcBef>
                <a:spcPct val="0"/>
              </a:spcBef>
              <a:buFontTx/>
              <a:buNone/>
            </a:pPr>
            <a:r>
              <a:rPr lang="fr-FR" altLang="fr-FR" sz="1000">
                <a:latin typeface="Courier New" pitchFamily="49" charset="0"/>
                <a:cs typeface="Courier New" pitchFamily="49" charset="0"/>
              </a:rPr>
              <a:t> 110    000c.cfe4.1319    DYNAMIC     Gig1/1</a:t>
            </a:r>
          </a:p>
          <a:p>
            <a:pPr eaLnBrk="1" hangingPunct="1">
              <a:spcBef>
                <a:spcPct val="0"/>
              </a:spcBef>
              <a:buFontTx/>
              <a:buNone/>
            </a:pPr>
            <a:r>
              <a:rPr lang="fr-FR" altLang="fr-FR" sz="1000">
                <a:latin typeface="Courier New" pitchFamily="49" charset="0"/>
                <a:cs typeface="Courier New" pitchFamily="49" charset="0"/>
              </a:rPr>
              <a:t> 110    0090.2173.e7d5    DYNAMIC     Fa0/3</a:t>
            </a:r>
          </a:p>
          <a:p>
            <a:pPr eaLnBrk="1" hangingPunct="1">
              <a:spcBef>
                <a:spcPct val="0"/>
              </a:spcBef>
              <a:buFontTx/>
              <a:buNone/>
            </a:pPr>
            <a:r>
              <a:rPr lang="fr-FR" altLang="fr-FR" sz="1000">
                <a:latin typeface="Courier New" pitchFamily="49" charset="0"/>
                <a:cs typeface="Courier New" pitchFamily="49" charset="0"/>
              </a:rPr>
              <a:t> 110    00d0.5869.c0ec    DYNAMIC     Fa0/1</a:t>
            </a:r>
          </a:p>
          <a:p>
            <a:pPr eaLnBrk="1" hangingPunct="1">
              <a:spcBef>
                <a:spcPct val="0"/>
              </a:spcBef>
              <a:buFontTx/>
              <a:buNone/>
            </a:pPr>
            <a:r>
              <a:rPr lang="fr-FR" altLang="fr-FR" sz="1000">
                <a:latin typeface="Courier New" pitchFamily="49" charset="0"/>
                <a:cs typeface="Courier New" pitchFamily="49" charset="0"/>
              </a:rPr>
              <a:t> 110    00e0.b04b.e790    DYNAMIC     Gig1/1</a:t>
            </a:r>
          </a:p>
          <a:p>
            <a:pPr eaLnBrk="1" hangingPunct="1">
              <a:spcBef>
                <a:spcPct val="0"/>
              </a:spcBef>
              <a:buFontTx/>
              <a:buNone/>
            </a:pPr>
            <a:r>
              <a:rPr lang="fr-FR" altLang="fr-FR" sz="1000">
                <a:latin typeface="Courier New" pitchFamily="49" charset="0"/>
                <a:cs typeface="Courier New" pitchFamily="49" charset="0"/>
              </a:rPr>
              <a:t> 120    000c.cfe4.1319    DYNAMIC     Gig1/1</a:t>
            </a:r>
          </a:p>
          <a:p>
            <a:pPr eaLnBrk="1" hangingPunct="1">
              <a:spcBef>
                <a:spcPct val="0"/>
              </a:spcBef>
              <a:buFontTx/>
              <a:buNone/>
            </a:pPr>
            <a:r>
              <a:rPr lang="fr-FR" altLang="fr-FR" sz="1000">
                <a:latin typeface="Courier New" pitchFamily="49" charset="0"/>
                <a:cs typeface="Courier New" pitchFamily="49" charset="0"/>
              </a:rPr>
              <a:t> 120    00e0.b04b.e790    DYNAMIC     Gig1/1</a:t>
            </a:r>
          </a:p>
          <a:p>
            <a:pPr eaLnBrk="1" hangingPunct="1">
              <a:spcBef>
                <a:spcPct val="0"/>
              </a:spcBef>
              <a:buFontTx/>
              <a:buNone/>
            </a:pPr>
            <a:r>
              <a:rPr lang="fr-FR" altLang="fr-FR" sz="1000">
                <a:latin typeface="Courier New" pitchFamily="49" charset="0"/>
                <a:cs typeface="Courier New" pitchFamily="49" charset="0"/>
              </a:rPr>
              <a:t> 120    00e0.f77a.1928    DYNAMIC     Fa0/2</a:t>
            </a:r>
          </a:p>
          <a:p>
            <a:pPr eaLnBrk="1" hangingPunct="1">
              <a:spcBef>
                <a:spcPct val="0"/>
              </a:spcBef>
              <a:buFontTx/>
              <a:buNone/>
            </a:pPr>
            <a:r>
              <a:rPr lang="fr-FR" altLang="fr-FR" sz="1000">
                <a:latin typeface="Courier New" pitchFamily="49" charset="0"/>
                <a:cs typeface="Courier New" pitchFamily="49" charset="0"/>
              </a:rPr>
              <a:t>sw1#</a:t>
            </a:r>
          </a:p>
        </p:txBody>
      </p:sp>
      <p:grpSp>
        <p:nvGrpSpPr>
          <p:cNvPr id="6152" name="Groupe 283"/>
          <p:cNvGrpSpPr>
            <a:grpSpLocks/>
          </p:cNvGrpSpPr>
          <p:nvPr/>
        </p:nvGrpSpPr>
        <p:grpSpPr bwMode="auto">
          <a:xfrm>
            <a:off x="6972300" y="5857875"/>
            <a:ext cx="457200" cy="420688"/>
            <a:chOff x="6758006" y="4437073"/>
            <a:chExt cx="457200" cy="420687"/>
          </a:xfrm>
        </p:grpSpPr>
        <p:sp>
          <p:nvSpPr>
            <p:cNvPr id="6448" name="Freeform 1123"/>
            <p:cNvSpPr>
              <a:spLocks/>
            </p:cNvSpPr>
            <p:nvPr/>
          </p:nvSpPr>
          <p:spPr bwMode="auto">
            <a:xfrm>
              <a:off x="6983431" y="4691073"/>
              <a:ext cx="231775" cy="158750"/>
            </a:xfrm>
            <a:custGeom>
              <a:avLst/>
              <a:gdLst>
                <a:gd name="T0" fmla="*/ 0 w 423"/>
                <a:gd name="T1" fmla="*/ 0 h 290"/>
                <a:gd name="T2" fmla="*/ 0 w 423"/>
                <a:gd name="T3" fmla="*/ 0 h 290"/>
                <a:gd name="T4" fmla="*/ 0 w 423"/>
                <a:gd name="T5" fmla="*/ 0 h 290"/>
                <a:gd name="T6" fmla="*/ 0 w 423"/>
                <a:gd name="T7" fmla="*/ 0 h 290"/>
                <a:gd name="T8" fmla="*/ 0 w 423"/>
                <a:gd name="T9" fmla="*/ 0 h 290"/>
                <a:gd name="T10" fmla="*/ 0 w 423"/>
                <a:gd name="T11" fmla="*/ 0 h 290"/>
                <a:gd name="T12" fmla="*/ 0 w 423"/>
                <a:gd name="T13" fmla="*/ 0 h 290"/>
                <a:gd name="T14" fmla="*/ 0 60000 65536"/>
                <a:gd name="T15" fmla="*/ 0 60000 65536"/>
                <a:gd name="T16" fmla="*/ 0 60000 65536"/>
                <a:gd name="T17" fmla="*/ 0 60000 65536"/>
                <a:gd name="T18" fmla="*/ 0 60000 65536"/>
                <a:gd name="T19" fmla="*/ 0 60000 65536"/>
                <a:gd name="T20" fmla="*/ 0 60000 65536"/>
                <a:gd name="T21" fmla="*/ 0 w 423"/>
                <a:gd name="T22" fmla="*/ 0 h 290"/>
                <a:gd name="T23" fmla="*/ 423 w 423"/>
                <a:gd name="T24" fmla="*/ 290 h 2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3" h="290">
                  <a:moveTo>
                    <a:pt x="148" y="290"/>
                  </a:moveTo>
                  <a:cubicBezTo>
                    <a:pt x="246" y="281"/>
                    <a:pt x="335" y="232"/>
                    <a:pt x="397" y="154"/>
                  </a:cubicBezTo>
                  <a:cubicBezTo>
                    <a:pt x="423" y="103"/>
                    <a:pt x="403" y="39"/>
                    <a:pt x="353" y="13"/>
                  </a:cubicBezTo>
                  <a:cubicBezTo>
                    <a:pt x="337" y="4"/>
                    <a:pt x="319" y="0"/>
                    <a:pt x="301" y="1"/>
                  </a:cubicBezTo>
                  <a:lnTo>
                    <a:pt x="0" y="290"/>
                  </a:lnTo>
                  <a:lnTo>
                    <a:pt x="148" y="290"/>
                  </a:lnTo>
                  <a:close/>
                </a:path>
              </a:pathLst>
            </a:custGeom>
            <a:solidFill>
              <a:srgbClr val="DDDDDD"/>
            </a:solidFill>
            <a:ln w="0">
              <a:solidFill>
                <a:srgbClr val="000000"/>
              </a:solidFill>
              <a:round/>
              <a:headEnd/>
              <a:tailEnd/>
            </a:ln>
          </p:spPr>
          <p:txBody>
            <a:bodyPr/>
            <a:lstStyle/>
            <a:p>
              <a:endParaRPr lang="fr-FR"/>
            </a:p>
          </p:txBody>
        </p:sp>
        <p:pic>
          <p:nvPicPr>
            <p:cNvPr id="6449" name="Picture 11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0" name="Picture 112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 name="Freeform 1126"/>
            <p:cNvSpPr>
              <a:spLocks/>
            </p:cNvSpPr>
            <p:nvPr/>
          </p:nvSpPr>
          <p:spPr bwMode="auto">
            <a:xfrm>
              <a:off x="6983431" y="4729173"/>
              <a:ext cx="153988" cy="120650"/>
            </a:xfrm>
            <a:custGeom>
              <a:avLst/>
              <a:gdLst>
                <a:gd name="T0" fmla="*/ 0 w 97"/>
                <a:gd name="T1" fmla="*/ 2147483647 h 76"/>
                <a:gd name="T2" fmla="*/ 2147483647 w 97"/>
                <a:gd name="T3" fmla="*/ 0 h 76"/>
                <a:gd name="T4" fmla="*/ 2147483647 w 97"/>
                <a:gd name="T5" fmla="*/ 2147483647 h 76"/>
                <a:gd name="T6" fmla="*/ 0 w 97"/>
                <a:gd name="T7" fmla="*/ 2147483647 h 76"/>
                <a:gd name="T8" fmla="*/ 0 w 97"/>
                <a:gd name="T9" fmla="*/ 2147483647 h 76"/>
                <a:gd name="T10" fmla="*/ 0 60000 65536"/>
                <a:gd name="T11" fmla="*/ 0 60000 65536"/>
                <a:gd name="T12" fmla="*/ 0 60000 65536"/>
                <a:gd name="T13" fmla="*/ 0 60000 65536"/>
                <a:gd name="T14" fmla="*/ 0 60000 65536"/>
                <a:gd name="T15" fmla="*/ 0 w 97"/>
                <a:gd name="T16" fmla="*/ 0 h 76"/>
                <a:gd name="T17" fmla="*/ 97 w 97"/>
                <a:gd name="T18" fmla="*/ 76 h 76"/>
              </a:gdLst>
              <a:ahLst/>
              <a:cxnLst>
                <a:cxn ang="T10">
                  <a:pos x="T0" y="T1"/>
                </a:cxn>
                <a:cxn ang="T11">
                  <a:pos x="T2" y="T3"/>
                </a:cxn>
                <a:cxn ang="T12">
                  <a:pos x="T4" y="T5"/>
                </a:cxn>
                <a:cxn ang="T13">
                  <a:pos x="T6" y="T7"/>
                </a:cxn>
                <a:cxn ang="T14">
                  <a:pos x="T8" y="T9"/>
                </a:cxn>
              </a:cxnLst>
              <a:rect l="T15" t="T16" r="T17" b="T18"/>
              <a:pathLst>
                <a:path w="97" h="76">
                  <a:moveTo>
                    <a:pt x="0" y="56"/>
                  </a:moveTo>
                  <a:lnTo>
                    <a:pt x="97" y="0"/>
                  </a:lnTo>
                  <a:lnTo>
                    <a:pt x="90" y="24"/>
                  </a:lnTo>
                  <a:lnTo>
                    <a:pt x="0" y="76"/>
                  </a:lnTo>
                  <a:lnTo>
                    <a:pt x="0" y="56"/>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6452" name="Picture 112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3" name="Picture 112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4" name="Freeform 1129"/>
            <p:cNvSpPr>
              <a:spLocks/>
            </p:cNvSpPr>
            <p:nvPr/>
          </p:nvSpPr>
          <p:spPr bwMode="auto">
            <a:xfrm>
              <a:off x="7116781" y="4572010"/>
              <a:ext cx="68263" cy="169862"/>
            </a:xfrm>
            <a:custGeom>
              <a:avLst/>
              <a:gdLst>
                <a:gd name="T0" fmla="*/ 0 w 43"/>
                <a:gd name="T1" fmla="*/ 2147483647 h 107"/>
                <a:gd name="T2" fmla="*/ 2147483647 w 43"/>
                <a:gd name="T3" fmla="*/ 0 h 107"/>
                <a:gd name="T4" fmla="*/ 2147483647 w 43"/>
                <a:gd name="T5" fmla="*/ 0 h 107"/>
                <a:gd name="T6" fmla="*/ 2147483647 w 43"/>
                <a:gd name="T7" fmla="*/ 2147483647 h 107"/>
                <a:gd name="T8" fmla="*/ 0 w 43"/>
                <a:gd name="T9" fmla="*/ 2147483647 h 107"/>
                <a:gd name="T10" fmla="*/ 0 60000 65536"/>
                <a:gd name="T11" fmla="*/ 0 60000 65536"/>
                <a:gd name="T12" fmla="*/ 0 60000 65536"/>
                <a:gd name="T13" fmla="*/ 0 60000 65536"/>
                <a:gd name="T14" fmla="*/ 0 60000 65536"/>
                <a:gd name="T15" fmla="*/ 0 w 43"/>
                <a:gd name="T16" fmla="*/ 0 h 107"/>
                <a:gd name="T17" fmla="*/ 43 w 43"/>
                <a:gd name="T18" fmla="*/ 107 h 107"/>
              </a:gdLst>
              <a:ahLst/>
              <a:cxnLst>
                <a:cxn ang="T10">
                  <a:pos x="T0" y="T1"/>
                </a:cxn>
                <a:cxn ang="T11">
                  <a:pos x="T2" y="T3"/>
                </a:cxn>
                <a:cxn ang="T12">
                  <a:pos x="T4" y="T5"/>
                </a:cxn>
                <a:cxn ang="T13">
                  <a:pos x="T6" y="T7"/>
                </a:cxn>
                <a:cxn ang="T14">
                  <a:pos x="T8" y="T9"/>
                </a:cxn>
              </a:cxnLst>
              <a:rect l="T15" t="T16" r="T17" b="T18"/>
              <a:pathLst>
                <a:path w="43" h="107">
                  <a:moveTo>
                    <a:pt x="0" y="107"/>
                  </a:moveTo>
                  <a:lnTo>
                    <a:pt x="31" y="0"/>
                  </a:lnTo>
                  <a:lnTo>
                    <a:pt x="43" y="0"/>
                  </a:lnTo>
                  <a:lnTo>
                    <a:pt x="13" y="99"/>
                  </a:lnTo>
                  <a:lnTo>
                    <a:pt x="0" y="107"/>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455" name="Rectangle 1130"/>
            <p:cNvSpPr>
              <a:spLocks noChangeArrowheads="1"/>
            </p:cNvSpPr>
            <p:nvPr/>
          </p:nvSpPr>
          <p:spPr bwMode="auto">
            <a:xfrm>
              <a:off x="6942156" y="4437073"/>
              <a:ext cx="2540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56" name="Rectangle 1131"/>
            <p:cNvSpPr>
              <a:spLocks noChangeArrowheads="1"/>
            </p:cNvSpPr>
            <p:nvPr/>
          </p:nvSpPr>
          <p:spPr bwMode="auto">
            <a:xfrm>
              <a:off x="6942156" y="4445010"/>
              <a:ext cx="254000" cy="952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57" name="Rectangle 1132"/>
            <p:cNvSpPr>
              <a:spLocks noChangeArrowheads="1"/>
            </p:cNvSpPr>
            <p:nvPr/>
          </p:nvSpPr>
          <p:spPr bwMode="auto">
            <a:xfrm>
              <a:off x="6942156" y="4454535"/>
              <a:ext cx="2540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58" name="Rectangle 1133"/>
            <p:cNvSpPr>
              <a:spLocks noChangeArrowheads="1"/>
            </p:cNvSpPr>
            <p:nvPr/>
          </p:nvSpPr>
          <p:spPr bwMode="auto">
            <a:xfrm>
              <a:off x="6942156" y="4462473"/>
              <a:ext cx="254000" cy="9525"/>
            </a:xfrm>
            <a:prstGeom prst="rect">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59" name="Rectangle 1134"/>
            <p:cNvSpPr>
              <a:spLocks noChangeArrowheads="1"/>
            </p:cNvSpPr>
            <p:nvPr/>
          </p:nvSpPr>
          <p:spPr bwMode="auto">
            <a:xfrm>
              <a:off x="6942156" y="4471998"/>
              <a:ext cx="2540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60" name="Rectangle 1135"/>
            <p:cNvSpPr>
              <a:spLocks noChangeArrowheads="1"/>
            </p:cNvSpPr>
            <p:nvPr/>
          </p:nvSpPr>
          <p:spPr bwMode="auto">
            <a:xfrm>
              <a:off x="6942156" y="4481523"/>
              <a:ext cx="254000" cy="7937"/>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61" name="Rectangle 1136"/>
            <p:cNvSpPr>
              <a:spLocks noChangeArrowheads="1"/>
            </p:cNvSpPr>
            <p:nvPr/>
          </p:nvSpPr>
          <p:spPr bwMode="auto">
            <a:xfrm>
              <a:off x="6942156" y="4489460"/>
              <a:ext cx="254000" cy="9525"/>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62" name="Rectangle 1137"/>
            <p:cNvSpPr>
              <a:spLocks noChangeArrowheads="1"/>
            </p:cNvSpPr>
            <p:nvPr/>
          </p:nvSpPr>
          <p:spPr bwMode="auto">
            <a:xfrm>
              <a:off x="6942156" y="4498985"/>
              <a:ext cx="2540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63" name="Rectangle 1138"/>
            <p:cNvSpPr>
              <a:spLocks noChangeArrowheads="1"/>
            </p:cNvSpPr>
            <p:nvPr/>
          </p:nvSpPr>
          <p:spPr bwMode="auto">
            <a:xfrm>
              <a:off x="6942156" y="4506923"/>
              <a:ext cx="2540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64" name="Rectangle 1139"/>
            <p:cNvSpPr>
              <a:spLocks noChangeArrowheads="1"/>
            </p:cNvSpPr>
            <p:nvPr/>
          </p:nvSpPr>
          <p:spPr bwMode="auto">
            <a:xfrm>
              <a:off x="6942156" y="4516448"/>
              <a:ext cx="254000" cy="7937"/>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65" name="Rectangle 1140"/>
            <p:cNvSpPr>
              <a:spLocks noChangeArrowheads="1"/>
            </p:cNvSpPr>
            <p:nvPr/>
          </p:nvSpPr>
          <p:spPr bwMode="auto">
            <a:xfrm>
              <a:off x="6942156" y="4524385"/>
              <a:ext cx="254000" cy="952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66" name="Rectangle 1141"/>
            <p:cNvSpPr>
              <a:spLocks noChangeArrowheads="1"/>
            </p:cNvSpPr>
            <p:nvPr/>
          </p:nvSpPr>
          <p:spPr bwMode="auto">
            <a:xfrm>
              <a:off x="6942156" y="4533910"/>
              <a:ext cx="254000" cy="7937"/>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67" name="Rectangle 1142"/>
            <p:cNvSpPr>
              <a:spLocks noChangeArrowheads="1"/>
            </p:cNvSpPr>
            <p:nvPr/>
          </p:nvSpPr>
          <p:spPr bwMode="auto">
            <a:xfrm>
              <a:off x="6942156" y="4541848"/>
              <a:ext cx="254000" cy="9525"/>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68" name="Rectangle 1143"/>
            <p:cNvSpPr>
              <a:spLocks noChangeArrowheads="1"/>
            </p:cNvSpPr>
            <p:nvPr/>
          </p:nvSpPr>
          <p:spPr bwMode="auto">
            <a:xfrm>
              <a:off x="6942156" y="4551373"/>
              <a:ext cx="2540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69" name="Rectangle 1144"/>
            <p:cNvSpPr>
              <a:spLocks noChangeArrowheads="1"/>
            </p:cNvSpPr>
            <p:nvPr/>
          </p:nvSpPr>
          <p:spPr bwMode="auto">
            <a:xfrm>
              <a:off x="6942156" y="4559310"/>
              <a:ext cx="254000" cy="952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70" name="Rectangle 1145"/>
            <p:cNvSpPr>
              <a:spLocks noChangeArrowheads="1"/>
            </p:cNvSpPr>
            <p:nvPr/>
          </p:nvSpPr>
          <p:spPr bwMode="auto">
            <a:xfrm>
              <a:off x="6942156" y="4568835"/>
              <a:ext cx="254000" cy="7937"/>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71" name="Freeform 1146"/>
            <p:cNvSpPr>
              <a:spLocks/>
            </p:cNvSpPr>
            <p:nvPr/>
          </p:nvSpPr>
          <p:spPr bwMode="auto">
            <a:xfrm>
              <a:off x="6953269" y="4448185"/>
              <a:ext cx="231775" cy="123825"/>
            </a:xfrm>
            <a:custGeom>
              <a:avLst/>
              <a:gdLst>
                <a:gd name="T0" fmla="*/ 0 w 422"/>
                <a:gd name="T1" fmla="*/ 0 h 224"/>
                <a:gd name="T2" fmla="*/ 0 w 422"/>
                <a:gd name="T3" fmla="*/ 0 h 224"/>
                <a:gd name="T4" fmla="*/ 0 w 422"/>
                <a:gd name="T5" fmla="*/ 0 h 224"/>
                <a:gd name="T6" fmla="*/ 0 w 422"/>
                <a:gd name="T7" fmla="*/ 0 h 224"/>
                <a:gd name="T8" fmla="*/ 0 w 422"/>
                <a:gd name="T9" fmla="*/ 0 h 224"/>
                <a:gd name="T10" fmla="*/ 0 w 422"/>
                <a:gd name="T11" fmla="*/ 0 h 224"/>
                <a:gd name="T12" fmla="*/ 0 60000 65536"/>
                <a:gd name="T13" fmla="*/ 0 60000 65536"/>
                <a:gd name="T14" fmla="*/ 0 60000 65536"/>
                <a:gd name="T15" fmla="*/ 0 60000 65536"/>
                <a:gd name="T16" fmla="*/ 0 60000 65536"/>
                <a:gd name="T17" fmla="*/ 0 60000 65536"/>
                <a:gd name="T18" fmla="*/ 0 w 422"/>
                <a:gd name="T19" fmla="*/ 0 h 224"/>
                <a:gd name="T20" fmla="*/ 422 w 422"/>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422" h="224">
                  <a:moveTo>
                    <a:pt x="0" y="2"/>
                  </a:moveTo>
                  <a:lnTo>
                    <a:pt x="34" y="0"/>
                  </a:lnTo>
                  <a:lnTo>
                    <a:pt x="304" y="143"/>
                  </a:lnTo>
                  <a:lnTo>
                    <a:pt x="422" y="224"/>
                  </a:lnTo>
                  <a:lnTo>
                    <a:pt x="388" y="224"/>
                  </a:lnTo>
                  <a:cubicBezTo>
                    <a:pt x="258" y="152"/>
                    <a:pt x="128" y="78"/>
                    <a:pt x="0" y="2"/>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472" name="Rectangle 1147"/>
            <p:cNvSpPr>
              <a:spLocks noChangeArrowheads="1"/>
            </p:cNvSpPr>
            <p:nvPr/>
          </p:nvSpPr>
          <p:spPr bwMode="auto">
            <a:xfrm>
              <a:off x="6758006" y="4603760"/>
              <a:ext cx="3683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73" name="Rectangle 1148"/>
            <p:cNvSpPr>
              <a:spLocks noChangeArrowheads="1"/>
            </p:cNvSpPr>
            <p:nvPr/>
          </p:nvSpPr>
          <p:spPr bwMode="auto">
            <a:xfrm>
              <a:off x="6758006" y="4611698"/>
              <a:ext cx="368300" cy="9525"/>
            </a:xfrm>
            <a:prstGeom prst="rect">
              <a:avLst/>
            </a:prstGeom>
            <a:solidFill>
              <a:srgbClr val="DFDF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74" name="Rectangle 1149"/>
            <p:cNvSpPr>
              <a:spLocks noChangeArrowheads="1"/>
            </p:cNvSpPr>
            <p:nvPr/>
          </p:nvSpPr>
          <p:spPr bwMode="auto">
            <a:xfrm>
              <a:off x="6758006" y="4621223"/>
              <a:ext cx="368300" cy="9525"/>
            </a:xfrm>
            <a:prstGeom prst="rect">
              <a:avLst/>
            </a:prstGeom>
            <a:solidFill>
              <a:srgbClr val="E1E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75" name="Rectangle 1150"/>
            <p:cNvSpPr>
              <a:spLocks noChangeArrowheads="1"/>
            </p:cNvSpPr>
            <p:nvPr/>
          </p:nvSpPr>
          <p:spPr bwMode="auto">
            <a:xfrm>
              <a:off x="6758006" y="4630748"/>
              <a:ext cx="3683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76" name="Rectangle 1151"/>
            <p:cNvSpPr>
              <a:spLocks noChangeArrowheads="1"/>
            </p:cNvSpPr>
            <p:nvPr/>
          </p:nvSpPr>
          <p:spPr bwMode="auto">
            <a:xfrm>
              <a:off x="6758006" y="4638685"/>
              <a:ext cx="368300" cy="95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77" name="Rectangle 1152"/>
            <p:cNvSpPr>
              <a:spLocks noChangeArrowheads="1"/>
            </p:cNvSpPr>
            <p:nvPr/>
          </p:nvSpPr>
          <p:spPr bwMode="auto">
            <a:xfrm>
              <a:off x="6758006" y="4648210"/>
              <a:ext cx="368300" cy="7937"/>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78" name="Rectangle 1153"/>
            <p:cNvSpPr>
              <a:spLocks noChangeArrowheads="1"/>
            </p:cNvSpPr>
            <p:nvPr/>
          </p:nvSpPr>
          <p:spPr bwMode="auto">
            <a:xfrm>
              <a:off x="6758006" y="4656148"/>
              <a:ext cx="3683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79" name="Rectangle 1154"/>
            <p:cNvSpPr>
              <a:spLocks noChangeArrowheads="1"/>
            </p:cNvSpPr>
            <p:nvPr/>
          </p:nvSpPr>
          <p:spPr bwMode="auto">
            <a:xfrm>
              <a:off x="6758006" y="4665673"/>
              <a:ext cx="368300" cy="7937"/>
            </a:xfrm>
            <a:prstGeom prst="rect">
              <a:avLst/>
            </a:prstGeom>
            <a:solidFill>
              <a:srgbClr val="E7E7E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80" name="Rectangle 1155"/>
            <p:cNvSpPr>
              <a:spLocks noChangeArrowheads="1"/>
            </p:cNvSpPr>
            <p:nvPr/>
          </p:nvSpPr>
          <p:spPr bwMode="auto">
            <a:xfrm>
              <a:off x="6758006" y="4673610"/>
              <a:ext cx="368300" cy="9525"/>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81" name="Rectangle 1156"/>
            <p:cNvSpPr>
              <a:spLocks noChangeArrowheads="1"/>
            </p:cNvSpPr>
            <p:nvPr/>
          </p:nvSpPr>
          <p:spPr bwMode="auto">
            <a:xfrm>
              <a:off x="6758006" y="4683135"/>
              <a:ext cx="368300" cy="7937"/>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82" name="Rectangle 1157"/>
            <p:cNvSpPr>
              <a:spLocks noChangeArrowheads="1"/>
            </p:cNvSpPr>
            <p:nvPr/>
          </p:nvSpPr>
          <p:spPr bwMode="auto">
            <a:xfrm>
              <a:off x="6758006" y="4691073"/>
              <a:ext cx="368300" cy="9525"/>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83" name="Rectangle 1158"/>
            <p:cNvSpPr>
              <a:spLocks noChangeArrowheads="1"/>
            </p:cNvSpPr>
            <p:nvPr/>
          </p:nvSpPr>
          <p:spPr bwMode="auto">
            <a:xfrm>
              <a:off x="6758006" y="4700598"/>
              <a:ext cx="3683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84" name="Rectangle 1159"/>
            <p:cNvSpPr>
              <a:spLocks noChangeArrowheads="1"/>
            </p:cNvSpPr>
            <p:nvPr/>
          </p:nvSpPr>
          <p:spPr bwMode="auto">
            <a:xfrm>
              <a:off x="6758006" y="4708535"/>
              <a:ext cx="3683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85" name="Rectangle 1160"/>
            <p:cNvSpPr>
              <a:spLocks noChangeArrowheads="1"/>
            </p:cNvSpPr>
            <p:nvPr/>
          </p:nvSpPr>
          <p:spPr bwMode="auto">
            <a:xfrm>
              <a:off x="6758006" y="4718060"/>
              <a:ext cx="368300" cy="7937"/>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86" name="Rectangle 1161"/>
            <p:cNvSpPr>
              <a:spLocks noChangeArrowheads="1"/>
            </p:cNvSpPr>
            <p:nvPr/>
          </p:nvSpPr>
          <p:spPr bwMode="auto">
            <a:xfrm>
              <a:off x="6758006" y="4725998"/>
              <a:ext cx="368300" cy="9525"/>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87" name="Rectangle 1162"/>
            <p:cNvSpPr>
              <a:spLocks noChangeArrowheads="1"/>
            </p:cNvSpPr>
            <p:nvPr/>
          </p:nvSpPr>
          <p:spPr bwMode="auto">
            <a:xfrm>
              <a:off x="6758006" y="4735523"/>
              <a:ext cx="368300" cy="7937"/>
            </a:xfrm>
            <a:prstGeom prst="rect">
              <a:avLst/>
            </a:prstGeom>
            <a:solidFill>
              <a:srgbClr val="F1F1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88" name="Rectangle 1163"/>
            <p:cNvSpPr>
              <a:spLocks noChangeArrowheads="1"/>
            </p:cNvSpPr>
            <p:nvPr/>
          </p:nvSpPr>
          <p:spPr bwMode="auto">
            <a:xfrm>
              <a:off x="6758006" y="4743460"/>
              <a:ext cx="368300" cy="9525"/>
            </a:xfrm>
            <a:prstGeom prst="rect">
              <a:avLst/>
            </a:prstGeom>
            <a:solidFill>
              <a:srgbClr val="F3F3F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89" name="Rectangle 1164"/>
            <p:cNvSpPr>
              <a:spLocks noChangeArrowheads="1"/>
            </p:cNvSpPr>
            <p:nvPr/>
          </p:nvSpPr>
          <p:spPr bwMode="auto">
            <a:xfrm>
              <a:off x="6758006" y="4752985"/>
              <a:ext cx="368300" cy="9525"/>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90" name="Rectangle 1165"/>
            <p:cNvSpPr>
              <a:spLocks noChangeArrowheads="1"/>
            </p:cNvSpPr>
            <p:nvPr/>
          </p:nvSpPr>
          <p:spPr bwMode="auto">
            <a:xfrm>
              <a:off x="6758006" y="4762510"/>
              <a:ext cx="368300" cy="7937"/>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91" name="Rectangle 1166"/>
            <p:cNvSpPr>
              <a:spLocks noChangeArrowheads="1"/>
            </p:cNvSpPr>
            <p:nvPr/>
          </p:nvSpPr>
          <p:spPr bwMode="auto">
            <a:xfrm>
              <a:off x="6758006" y="4770448"/>
              <a:ext cx="368300" cy="9525"/>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92" name="Rectangle 1167"/>
            <p:cNvSpPr>
              <a:spLocks noChangeArrowheads="1"/>
            </p:cNvSpPr>
            <p:nvPr/>
          </p:nvSpPr>
          <p:spPr bwMode="auto">
            <a:xfrm>
              <a:off x="6758006" y="4779973"/>
              <a:ext cx="3683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93" name="Rectangle 1168"/>
            <p:cNvSpPr>
              <a:spLocks noChangeArrowheads="1"/>
            </p:cNvSpPr>
            <p:nvPr/>
          </p:nvSpPr>
          <p:spPr bwMode="auto">
            <a:xfrm>
              <a:off x="6758006" y="4787910"/>
              <a:ext cx="368300" cy="9525"/>
            </a:xfrm>
            <a:prstGeom prst="rect">
              <a:avLst/>
            </a:prstGeom>
            <a:solidFill>
              <a:srgbClr val="F9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94" name="Rectangle 1169"/>
            <p:cNvSpPr>
              <a:spLocks noChangeArrowheads="1"/>
            </p:cNvSpPr>
            <p:nvPr/>
          </p:nvSpPr>
          <p:spPr bwMode="auto">
            <a:xfrm>
              <a:off x="6758006" y="4797435"/>
              <a:ext cx="368300" cy="7937"/>
            </a:xfrm>
            <a:prstGeom prst="rect">
              <a:avLst/>
            </a:prstGeom>
            <a:solidFill>
              <a:srgbClr val="FBFB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95" name="Rectangle 1170"/>
            <p:cNvSpPr>
              <a:spLocks noChangeArrowheads="1"/>
            </p:cNvSpPr>
            <p:nvPr/>
          </p:nvSpPr>
          <p:spPr bwMode="auto">
            <a:xfrm>
              <a:off x="6758006" y="4805373"/>
              <a:ext cx="368300" cy="9525"/>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96" name="Rectangle 1171"/>
            <p:cNvSpPr>
              <a:spLocks noChangeArrowheads="1"/>
            </p:cNvSpPr>
            <p:nvPr/>
          </p:nvSpPr>
          <p:spPr bwMode="auto">
            <a:xfrm>
              <a:off x="6758006" y="4814898"/>
              <a:ext cx="368300" cy="7937"/>
            </a:xfrm>
            <a:prstGeom prst="rect">
              <a:avLst/>
            </a:prstGeom>
            <a:solidFill>
              <a:srgbClr val="FDFDF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97" name="Freeform 1172"/>
            <p:cNvSpPr>
              <a:spLocks/>
            </p:cNvSpPr>
            <p:nvPr/>
          </p:nvSpPr>
          <p:spPr bwMode="auto">
            <a:xfrm>
              <a:off x="6770706" y="4619635"/>
              <a:ext cx="346075" cy="198437"/>
            </a:xfrm>
            <a:custGeom>
              <a:avLst/>
              <a:gdLst>
                <a:gd name="T0" fmla="*/ 0 w 631"/>
                <a:gd name="T1" fmla="*/ 0 h 364"/>
                <a:gd name="T2" fmla="*/ 0 w 631"/>
                <a:gd name="T3" fmla="*/ 0 h 364"/>
                <a:gd name="T4" fmla="*/ 0 w 631"/>
                <a:gd name="T5" fmla="*/ 0 h 364"/>
                <a:gd name="T6" fmla="*/ 0 w 631"/>
                <a:gd name="T7" fmla="*/ 0 h 364"/>
                <a:gd name="T8" fmla="*/ 0 w 631"/>
                <a:gd name="T9" fmla="*/ 0 h 364"/>
                <a:gd name="T10" fmla="*/ 0 60000 65536"/>
                <a:gd name="T11" fmla="*/ 0 60000 65536"/>
                <a:gd name="T12" fmla="*/ 0 60000 65536"/>
                <a:gd name="T13" fmla="*/ 0 60000 65536"/>
                <a:gd name="T14" fmla="*/ 0 60000 65536"/>
                <a:gd name="T15" fmla="*/ 0 w 631"/>
                <a:gd name="T16" fmla="*/ 0 h 364"/>
                <a:gd name="T17" fmla="*/ 631 w 631"/>
                <a:gd name="T18" fmla="*/ 364 h 364"/>
              </a:gdLst>
              <a:ahLst/>
              <a:cxnLst>
                <a:cxn ang="T10">
                  <a:pos x="T0" y="T1"/>
                </a:cxn>
                <a:cxn ang="T11">
                  <a:pos x="T2" y="T3"/>
                </a:cxn>
                <a:cxn ang="T12">
                  <a:pos x="T4" y="T5"/>
                </a:cxn>
                <a:cxn ang="T13">
                  <a:pos x="T6" y="T7"/>
                </a:cxn>
                <a:cxn ang="T14">
                  <a:pos x="T8" y="T9"/>
                </a:cxn>
              </a:cxnLst>
              <a:rect l="T15" t="T16" r="T17" b="T18"/>
              <a:pathLst>
                <a:path w="631" h="364">
                  <a:moveTo>
                    <a:pt x="0" y="141"/>
                  </a:moveTo>
                  <a:lnTo>
                    <a:pt x="243" y="0"/>
                  </a:lnTo>
                  <a:lnTo>
                    <a:pt x="631" y="224"/>
                  </a:lnTo>
                  <a:lnTo>
                    <a:pt x="389" y="364"/>
                  </a:lnTo>
                  <a:cubicBezTo>
                    <a:pt x="245" y="318"/>
                    <a:pt x="113" y="242"/>
                    <a:pt x="0" y="141"/>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6498" name="Picture 117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89769" y="4437073"/>
              <a:ext cx="280988"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99" name="Picture 117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58006" y="4683135"/>
              <a:ext cx="236538"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00" name="Freeform 1177"/>
            <p:cNvSpPr>
              <a:spLocks/>
            </p:cNvSpPr>
            <p:nvPr/>
          </p:nvSpPr>
          <p:spPr bwMode="auto">
            <a:xfrm>
              <a:off x="6770706" y="4695835"/>
              <a:ext cx="212725" cy="153987"/>
            </a:xfrm>
            <a:custGeom>
              <a:avLst/>
              <a:gdLst>
                <a:gd name="T0" fmla="*/ 0 w 389"/>
                <a:gd name="T1" fmla="*/ 0 h 279"/>
                <a:gd name="T2" fmla="*/ 0 w 389"/>
                <a:gd name="T3" fmla="*/ 0 h 279"/>
                <a:gd name="T4" fmla="*/ 0 w 389"/>
                <a:gd name="T5" fmla="*/ 0 h 279"/>
                <a:gd name="T6" fmla="*/ 0 w 389"/>
                <a:gd name="T7" fmla="*/ 0 h 279"/>
                <a:gd name="T8" fmla="*/ 0 w 389"/>
                <a:gd name="T9" fmla="*/ 0 h 279"/>
                <a:gd name="T10" fmla="*/ 0 w 389"/>
                <a:gd name="T11" fmla="*/ 0 h 279"/>
                <a:gd name="T12" fmla="*/ 0 w 389"/>
                <a:gd name="T13" fmla="*/ 0 h 279"/>
                <a:gd name="T14" fmla="*/ 0 60000 65536"/>
                <a:gd name="T15" fmla="*/ 0 60000 65536"/>
                <a:gd name="T16" fmla="*/ 0 60000 65536"/>
                <a:gd name="T17" fmla="*/ 0 60000 65536"/>
                <a:gd name="T18" fmla="*/ 0 60000 65536"/>
                <a:gd name="T19" fmla="*/ 0 60000 65536"/>
                <a:gd name="T20" fmla="*/ 0 60000 65536"/>
                <a:gd name="T21" fmla="*/ 0 w 389"/>
                <a:gd name="T22" fmla="*/ 0 h 279"/>
                <a:gd name="T23" fmla="*/ 389 w 389"/>
                <a:gd name="T24" fmla="*/ 279 h 2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 h="279">
                  <a:moveTo>
                    <a:pt x="0" y="53"/>
                  </a:moveTo>
                  <a:cubicBezTo>
                    <a:pt x="109" y="160"/>
                    <a:pt x="242" y="238"/>
                    <a:pt x="389" y="279"/>
                  </a:cubicBezTo>
                  <a:lnTo>
                    <a:pt x="389" y="223"/>
                  </a:lnTo>
                  <a:cubicBezTo>
                    <a:pt x="243" y="183"/>
                    <a:pt x="109" y="106"/>
                    <a:pt x="0" y="0"/>
                  </a:cubicBezTo>
                  <a:lnTo>
                    <a:pt x="0" y="53"/>
                  </a:lnTo>
                  <a:close/>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501" name="Freeform 1178"/>
            <p:cNvSpPr>
              <a:spLocks/>
            </p:cNvSpPr>
            <p:nvPr/>
          </p:nvSpPr>
          <p:spPr bwMode="auto">
            <a:xfrm>
              <a:off x="6770706" y="4448185"/>
              <a:ext cx="414338" cy="401637"/>
            </a:xfrm>
            <a:custGeom>
              <a:avLst/>
              <a:gdLst>
                <a:gd name="T0" fmla="*/ 0 w 756"/>
                <a:gd name="T1" fmla="*/ 0 h 730"/>
                <a:gd name="T2" fmla="*/ 0 w 756"/>
                <a:gd name="T3" fmla="*/ 0 h 730"/>
                <a:gd name="T4" fmla="*/ 0 w 756"/>
                <a:gd name="T5" fmla="*/ 0 h 730"/>
                <a:gd name="T6" fmla="*/ 0 w 756"/>
                <a:gd name="T7" fmla="*/ 0 h 730"/>
                <a:gd name="T8" fmla="*/ 0 w 756"/>
                <a:gd name="T9" fmla="*/ 0 h 730"/>
                <a:gd name="T10" fmla="*/ 0 w 756"/>
                <a:gd name="T11" fmla="*/ 0 h 730"/>
                <a:gd name="T12" fmla="*/ 0 w 756"/>
                <a:gd name="T13" fmla="*/ 0 h 730"/>
                <a:gd name="T14" fmla="*/ 0 w 756"/>
                <a:gd name="T15" fmla="*/ 0 h 730"/>
                <a:gd name="T16" fmla="*/ 0 w 756"/>
                <a:gd name="T17" fmla="*/ 0 h 7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56"/>
                <a:gd name="T28" fmla="*/ 0 h 730"/>
                <a:gd name="T29" fmla="*/ 756 w 756"/>
                <a:gd name="T30" fmla="*/ 730 h 7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56" h="730">
                  <a:moveTo>
                    <a:pt x="389" y="730"/>
                  </a:moveTo>
                  <a:lnTo>
                    <a:pt x="650" y="579"/>
                  </a:lnTo>
                  <a:lnTo>
                    <a:pt x="756" y="224"/>
                  </a:lnTo>
                  <a:lnTo>
                    <a:pt x="368" y="0"/>
                  </a:lnTo>
                  <a:lnTo>
                    <a:pt x="335" y="0"/>
                  </a:lnTo>
                  <a:lnTo>
                    <a:pt x="243" y="310"/>
                  </a:lnTo>
                  <a:lnTo>
                    <a:pt x="0" y="451"/>
                  </a:lnTo>
                  <a:lnTo>
                    <a:pt x="0" y="504"/>
                  </a:lnTo>
                  <a:cubicBezTo>
                    <a:pt x="109" y="611"/>
                    <a:pt x="243" y="689"/>
                    <a:pt x="389" y="730"/>
                  </a:cubicBezTo>
                  <a:close/>
                </a:path>
              </a:pathLst>
            </a:custGeom>
            <a:noFill/>
            <a:ln w="1746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502" name="Freeform 1179"/>
            <p:cNvSpPr>
              <a:spLocks/>
            </p:cNvSpPr>
            <p:nvPr/>
          </p:nvSpPr>
          <p:spPr bwMode="auto">
            <a:xfrm>
              <a:off x="6919931" y="4468823"/>
              <a:ext cx="187325" cy="255587"/>
            </a:xfrm>
            <a:custGeom>
              <a:avLst/>
              <a:gdLst>
                <a:gd name="T0" fmla="*/ 2147483647 w 118"/>
                <a:gd name="T1" fmla="*/ 0 h 161"/>
                <a:gd name="T2" fmla="*/ 0 w 118"/>
                <a:gd name="T3" fmla="*/ 2147483647 h 161"/>
                <a:gd name="T4" fmla="*/ 2147483647 w 118"/>
                <a:gd name="T5" fmla="*/ 2147483647 h 161"/>
                <a:gd name="T6" fmla="*/ 0 60000 65536"/>
                <a:gd name="T7" fmla="*/ 0 60000 65536"/>
                <a:gd name="T8" fmla="*/ 0 60000 65536"/>
                <a:gd name="T9" fmla="*/ 0 w 118"/>
                <a:gd name="T10" fmla="*/ 0 h 161"/>
                <a:gd name="T11" fmla="*/ 118 w 118"/>
                <a:gd name="T12" fmla="*/ 161 h 161"/>
              </a:gdLst>
              <a:ahLst/>
              <a:cxnLst>
                <a:cxn ang="T6">
                  <a:pos x="T0" y="T1"/>
                </a:cxn>
                <a:cxn ang="T7">
                  <a:pos x="T2" y="T3"/>
                </a:cxn>
                <a:cxn ang="T8">
                  <a:pos x="T4" y="T5"/>
                </a:cxn>
              </a:cxnLst>
              <a:rect l="T9" t="T10" r="T11" b="T12"/>
              <a:pathLst>
                <a:path w="118" h="161">
                  <a:moveTo>
                    <a:pt x="27" y="0"/>
                  </a:moveTo>
                  <a:lnTo>
                    <a:pt x="0" y="93"/>
                  </a:lnTo>
                  <a:lnTo>
                    <a:pt x="118" y="161"/>
                  </a:lnTo>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503" name="Freeform 1180"/>
            <p:cNvSpPr>
              <a:spLocks/>
            </p:cNvSpPr>
            <p:nvPr/>
          </p:nvSpPr>
          <p:spPr bwMode="auto">
            <a:xfrm>
              <a:off x="6996131" y="4770448"/>
              <a:ext cx="90488" cy="71437"/>
            </a:xfrm>
            <a:custGeom>
              <a:avLst/>
              <a:gdLst>
                <a:gd name="T0" fmla="*/ 2147483647 w 57"/>
                <a:gd name="T1" fmla="*/ 0 h 45"/>
                <a:gd name="T2" fmla="*/ 0 w 57"/>
                <a:gd name="T3" fmla="*/ 2147483647 h 45"/>
                <a:gd name="T4" fmla="*/ 0 w 57"/>
                <a:gd name="T5" fmla="*/ 2147483647 h 45"/>
                <a:gd name="T6" fmla="*/ 0 60000 65536"/>
                <a:gd name="T7" fmla="*/ 0 60000 65536"/>
                <a:gd name="T8" fmla="*/ 0 60000 65536"/>
                <a:gd name="T9" fmla="*/ 0 w 57"/>
                <a:gd name="T10" fmla="*/ 0 h 45"/>
                <a:gd name="T11" fmla="*/ 57 w 57"/>
                <a:gd name="T12" fmla="*/ 45 h 45"/>
              </a:gdLst>
              <a:ahLst/>
              <a:cxnLst>
                <a:cxn ang="T6">
                  <a:pos x="T0" y="T1"/>
                </a:cxn>
                <a:cxn ang="T7">
                  <a:pos x="T2" y="T3"/>
                </a:cxn>
                <a:cxn ang="T8">
                  <a:pos x="T4" y="T5"/>
                </a:cxn>
              </a:cxnLst>
              <a:rect l="T9" t="T10" r="T11" b="T12"/>
              <a:pathLst>
                <a:path w="57" h="45">
                  <a:moveTo>
                    <a:pt x="57" y="0"/>
                  </a:moveTo>
                  <a:lnTo>
                    <a:pt x="0" y="34"/>
                  </a:lnTo>
                  <a:lnTo>
                    <a:pt x="0" y="45"/>
                  </a:lnTo>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504" name="Freeform 1184"/>
            <p:cNvSpPr>
              <a:spLocks noEditPoints="1"/>
            </p:cNvSpPr>
            <p:nvPr/>
          </p:nvSpPr>
          <p:spPr bwMode="auto">
            <a:xfrm>
              <a:off x="6800869" y="4633923"/>
              <a:ext cx="290513" cy="166687"/>
            </a:xfrm>
            <a:custGeom>
              <a:avLst/>
              <a:gdLst>
                <a:gd name="T0" fmla="*/ 2147483647 w 183"/>
                <a:gd name="T1" fmla="*/ 2147483647 h 105"/>
                <a:gd name="T2" fmla="*/ 2147483647 w 183"/>
                <a:gd name="T3" fmla="*/ 2147483647 h 105"/>
                <a:gd name="T4" fmla="*/ 2147483647 w 183"/>
                <a:gd name="T5" fmla="*/ 2147483647 h 105"/>
                <a:gd name="T6" fmla="*/ 2147483647 w 183"/>
                <a:gd name="T7" fmla="*/ 2147483647 h 105"/>
                <a:gd name="T8" fmla="*/ 2147483647 w 183"/>
                <a:gd name="T9" fmla="*/ 2147483647 h 105"/>
                <a:gd name="T10" fmla="*/ 2147483647 w 183"/>
                <a:gd name="T11" fmla="*/ 2147483647 h 105"/>
                <a:gd name="T12" fmla="*/ 2147483647 w 183"/>
                <a:gd name="T13" fmla="*/ 2147483647 h 105"/>
                <a:gd name="T14" fmla="*/ 2147483647 w 183"/>
                <a:gd name="T15" fmla="*/ 2147483647 h 105"/>
                <a:gd name="T16" fmla="*/ 2147483647 w 183"/>
                <a:gd name="T17" fmla="*/ 2147483647 h 105"/>
                <a:gd name="T18" fmla="*/ 2147483647 w 183"/>
                <a:gd name="T19" fmla="*/ 2147483647 h 105"/>
                <a:gd name="T20" fmla="*/ 2147483647 w 183"/>
                <a:gd name="T21" fmla="*/ 2147483647 h 105"/>
                <a:gd name="T22" fmla="*/ 2147483647 w 183"/>
                <a:gd name="T23" fmla="*/ 2147483647 h 105"/>
                <a:gd name="T24" fmla="*/ 2147483647 w 183"/>
                <a:gd name="T25" fmla="*/ 2147483647 h 105"/>
                <a:gd name="T26" fmla="*/ 2147483647 w 183"/>
                <a:gd name="T27" fmla="*/ 2147483647 h 105"/>
                <a:gd name="T28" fmla="*/ 2147483647 w 183"/>
                <a:gd name="T29" fmla="*/ 2147483647 h 105"/>
                <a:gd name="T30" fmla="*/ 2147483647 w 183"/>
                <a:gd name="T31" fmla="*/ 2147483647 h 105"/>
                <a:gd name="T32" fmla="*/ 2147483647 w 183"/>
                <a:gd name="T33" fmla="*/ 2147483647 h 105"/>
                <a:gd name="T34" fmla="*/ 2147483647 w 183"/>
                <a:gd name="T35" fmla="*/ 2147483647 h 105"/>
                <a:gd name="T36" fmla="*/ 2147483647 w 183"/>
                <a:gd name="T37" fmla="*/ 2147483647 h 105"/>
                <a:gd name="T38" fmla="*/ 2147483647 w 183"/>
                <a:gd name="T39" fmla="*/ 2147483647 h 105"/>
                <a:gd name="T40" fmla="*/ 2147483647 w 183"/>
                <a:gd name="T41" fmla="*/ 2147483647 h 105"/>
                <a:gd name="T42" fmla="*/ 2147483647 w 183"/>
                <a:gd name="T43" fmla="*/ 2147483647 h 105"/>
                <a:gd name="T44" fmla="*/ 2147483647 w 183"/>
                <a:gd name="T45" fmla="*/ 2147483647 h 105"/>
                <a:gd name="T46" fmla="*/ 2147483647 w 183"/>
                <a:gd name="T47" fmla="*/ 2147483647 h 105"/>
                <a:gd name="T48" fmla="*/ 2147483647 w 183"/>
                <a:gd name="T49" fmla="*/ 2147483647 h 105"/>
                <a:gd name="T50" fmla="*/ 2147483647 w 183"/>
                <a:gd name="T51" fmla="*/ 2147483647 h 105"/>
                <a:gd name="T52" fmla="*/ 2147483647 w 183"/>
                <a:gd name="T53" fmla="*/ 2147483647 h 105"/>
                <a:gd name="T54" fmla="*/ 2147483647 w 183"/>
                <a:gd name="T55" fmla="*/ 2147483647 h 105"/>
                <a:gd name="T56" fmla="*/ 2147483647 w 183"/>
                <a:gd name="T57" fmla="*/ 2147483647 h 105"/>
                <a:gd name="T58" fmla="*/ 2147483647 w 183"/>
                <a:gd name="T59" fmla="*/ 2147483647 h 105"/>
                <a:gd name="T60" fmla="*/ 2147483647 w 183"/>
                <a:gd name="T61" fmla="*/ 2147483647 h 105"/>
                <a:gd name="T62" fmla="*/ 2147483647 w 183"/>
                <a:gd name="T63" fmla="*/ 2147483647 h 105"/>
                <a:gd name="T64" fmla="*/ 2147483647 w 183"/>
                <a:gd name="T65" fmla="*/ 2147483647 h 105"/>
                <a:gd name="T66" fmla="*/ 2147483647 w 183"/>
                <a:gd name="T67" fmla="*/ 2147483647 h 105"/>
                <a:gd name="T68" fmla="*/ 2147483647 w 183"/>
                <a:gd name="T69" fmla="*/ 2147483647 h 105"/>
                <a:gd name="T70" fmla="*/ 2147483647 w 183"/>
                <a:gd name="T71" fmla="*/ 2147483647 h 105"/>
                <a:gd name="T72" fmla="*/ 2147483647 w 183"/>
                <a:gd name="T73" fmla="*/ 2147483647 h 105"/>
                <a:gd name="T74" fmla="*/ 2147483647 w 183"/>
                <a:gd name="T75" fmla="*/ 2147483647 h 105"/>
                <a:gd name="T76" fmla="*/ 2147483647 w 183"/>
                <a:gd name="T77" fmla="*/ 2147483647 h 105"/>
                <a:gd name="T78" fmla="*/ 2147483647 w 183"/>
                <a:gd name="T79" fmla="*/ 2147483647 h 105"/>
                <a:gd name="T80" fmla="*/ 2147483647 w 183"/>
                <a:gd name="T81" fmla="*/ 2147483647 h 105"/>
                <a:gd name="T82" fmla="*/ 2147483647 w 183"/>
                <a:gd name="T83" fmla="*/ 2147483647 h 105"/>
                <a:gd name="T84" fmla="*/ 2147483647 w 183"/>
                <a:gd name="T85" fmla="*/ 2147483647 h 1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05"/>
                <a:gd name="T131" fmla="*/ 183 w 183"/>
                <a:gd name="T132" fmla="*/ 105 h 1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05">
                  <a:moveTo>
                    <a:pt x="0" y="36"/>
                  </a:moveTo>
                  <a:lnTo>
                    <a:pt x="11" y="43"/>
                  </a:lnTo>
                  <a:lnTo>
                    <a:pt x="23" y="36"/>
                  </a:lnTo>
                  <a:lnTo>
                    <a:pt x="11" y="29"/>
                  </a:lnTo>
                  <a:lnTo>
                    <a:pt x="0" y="36"/>
                  </a:lnTo>
                  <a:close/>
                  <a:moveTo>
                    <a:pt x="17" y="26"/>
                  </a:moveTo>
                  <a:lnTo>
                    <a:pt x="29" y="33"/>
                  </a:lnTo>
                  <a:lnTo>
                    <a:pt x="40" y="26"/>
                  </a:lnTo>
                  <a:lnTo>
                    <a:pt x="28" y="19"/>
                  </a:lnTo>
                  <a:lnTo>
                    <a:pt x="17" y="26"/>
                  </a:lnTo>
                  <a:close/>
                  <a:moveTo>
                    <a:pt x="33" y="16"/>
                  </a:moveTo>
                  <a:lnTo>
                    <a:pt x="46" y="23"/>
                  </a:lnTo>
                  <a:lnTo>
                    <a:pt x="57" y="17"/>
                  </a:lnTo>
                  <a:lnTo>
                    <a:pt x="45" y="10"/>
                  </a:lnTo>
                  <a:lnTo>
                    <a:pt x="33" y="16"/>
                  </a:lnTo>
                  <a:close/>
                  <a:moveTo>
                    <a:pt x="50" y="6"/>
                  </a:moveTo>
                  <a:lnTo>
                    <a:pt x="62" y="13"/>
                  </a:lnTo>
                  <a:lnTo>
                    <a:pt x="74" y="7"/>
                  </a:lnTo>
                  <a:lnTo>
                    <a:pt x="62" y="0"/>
                  </a:lnTo>
                  <a:lnTo>
                    <a:pt x="50" y="6"/>
                  </a:lnTo>
                  <a:close/>
                  <a:moveTo>
                    <a:pt x="69" y="17"/>
                  </a:moveTo>
                  <a:lnTo>
                    <a:pt x="81" y="24"/>
                  </a:lnTo>
                  <a:lnTo>
                    <a:pt x="92" y="17"/>
                  </a:lnTo>
                  <a:lnTo>
                    <a:pt x="80" y="10"/>
                  </a:lnTo>
                  <a:lnTo>
                    <a:pt x="69" y="17"/>
                  </a:lnTo>
                  <a:close/>
                  <a:moveTo>
                    <a:pt x="87" y="27"/>
                  </a:moveTo>
                  <a:lnTo>
                    <a:pt x="99" y="34"/>
                  </a:lnTo>
                  <a:lnTo>
                    <a:pt x="110" y="28"/>
                  </a:lnTo>
                  <a:lnTo>
                    <a:pt x="98" y="21"/>
                  </a:lnTo>
                  <a:lnTo>
                    <a:pt x="87" y="27"/>
                  </a:lnTo>
                  <a:close/>
                  <a:moveTo>
                    <a:pt x="105" y="38"/>
                  </a:moveTo>
                  <a:lnTo>
                    <a:pt x="117" y="45"/>
                  </a:lnTo>
                  <a:lnTo>
                    <a:pt x="128" y="38"/>
                  </a:lnTo>
                  <a:lnTo>
                    <a:pt x="116" y="31"/>
                  </a:lnTo>
                  <a:lnTo>
                    <a:pt x="105" y="38"/>
                  </a:lnTo>
                  <a:close/>
                  <a:moveTo>
                    <a:pt x="141" y="58"/>
                  </a:moveTo>
                  <a:lnTo>
                    <a:pt x="153" y="66"/>
                  </a:lnTo>
                  <a:lnTo>
                    <a:pt x="164" y="59"/>
                  </a:lnTo>
                  <a:lnTo>
                    <a:pt x="152" y="52"/>
                  </a:lnTo>
                  <a:lnTo>
                    <a:pt x="141" y="58"/>
                  </a:lnTo>
                  <a:close/>
                  <a:moveTo>
                    <a:pt x="159" y="69"/>
                  </a:moveTo>
                  <a:lnTo>
                    <a:pt x="171" y="76"/>
                  </a:lnTo>
                  <a:lnTo>
                    <a:pt x="183" y="69"/>
                  </a:lnTo>
                  <a:lnTo>
                    <a:pt x="171" y="63"/>
                  </a:lnTo>
                  <a:lnTo>
                    <a:pt x="159" y="69"/>
                  </a:lnTo>
                  <a:close/>
                  <a:moveTo>
                    <a:pt x="142" y="79"/>
                  </a:moveTo>
                  <a:lnTo>
                    <a:pt x="154" y="86"/>
                  </a:lnTo>
                  <a:lnTo>
                    <a:pt x="165" y="79"/>
                  </a:lnTo>
                  <a:lnTo>
                    <a:pt x="153" y="72"/>
                  </a:lnTo>
                  <a:lnTo>
                    <a:pt x="142" y="79"/>
                  </a:lnTo>
                  <a:close/>
                  <a:moveTo>
                    <a:pt x="124" y="68"/>
                  </a:moveTo>
                  <a:lnTo>
                    <a:pt x="136" y="75"/>
                  </a:lnTo>
                  <a:lnTo>
                    <a:pt x="148" y="69"/>
                  </a:lnTo>
                  <a:lnTo>
                    <a:pt x="135" y="62"/>
                  </a:lnTo>
                  <a:lnTo>
                    <a:pt x="124" y="68"/>
                  </a:lnTo>
                  <a:close/>
                  <a:moveTo>
                    <a:pt x="123" y="48"/>
                  </a:moveTo>
                  <a:lnTo>
                    <a:pt x="135" y="55"/>
                  </a:lnTo>
                  <a:lnTo>
                    <a:pt x="146" y="48"/>
                  </a:lnTo>
                  <a:lnTo>
                    <a:pt x="134" y="41"/>
                  </a:lnTo>
                  <a:lnTo>
                    <a:pt x="123" y="48"/>
                  </a:lnTo>
                  <a:close/>
                  <a:moveTo>
                    <a:pt x="106" y="58"/>
                  </a:moveTo>
                  <a:lnTo>
                    <a:pt x="118" y="65"/>
                  </a:lnTo>
                  <a:lnTo>
                    <a:pt x="130" y="58"/>
                  </a:lnTo>
                  <a:lnTo>
                    <a:pt x="117" y="51"/>
                  </a:lnTo>
                  <a:lnTo>
                    <a:pt x="106" y="58"/>
                  </a:lnTo>
                  <a:close/>
                  <a:moveTo>
                    <a:pt x="88" y="47"/>
                  </a:moveTo>
                  <a:lnTo>
                    <a:pt x="100" y="54"/>
                  </a:lnTo>
                  <a:lnTo>
                    <a:pt x="111" y="48"/>
                  </a:lnTo>
                  <a:lnTo>
                    <a:pt x="99" y="41"/>
                  </a:lnTo>
                  <a:lnTo>
                    <a:pt x="88" y="47"/>
                  </a:lnTo>
                  <a:close/>
                  <a:moveTo>
                    <a:pt x="70" y="37"/>
                  </a:moveTo>
                  <a:lnTo>
                    <a:pt x="82" y="44"/>
                  </a:lnTo>
                  <a:lnTo>
                    <a:pt x="93" y="37"/>
                  </a:lnTo>
                  <a:lnTo>
                    <a:pt x="81" y="30"/>
                  </a:lnTo>
                  <a:lnTo>
                    <a:pt x="70" y="37"/>
                  </a:lnTo>
                  <a:close/>
                  <a:moveTo>
                    <a:pt x="52" y="27"/>
                  </a:moveTo>
                  <a:lnTo>
                    <a:pt x="64" y="34"/>
                  </a:lnTo>
                  <a:lnTo>
                    <a:pt x="75" y="27"/>
                  </a:lnTo>
                  <a:lnTo>
                    <a:pt x="63" y="20"/>
                  </a:lnTo>
                  <a:lnTo>
                    <a:pt x="52" y="27"/>
                  </a:lnTo>
                  <a:close/>
                  <a:moveTo>
                    <a:pt x="34" y="36"/>
                  </a:moveTo>
                  <a:lnTo>
                    <a:pt x="47" y="43"/>
                  </a:lnTo>
                  <a:lnTo>
                    <a:pt x="58" y="37"/>
                  </a:lnTo>
                  <a:lnTo>
                    <a:pt x="46" y="30"/>
                  </a:lnTo>
                  <a:lnTo>
                    <a:pt x="34" y="36"/>
                  </a:lnTo>
                  <a:close/>
                  <a:moveTo>
                    <a:pt x="53" y="47"/>
                  </a:moveTo>
                  <a:lnTo>
                    <a:pt x="65" y="54"/>
                  </a:lnTo>
                  <a:lnTo>
                    <a:pt x="76" y="47"/>
                  </a:lnTo>
                  <a:lnTo>
                    <a:pt x="64" y="40"/>
                  </a:lnTo>
                  <a:lnTo>
                    <a:pt x="53" y="47"/>
                  </a:lnTo>
                  <a:close/>
                  <a:moveTo>
                    <a:pt x="71" y="57"/>
                  </a:moveTo>
                  <a:lnTo>
                    <a:pt x="83" y="64"/>
                  </a:lnTo>
                  <a:lnTo>
                    <a:pt x="94" y="58"/>
                  </a:lnTo>
                  <a:lnTo>
                    <a:pt x="82" y="51"/>
                  </a:lnTo>
                  <a:lnTo>
                    <a:pt x="71" y="57"/>
                  </a:lnTo>
                  <a:close/>
                  <a:moveTo>
                    <a:pt x="89" y="68"/>
                  </a:moveTo>
                  <a:lnTo>
                    <a:pt x="101" y="75"/>
                  </a:lnTo>
                  <a:lnTo>
                    <a:pt x="112" y="68"/>
                  </a:lnTo>
                  <a:lnTo>
                    <a:pt x="100" y="61"/>
                  </a:lnTo>
                  <a:lnTo>
                    <a:pt x="89" y="68"/>
                  </a:lnTo>
                  <a:close/>
                  <a:moveTo>
                    <a:pt x="107" y="78"/>
                  </a:moveTo>
                  <a:lnTo>
                    <a:pt x="119" y="85"/>
                  </a:lnTo>
                  <a:lnTo>
                    <a:pt x="131" y="78"/>
                  </a:lnTo>
                  <a:lnTo>
                    <a:pt x="118" y="72"/>
                  </a:lnTo>
                  <a:lnTo>
                    <a:pt x="107" y="78"/>
                  </a:lnTo>
                  <a:close/>
                  <a:moveTo>
                    <a:pt x="125" y="89"/>
                  </a:moveTo>
                  <a:lnTo>
                    <a:pt x="137" y="96"/>
                  </a:lnTo>
                  <a:lnTo>
                    <a:pt x="149" y="89"/>
                  </a:lnTo>
                  <a:lnTo>
                    <a:pt x="136" y="82"/>
                  </a:lnTo>
                  <a:lnTo>
                    <a:pt x="125" y="89"/>
                  </a:lnTo>
                  <a:close/>
                  <a:moveTo>
                    <a:pt x="108" y="98"/>
                  </a:moveTo>
                  <a:lnTo>
                    <a:pt x="120" y="105"/>
                  </a:lnTo>
                  <a:lnTo>
                    <a:pt x="132" y="99"/>
                  </a:lnTo>
                  <a:lnTo>
                    <a:pt x="120" y="92"/>
                  </a:lnTo>
                  <a:lnTo>
                    <a:pt x="108" y="98"/>
                  </a:lnTo>
                  <a:close/>
                  <a:moveTo>
                    <a:pt x="90" y="88"/>
                  </a:moveTo>
                  <a:lnTo>
                    <a:pt x="102" y="95"/>
                  </a:lnTo>
                  <a:lnTo>
                    <a:pt x="113" y="88"/>
                  </a:lnTo>
                  <a:lnTo>
                    <a:pt x="101" y="82"/>
                  </a:lnTo>
                  <a:lnTo>
                    <a:pt x="90" y="88"/>
                  </a:lnTo>
                  <a:close/>
                  <a:moveTo>
                    <a:pt x="36" y="57"/>
                  </a:moveTo>
                  <a:lnTo>
                    <a:pt x="84" y="85"/>
                  </a:lnTo>
                  <a:lnTo>
                    <a:pt x="95" y="78"/>
                  </a:lnTo>
                  <a:lnTo>
                    <a:pt x="47" y="50"/>
                  </a:lnTo>
                  <a:lnTo>
                    <a:pt x="36" y="57"/>
                  </a:lnTo>
                  <a:close/>
                  <a:moveTo>
                    <a:pt x="18" y="46"/>
                  </a:moveTo>
                  <a:lnTo>
                    <a:pt x="30" y="53"/>
                  </a:lnTo>
                  <a:lnTo>
                    <a:pt x="41" y="47"/>
                  </a:lnTo>
                  <a:lnTo>
                    <a:pt x="29" y="40"/>
                  </a:lnTo>
                  <a:lnTo>
                    <a:pt x="18"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505" name="Freeform 1185"/>
            <p:cNvSpPr>
              <a:spLocks noEditPoints="1"/>
            </p:cNvSpPr>
            <p:nvPr/>
          </p:nvSpPr>
          <p:spPr bwMode="auto">
            <a:xfrm>
              <a:off x="6800869" y="4643448"/>
              <a:ext cx="290513" cy="161925"/>
            </a:xfrm>
            <a:custGeom>
              <a:avLst/>
              <a:gdLst>
                <a:gd name="T0" fmla="*/ 2147483647 w 183"/>
                <a:gd name="T1" fmla="*/ 2147483647 h 102"/>
                <a:gd name="T2" fmla="*/ 2147483647 w 183"/>
                <a:gd name="T3" fmla="*/ 2147483647 h 102"/>
                <a:gd name="T4" fmla="*/ 2147483647 w 183"/>
                <a:gd name="T5" fmla="*/ 2147483647 h 102"/>
                <a:gd name="T6" fmla="*/ 2147483647 w 183"/>
                <a:gd name="T7" fmla="*/ 2147483647 h 102"/>
                <a:gd name="T8" fmla="*/ 2147483647 w 183"/>
                <a:gd name="T9" fmla="*/ 2147483647 h 102"/>
                <a:gd name="T10" fmla="*/ 2147483647 w 183"/>
                <a:gd name="T11" fmla="*/ 2147483647 h 102"/>
                <a:gd name="T12" fmla="*/ 2147483647 w 183"/>
                <a:gd name="T13" fmla="*/ 2147483647 h 102"/>
                <a:gd name="T14" fmla="*/ 2147483647 w 183"/>
                <a:gd name="T15" fmla="*/ 2147483647 h 102"/>
                <a:gd name="T16" fmla="*/ 2147483647 w 183"/>
                <a:gd name="T17" fmla="*/ 2147483647 h 102"/>
                <a:gd name="T18" fmla="*/ 2147483647 w 183"/>
                <a:gd name="T19" fmla="*/ 2147483647 h 102"/>
                <a:gd name="T20" fmla="*/ 2147483647 w 183"/>
                <a:gd name="T21" fmla="*/ 2147483647 h 102"/>
                <a:gd name="T22" fmla="*/ 2147483647 w 183"/>
                <a:gd name="T23" fmla="*/ 2147483647 h 102"/>
                <a:gd name="T24" fmla="*/ 2147483647 w 183"/>
                <a:gd name="T25" fmla="*/ 2147483647 h 102"/>
                <a:gd name="T26" fmla="*/ 2147483647 w 183"/>
                <a:gd name="T27" fmla="*/ 2147483647 h 102"/>
                <a:gd name="T28" fmla="*/ 2147483647 w 183"/>
                <a:gd name="T29" fmla="*/ 2147483647 h 102"/>
                <a:gd name="T30" fmla="*/ 2147483647 w 183"/>
                <a:gd name="T31" fmla="*/ 2147483647 h 102"/>
                <a:gd name="T32" fmla="*/ 2147483647 w 183"/>
                <a:gd name="T33" fmla="*/ 2147483647 h 102"/>
                <a:gd name="T34" fmla="*/ 2147483647 w 183"/>
                <a:gd name="T35" fmla="*/ 2147483647 h 102"/>
                <a:gd name="T36" fmla="*/ 2147483647 w 183"/>
                <a:gd name="T37" fmla="*/ 2147483647 h 102"/>
                <a:gd name="T38" fmla="*/ 2147483647 w 183"/>
                <a:gd name="T39" fmla="*/ 2147483647 h 102"/>
                <a:gd name="T40" fmla="*/ 2147483647 w 183"/>
                <a:gd name="T41" fmla="*/ 2147483647 h 102"/>
                <a:gd name="T42" fmla="*/ 2147483647 w 183"/>
                <a:gd name="T43" fmla="*/ 2147483647 h 102"/>
                <a:gd name="T44" fmla="*/ 2147483647 w 183"/>
                <a:gd name="T45" fmla="*/ 2147483647 h 102"/>
                <a:gd name="T46" fmla="*/ 2147483647 w 183"/>
                <a:gd name="T47" fmla="*/ 2147483647 h 102"/>
                <a:gd name="T48" fmla="*/ 2147483647 w 183"/>
                <a:gd name="T49" fmla="*/ 2147483647 h 102"/>
                <a:gd name="T50" fmla="*/ 2147483647 w 183"/>
                <a:gd name="T51" fmla="*/ 2147483647 h 102"/>
                <a:gd name="T52" fmla="*/ 2147483647 w 183"/>
                <a:gd name="T53" fmla="*/ 2147483647 h 102"/>
                <a:gd name="T54" fmla="*/ 2147483647 w 183"/>
                <a:gd name="T55" fmla="*/ 2147483647 h 102"/>
                <a:gd name="T56" fmla="*/ 2147483647 w 183"/>
                <a:gd name="T57" fmla="*/ 2147483647 h 102"/>
                <a:gd name="T58" fmla="*/ 2147483647 w 183"/>
                <a:gd name="T59" fmla="*/ 2147483647 h 102"/>
                <a:gd name="T60" fmla="*/ 2147483647 w 183"/>
                <a:gd name="T61" fmla="*/ 2147483647 h 102"/>
                <a:gd name="T62" fmla="*/ 2147483647 w 183"/>
                <a:gd name="T63" fmla="*/ 2147483647 h 102"/>
                <a:gd name="T64" fmla="*/ 2147483647 w 183"/>
                <a:gd name="T65" fmla="*/ 2147483647 h 102"/>
                <a:gd name="T66" fmla="*/ 2147483647 w 183"/>
                <a:gd name="T67" fmla="*/ 2147483647 h 102"/>
                <a:gd name="T68" fmla="*/ 2147483647 w 183"/>
                <a:gd name="T69" fmla="*/ 2147483647 h 102"/>
                <a:gd name="T70" fmla="*/ 2147483647 w 183"/>
                <a:gd name="T71" fmla="*/ 2147483647 h 102"/>
                <a:gd name="T72" fmla="*/ 2147483647 w 183"/>
                <a:gd name="T73" fmla="*/ 2147483647 h 102"/>
                <a:gd name="T74" fmla="*/ 2147483647 w 183"/>
                <a:gd name="T75" fmla="*/ 2147483647 h 102"/>
                <a:gd name="T76" fmla="*/ 2147483647 w 183"/>
                <a:gd name="T77" fmla="*/ 2147483647 h 102"/>
                <a:gd name="T78" fmla="*/ 2147483647 w 183"/>
                <a:gd name="T79" fmla="*/ 2147483647 h 102"/>
                <a:gd name="T80" fmla="*/ 2147483647 w 183"/>
                <a:gd name="T81" fmla="*/ 2147483647 h 102"/>
                <a:gd name="T82" fmla="*/ 2147483647 w 183"/>
                <a:gd name="T83" fmla="*/ 2147483647 h 102"/>
                <a:gd name="T84" fmla="*/ 0 w 183"/>
                <a:gd name="T85" fmla="*/ 2147483647 h 102"/>
                <a:gd name="T86" fmla="*/ 2147483647 w 183"/>
                <a:gd name="T87" fmla="*/ 2147483647 h 102"/>
                <a:gd name="T88" fmla="*/ 2147483647 w 183"/>
                <a:gd name="T89" fmla="*/ 2147483647 h 102"/>
                <a:gd name="T90" fmla="*/ 2147483647 w 183"/>
                <a:gd name="T91" fmla="*/ 2147483647 h 102"/>
                <a:gd name="T92" fmla="*/ 2147483647 w 183"/>
                <a:gd name="T93" fmla="*/ 2147483647 h 102"/>
                <a:gd name="T94" fmla="*/ 2147483647 w 183"/>
                <a:gd name="T95" fmla="*/ 2147483647 h 102"/>
                <a:gd name="T96" fmla="*/ 2147483647 w 183"/>
                <a:gd name="T97" fmla="*/ 2147483647 h 102"/>
                <a:gd name="T98" fmla="*/ 2147483647 w 183"/>
                <a:gd name="T99" fmla="*/ 2147483647 h 102"/>
                <a:gd name="T100" fmla="*/ 2147483647 w 183"/>
                <a:gd name="T101" fmla="*/ 2147483647 h 102"/>
                <a:gd name="T102" fmla="*/ 2147483647 w 183"/>
                <a:gd name="T103" fmla="*/ 2147483647 h 1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3"/>
                <a:gd name="T157" fmla="*/ 0 h 102"/>
                <a:gd name="T158" fmla="*/ 183 w 183"/>
                <a:gd name="T159" fmla="*/ 102 h 1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3" h="102">
                  <a:moveTo>
                    <a:pt x="50" y="3"/>
                  </a:moveTo>
                  <a:lnTo>
                    <a:pt x="62" y="10"/>
                  </a:lnTo>
                  <a:lnTo>
                    <a:pt x="62" y="7"/>
                  </a:lnTo>
                  <a:lnTo>
                    <a:pt x="50" y="0"/>
                  </a:lnTo>
                  <a:lnTo>
                    <a:pt x="50" y="3"/>
                  </a:lnTo>
                  <a:close/>
                  <a:moveTo>
                    <a:pt x="69" y="13"/>
                  </a:moveTo>
                  <a:lnTo>
                    <a:pt x="81" y="20"/>
                  </a:lnTo>
                  <a:lnTo>
                    <a:pt x="81" y="18"/>
                  </a:lnTo>
                  <a:lnTo>
                    <a:pt x="69" y="11"/>
                  </a:lnTo>
                  <a:lnTo>
                    <a:pt x="69" y="13"/>
                  </a:lnTo>
                  <a:close/>
                  <a:moveTo>
                    <a:pt x="87" y="24"/>
                  </a:moveTo>
                  <a:lnTo>
                    <a:pt x="99" y="31"/>
                  </a:lnTo>
                  <a:lnTo>
                    <a:pt x="99" y="28"/>
                  </a:lnTo>
                  <a:lnTo>
                    <a:pt x="87" y="21"/>
                  </a:lnTo>
                  <a:lnTo>
                    <a:pt x="87" y="24"/>
                  </a:lnTo>
                  <a:close/>
                  <a:moveTo>
                    <a:pt x="105" y="34"/>
                  </a:moveTo>
                  <a:lnTo>
                    <a:pt x="117" y="41"/>
                  </a:lnTo>
                  <a:lnTo>
                    <a:pt x="117" y="39"/>
                  </a:lnTo>
                  <a:lnTo>
                    <a:pt x="105" y="32"/>
                  </a:lnTo>
                  <a:lnTo>
                    <a:pt x="105" y="34"/>
                  </a:lnTo>
                  <a:close/>
                  <a:moveTo>
                    <a:pt x="123" y="45"/>
                  </a:moveTo>
                  <a:lnTo>
                    <a:pt x="135" y="52"/>
                  </a:lnTo>
                  <a:lnTo>
                    <a:pt x="135" y="49"/>
                  </a:lnTo>
                  <a:lnTo>
                    <a:pt x="123" y="42"/>
                  </a:lnTo>
                  <a:lnTo>
                    <a:pt x="123" y="45"/>
                  </a:lnTo>
                  <a:close/>
                  <a:moveTo>
                    <a:pt x="141" y="55"/>
                  </a:moveTo>
                  <a:lnTo>
                    <a:pt x="153" y="62"/>
                  </a:lnTo>
                  <a:lnTo>
                    <a:pt x="153" y="60"/>
                  </a:lnTo>
                  <a:lnTo>
                    <a:pt x="141" y="52"/>
                  </a:lnTo>
                  <a:lnTo>
                    <a:pt x="141" y="55"/>
                  </a:lnTo>
                  <a:close/>
                  <a:moveTo>
                    <a:pt x="62" y="7"/>
                  </a:moveTo>
                  <a:lnTo>
                    <a:pt x="62" y="10"/>
                  </a:lnTo>
                  <a:lnTo>
                    <a:pt x="74" y="3"/>
                  </a:lnTo>
                  <a:lnTo>
                    <a:pt x="74" y="1"/>
                  </a:lnTo>
                  <a:lnTo>
                    <a:pt x="62" y="7"/>
                  </a:lnTo>
                  <a:close/>
                  <a:moveTo>
                    <a:pt x="81" y="18"/>
                  </a:moveTo>
                  <a:lnTo>
                    <a:pt x="81" y="20"/>
                  </a:lnTo>
                  <a:lnTo>
                    <a:pt x="92" y="14"/>
                  </a:lnTo>
                  <a:lnTo>
                    <a:pt x="92" y="11"/>
                  </a:lnTo>
                  <a:lnTo>
                    <a:pt x="81" y="18"/>
                  </a:lnTo>
                  <a:close/>
                  <a:moveTo>
                    <a:pt x="99" y="28"/>
                  </a:moveTo>
                  <a:lnTo>
                    <a:pt x="99" y="31"/>
                  </a:lnTo>
                  <a:lnTo>
                    <a:pt x="110" y="24"/>
                  </a:lnTo>
                  <a:lnTo>
                    <a:pt x="110" y="22"/>
                  </a:lnTo>
                  <a:lnTo>
                    <a:pt x="99" y="28"/>
                  </a:lnTo>
                  <a:close/>
                  <a:moveTo>
                    <a:pt x="117" y="39"/>
                  </a:moveTo>
                  <a:lnTo>
                    <a:pt x="117" y="41"/>
                  </a:lnTo>
                  <a:lnTo>
                    <a:pt x="128" y="35"/>
                  </a:lnTo>
                  <a:lnTo>
                    <a:pt x="128" y="32"/>
                  </a:lnTo>
                  <a:lnTo>
                    <a:pt x="117" y="39"/>
                  </a:lnTo>
                  <a:close/>
                  <a:moveTo>
                    <a:pt x="135" y="49"/>
                  </a:moveTo>
                  <a:lnTo>
                    <a:pt x="135" y="52"/>
                  </a:lnTo>
                  <a:lnTo>
                    <a:pt x="146" y="45"/>
                  </a:lnTo>
                  <a:lnTo>
                    <a:pt x="146" y="42"/>
                  </a:lnTo>
                  <a:lnTo>
                    <a:pt x="135" y="49"/>
                  </a:lnTo>
                  <a:close/>
                  <a:moveTo>
                    <a:pt x="153" y="60"/>
                  </a:moveTo>
                  <a:lnTo>
                    <a:pt x="153" y="62"/>
                  </a:lnTo>
                  <a:lnTo>
                    <a:pt x="164" y="55"/>
                  </a:lnTo>
                  <a:lnTo>
                    <a:pt x="164" y="53"/>
                  </a:lnTo>
                  <a:lnTo>
                    <a:pt x="153" y="60"/>
                  </a:lnTo>
                  <a:close/>
                  <a:moveTo>
                    <a:pt x="159" y="66"/>
                  </a:moveTo>
                  <a:lnTo>
                    <a:pt x="171" y="72"/>
                  </a:lnTo>
                  <a:lnTo>
                    <a:pt x="171" y="70"/>
                  </a:lnTo>
                  <a:lnTo>
                    <a:pt x="159" y="63"/>
                  </a:lnTo>
                  <a:lnTo>
                    <a:pt x="159" y="66"/>
                  </a:lnTo>
                  <a:close/>
                  <a:moveTo>
                    <a:pt x="171" y="70"/>
                  </a:moveTo>
                  <a:lnTo>
                    <a:pt x="171" y="72"/>
                  </a:lnTo>
                  <a:lnTo>
                    <a:pt x="183" y="66"/>
                  </a:lnTo>
                  <a:lnTo>
                    <a:pt x="183" y="63"/>
                  </a:lnTo>
                  <a:lnTo>
                    <a:pt x="171" y="70"/>
                  </a:lnTo>
                  <a:close/>
                  <a:moveTo>
                    <a:pt x="33" y="13"/>
                  </a:moveTo>
                  <a:lnTo>
                    <a:pt x="46" y="20"/>
                  </a:lnTo>
                  <a:lnTo>
                    <a:pt x="46" y="17"/>
                  </a:lnTo>
                  <a:lnTo>
                    <a:pt x="33" y="10"/>
                  </a:lnTo>
                  <a:lnTo>
                    <a:pt x="33" y="13"/>
                  </a:lnTo>
                  <a:close/>
                  <a:moveTo>
                    <a:pt x="52" y="23"/>
                  </a:moveTo>
                  <a:lnTo>
                    <a:pt x="64" y="30"/>
                  </a:lnTo>
                  <a:lnTo>
                    <a:pt x="64" y="28"/>
                  </a:lnTo>
                  <a:lnTo>
                    <a:pt x="52" y="21"/>
                  </a:lnTo>
                  <a:lnTo>
                    <a:pt x="52" y="23"/>
                  </a:lnTo>
                  <a:close/>
                  <a:moveTo>
                    <a:pt x="70" y="34"/>
                  </a:moveTo>
                  <a:lnTo>
                    <a:pt x="82" y="41"/>
                  </a:lnTo>
                  <a:lnTo>
                    <a:pt x="82" y="38"/>
                  </a:lnTo>
                  <a:lnTo>
                    <a:pt x="70" y="31"/>
                  </a:lnTo>
                  <a:lnTo>
                    <a:pt x="70" y="34"/>
                  </a:lnTo>
                  <a:close/>
                  <a:moveTo>
                    <a:pt x="88" y="44"/>
                  </a:moveTo>
                  <a:lnTo>
                    <a:pt x="100" y="51"/>
                  </a:lnTo>
                  <a:lnTo>
                    <a:pt x="100" y="48"/>
                  </a:lnTo>
                  <a:lnTo>
                    <a:pt x="88" y="41"/>
                  </a:lnTo>
                  <a:lnTo>
                    <a:pt x="88" y="44"/>
                  </a:lnTo>
                  <a:close/>
                  <a:moveTo>
                    <a:pt x="106" y="54"/>
                  </a:moveTo>
                  <a:lnTo>
                    <a:pt x="118" y="61"/>
                  </a:lnTo>
                  <a:lnTo>
                    <a:pt x="118" y="59"/>
                  </a:lnTo>
                  <a:lnTo>
                    <a:pt x="106" y="52"/>
                  </a:lnTo>
                  <a:lnTo>
                    <a:pt x="106" y="54"/>
                  </a:lnTo>
                  <a:close/>
                  <a:moveTo>
                    <a:pt x="124" y="65"/>
                  </a:moveTo>
                  <a:lnTo>
                    <a:pt x="136" y="72"/>
                  </a:lnTo>
                  <a:lnTo>
                    <a:pt x="136" y="69"/>
                  </a:lnTo>
                  <a:lnTo>
                    <a:pt x="124" y="62"/>
                  </a:lnTo>
                  <a:lnTo>
                    <a:pt x="124" y="65"/>
                  </a:lnTo>
                  <a:close/>
                  <a:moveTo>
                    <a:pt x="46" y="17"/>
                  </a:moveTo>
                  <a:lnTo>
                    <a:pt x="46" y="20"/>
                  </a:lnTo>
                  <a:lnTo>
                    <a:pt x="57" y="13"/>
                  </a:lnTo>
                  <a:lnTo>
                    <a:pt x="57" y="11"/>
                  </a:lnTo>
                  <a:lnTo>
                    <a:pt x="46" y="17"/>
                  </a:lnTo>
                  <a:close/>
                  <a:moveTo>
                    <a:pt x="64" y="28"/>
                  </a:moveTo>
                  <a:lnTo>
                    <a:pt x="64" y="30"/>
                  </a:lnTo>
                  <a:lnTo>
                    <a:pt x="75" y="24"/>
                  </a:lnTo>
                  <a:lnTo>
                    <a:pt x="75" y="21"/>
                  </a:lnTo>
                  <a:lnTo>
                    <a:pt x="64" y="28"/>
                  </a:lnTo>
                  <a:close/>
                  <a:moveTo>
                    <a:pt x="82" y="38"/>
                  </a:moveTo>
                  <a:lnTo>
                    <a:pt x="82" y="41"/>
                  </a:lnTo>
                  <a:lnTo>
                    <a:pt x="93" y="34"/>
                  </a:lnTo>
                  <a:lnTo>
                    <a:pt x="93" y="31"/>
                  </a:lnTo>
                  <a:lnTo>
                    <a:pt x="82" y="38"/>
                  </a:lnTo>
                  <a:close/>
                  <a:moveTo>
                    <a:pt x="100" y="48"/>
                  </a:moveTo>
                  <a:lnTo>
                    <a:pt x="100" y="51"/>
                  </a:lnTo>
                  <a:lnTo>
                    <a:pt x="111" y="44"/>
                  </a:lnTo>
                  <a:lnTo>
                    <a:pt x="111" y="42"/>
                  </a:lnTo>
                  <a:lnTo>
                    <a:pt x="100" y="48"/>
                  </a:lnTo>
                  <a:close/>
                  <a:moveTo>
                    <a:pt x="118" y="59"/>
                  </a:moveTo>
                  <a:lnTo>
                    <a:pt x="118" y="61"/>
                  </a:lnTo>
                  <a:lnTo>
                    <a:pt x="130" y="55"/>
                  </a:lnTo>
                  <a:lnTo>
                    <a:pt x="130" y="52"/>
                  </a:lnTo>
                  <a:lnTo>
                    <a:pt x="118" y="59"/>
                  </a:lnTo>
                  <a:close/>
                  <a:moveTo>
                    <a:pt x="136" y="69"/>
                  </a:moveTo>
                  <a:lnTo>
                    <a:pt x="136" y="72"/>
                  </a:lnTo>
                  <a:lnTo>
                    <a:pt x="148" y="66"/>
                  </a:lnTo>
                  <a:lnTo>
                    <a:pt x="148" y="63"/>
                  </a:lnTo>
                  <a:lnTo>
                    <a:pt x="136" y="69"/>
                  </a:lnTo>
                  <a:close/>
                  <a:moveTo>
                    <a:pt x="142" y="76"/>
                  </a:moveTo>
                  <a:lnTo>
                    <a:pt x="154" y="82"/>
                  </a:lnTo>
                  <a:lnTo>
                    <a:pt x="154" y="80"/>
                  </a:lnTo>
                  <a:lnTo>
                    <a:pt x="142" y="73"/>
                  </a:lnTo>
                  <a:lnTo>
                    <a:pt x="142" y="76"/>
                  </a:lnTo>
                  <a:close/>
                  <a:moveTo>
                    <a:pt x="154" y="80"/>
                  </a:moveTo>
                  <a:lnTo>
                    <a:pt x="154" y="82"/>
                  </a:lnTo>
                  <a:lnTo>
                    <a:pt x="165" y="76"/>
                  </a:lnTo>
                  <a:lnTo>
                    <a:pt x="165" y="73"/>
                  </a:lnTo>
                  <a:lnTo>
                    <a:pt x="154" y="80"/>
                  </a:lnTo>
                  <a:close/>
                  <a:moveTo>
                    <a:pt x="17" y="23"/>
                  </a:moveTo>
                  <a:lnTo>
                    <a:pt x="29" y="30"/>
                  </a:lnTo>
                  <a:lnTo>
                    <a:pt x="29" y="27"/>
                  </a:lnTo>
                  <a:lnTo>
                    <a:pt x="17" y="20"/>
                  </a:lnTo>
                  <a:lnTo>
                    <a:pt x="17" y="23"/>
                  </a:lnTo>
                  <a:close/>
                  <a:moveTo>
                    <a:pt x="34" y="33"/>
                  </a:moveTo>
                  <a:lnTo>
                    <a:pt x="47" y="40"/>
                  </a:lnTo>
                  <a:lnTo>
                    <a:pt x="47" y="37"/>
                  </a:lnTo>
                  <a:lnTo>
                    <a:pt x="34" y="30"/>
                  </a:lnTo>
                  <a:lnTo>
                    <a:pt x="34" y="33"/>
                  </a:lnTo>
                  <a:close/>
                  <a:moveTo>
                    <a:pt x="53" y="43"/>
                  </a:moveTo>
                  <a:lnTo>
                    <a:pt x="65" y="50"/>
                  </a:lnTo>
                  <a:lnTo>
                    <a:pt x="65" y="48"/>
                  </a:lnTo>
                  <a:lnTo>
                    <a:pt x="53" y="41"/>
                  </a:lnTo>
                  <a:lnTo>
                    <a:pt x="53" y="43"/>
                  </a:lnTo>
                  <a:close/>
                  <a:moveTo>
                    <a:pt x="71" y="54"/>
                  </a:moveTo>
                  <a:lnTo>
                    <a:pt x="83" y="61"/>
                  </a:lnTo>
                  <a:lnTo>
                    <a:pt x="83" y="58"/>
                  </a:lnTo>
                  <a:lnTo>
                    <a:pt x="71" y="51"/>
                  </a:lnTo>
                  <a:lnTo>
                    <a:pt x="71" y="54"/>
                  </a:lnTo>
                  <a:close/>
                  <a:moveTo>
                    <a:pt x="89" y="64"/>
                  </a:moveTo>
                  <a:lnTo>
                    <a:pt x="101" y="71"/>
                  </a:lnTo>
                  <a:lnTo>
                    <a:pt x="101" y="69"/>
                  </a:lnTo>
                  <a:lnTo>
                    <a:pt x="89" y="62"/>
                  </a:lnTo>
                  <a:lnTo>
                    <a:pt x="89" y="64"/>
                  </a:lnTo>
                  <a:close/>
                  <a:moveTo>
                    <a:pt x="107" y="75"/>
                  </a:moveTo>
                  <a:lnTo>
                    <a:pt x="119" y="82"/>
                  </a:lnTo>
                  <a:lnTo>
                    <a:pt x="119" y="79"/>
                  </a:lnTo>
                  <a:lnTo>
                    <a:pt x="107" y="72"/>
                  </a:lnTo>
                  <a:lnTo>
                    <a:pt x="107" y="75"/>
                  </a:lnTo>
                  <a:close/>
                  <a:moveTo>
                    <a:pt x="29" y="27"/>
                  </a:moveTo>
                  <a:lnTo>
                    <a:pt x="29" y="30"/>
                  </a:lnTo>
                  <a:lnTo>
                    <a:pt x="40" y="23"/>
                  </a:lnTo>
                  <a:lnTo>
                    <a:pt x="40" y="20"/>
                  </a:lnTo>
                  <a:lnTo>
                    <a:pt x="29" y="27"/>
                  </a:lnTo>
                  <a:close/>
                  <a:moveTo>
                    <a:pt x="47" y="37"/>
                  </a:moveTo>
                  <a:lnTo>
                    <a:pt x="47" y="40"/>
                  </a:lnTo>
                  <a:lnTo>
                    <a:pt x="58" y="33"/>
                  </a:lnTo>
                  <a:lnTo>
                    <a:pt x="58" y="31"/>
                  </a:lnTo>
                  <a:lnTo>
                    <a:pt x="47" y="37"/>
                  </a:lnTo>
                  <a:close/>
                  <a:moveTo>
                    <a:pt x="65" y="48"/>
                  </a:moveTo>
                  <a:lnTo>
                    <a:pt x="65" y="50"/>
                  </a:lnTo>
                  <a:lnTo>
                    <a:pt x="76" y="44"/>
                  </a:lnTo>
                  <a:lnTo>
                    <a:pt x="76" y="41"/>
                  </a:lnTo>
                  <a:lnTo>
                    <a:pt x="65" y="48"/>
                  </a:lnTo>
                  <a:close/>
                  <a:moveTo>
                    <a:pt x="83" y="58"/>
                  </a:moveTo>
                  <a:lnTo>
                    <a:pt x="83" y="61"/>
                  </a:lnTo>
                  <a:lnTo>
                    <a:pt x="94" y="54"/>
                  </a:lnTo>
                  <a:lnTo>
                    <a:pt x="94" y="52"/>
                  </a:lnTo>
                  <a:lnTo>
                    <a:pt x="83" y="58"/>
                  </a:lnTo>
                  <a:close/>
                  <a:moveTo>
                    <a:pt x="101" y="69"/>
                  </a:moveTo>
                  <a:lnTo>
                    <a:pt x="101" y="71"/>
                  </a:lnTo>
                  <a:lnTo>
                    <a:pt x="112" y="65"/>
                  </a:lnTo>
                  <a:lnTo>
                    <a:pt x="112" y="62"/>
                  </a:lnTo>
                  <a:lnTo>
                    <a:pt x="101" y="69"/>
                  </a:lnTo>
                  <a:close/>
                  <a:moveTo>
                    <a:pt x="119" y="79"/>
                  </a:moveTo>
                  <a:lnTo>
                    <a:pt x="119" y="82"/>
                  </a:lnTo>
                  <a:lnTo>
                    <a:pt x="131" y="75"/>
                  </a:lnTo>
                  <a:lnTo>
                    <a:pt x="131" y="72"/>
                  </a:lnTo>
                  <a:lnTo>
                    <a:pt x="119" y="79"/>
                  </a:lnTo>
                  <a:close/>
                  <a:moveTo>
                    <a:pt x="125" y="85"/>
                  </a:moveTo>
                  <a:lnTo>
                    <a:pt x="137" y="92"/>
                  </a:lnTo>
                  <a:lnTo>
                    <a:pt x="137" y="90"/>
                  </a:lnTo>
                  <a:lnTo>
                    <a:pt x="125" y="83"/>
                  </a:lnTo>
                  <a:lnTo>
                    <a:pt x="125" y="85"/>
                  </a:lnTo>
                  <a:close/>
                  <a:moveTo>
                    <a:pt x="137" y="90"/>
                  </a:moveTo>
                  <a:lnTo>
                    <a:pt x="137" y="92"/>
                  </a:lnTo>
                  <a:lnTo>
                    <a:pt x="149" y="86"/>
                  </a:lnTo>
                  <a:lnTo>
                    <a:pt x="149" y="83"/>
                  </a:lnTo>
                  <a:lnTo>
                    <a:pt x="137" y="90"/>
                  </a:lnTo>
                  <a:close/>
                  <a:moveTo>
                    <a:pt x="0" y="32"/>
                  </a:moveTo>
                  <a:lnTo>
                    <a:pt x="11" y="39"/>
                  </a:lnTo>
                  <a:lnTo>
                    <a:pt x="11" y="37"/>
                  </a:lnTo>
                  <a:lnTo>
                    <a:pt x="0" y="30"/>
                  </a:lnTo>
                  <a:lnTo>
                    <a:pt x="0" y="32"/>
                  </a:lnTo>
                  <a:close/>
                  <a:moveTo>
                    <a:pt x="18" y="43"/>
                  </a:moveTo>
                  <a:lnTo>
                    <a:pt x="30" y="50"/>
                  </a:lnTo>
                  <a:lnTo>
                    <a:pt x="30" y="47"/>
                  </a:lnTo>
                  <a:lnTo>
                    <a:pt x="18" y="40"/>
                  </a:lnTo>
                  <a:lnTo>
                    <a:pt x="18" y="43"/>
                  </a:lnTo>
                  <a:close/>
                  <a:moveTo>
                    <a:pt x="36" y="53"/>
                  </a:moveTo>
                  <a:lnTo>
                    <a:pt x="84" y="81"/>
                  </a:lnTo>
                  <a:lnTo>
                    <a:pt x="84" y="79"/>
                  </a:lnTo>
                  <a:lnTo>
                    <a:pt x="36" y="51"/>
                  </a:lnTo>
                  <a:lnTo>
                    <a:pt x="36" y="53"/>
                  </a:lnTo>
                  <a:close/>
                  <a:moveTo>
                    <a:pt x="90" y="85"/>
                  </a:moveTo>
                  <a:lnTo>
                    <a:pt x="102" y="91"/>
                  </a:lnTo>
                  <a:lnTo>
                    <a:pt x="102" y="89"/>
                  </a:lnTo>
                  <a:lnTo>
                    <a:pt x="90" y="82"/>
                  </a:lnTo>
                  <a:lnTo>
                    <a:pt x="90" y="85"/>
                  </a:lnTo>
                  <a:close/>
                  <a:moveTo>
                    <a:pt x="11" y="37"/>
                  </a:moveTo>
                  <a:lnTo>
                    <a:pt x="11" y="39"/>
                  </a:lnTo>
                  <a:lnTo>
                    <a:pt x="23" y="33"/>
                  </a:lnTo>
                  <a:lnTo>
                    <a:pt x="23" y="30"/>
                  </a:lnTo>
                  <a:lnTo>
                    <a:pt x="11" y="37"/>
                  </a:lnTo>
                  <a:close/>
                  <a:moveTo>
                    <a:pt x="30" y="47"/>
                  </a:moveTo>
                  <a:lnTo>
                    <a:pt x="30" y="50"/>
                  </a:lnTo>
                  <a:lnTo>
                    <a:pt x="41" y="43"/>
                  </a:lnTo>
                  <a:lnTo>
                    <a:pt x="41" y="41"/>
                  </a:lnTo>
                  <a:lnTo>
                    <a:pt x="30" y="47"/>
                  </a:lnTo>
                  <a:close/>
                  <a:moveTo>
                    <a:pt x="84" y="79"/>
                  </a:moveTo>
                  <a:lnTo>
                    <a:pt x="84" y="81"/>
                  </a:lnTo>
                  <a:lnTo>
                    <a:pt x="95" y="75"/>
                  </a:lnTo>
                  <a:lnTo>
                    <a:pt x="95" y="72"/>
                  </a:lnTo>
                  <a:lnTo>
                    <a:pt x="84" y="79"/>
                  </a:lnTo>
                  <a:close/>
                  <a:moveTo>
                    <a:pt x="102" y="89"/>
                  </a:moveTo>
                  <a:lnTo>
                    <a:pt x="102" y="91"/>
                  </a:lnTo>
                  <a:lnTo>
                    <a:pt x="113" y="85"/>
                  </a:lnTo>
                  <a:lnTo>
                    <a:pt x="113" y="82"/>
                  </a:lnTo>
                  <a:lnTo>
                    <a:pt x="102" y="89"/>
                  </a:lnTo>
                  <a:close/>
                  <a:moveTo>
                    <a:pt x="108" y="95"/>
                  </a:moveTo>
                  <a:lnTo>
                    <a:pt x="120" y="102"/>
                  </a:lnTo>
                  <a:lnTo>
                    <a:pt x="120" y="99"/>
                  </a:lnTo>
                  <a:lnTo>
                    <a:pt x="108" y="92"/>
                  </a:lnTo>
                  <a:lnTo>
                    <a:pt x="108" y="95"/>
                  </a:lnTo>
                  <a:close/>
                  <a:moveTo>
                    <a:pt x="120" y="99"/>
                  </a:moveTo>
                  <a:lnTo>
                    <a:pt x="120" y="102"/>
                  </a:lnTo>
                  <a:lnTo>
                    <a:pt x="132" y="96"/>
                  </a:lnTo>
                  <a:lnTo>
                    <a:pt x="132" y="93"/>
                  </a:lnTo>
                  <a:lnTo>
                    <a:pt x="120" y="99"/>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nvGrpSpPr>
          <p:cNvPr id="6153" name="Groupe 283"/>
          <p:cNvGrpSpPr>
            <a:grpSpLocks/>
          </p:cNvGrpSpPr>
          <p:nvPr/>
        </p:nvGrpSpPr>
        <p:grpSpPr bwMode="auto">
          <a:xfrm>
            <a:off x="6972300" y="5357813"/>
            <a:ext cx="457200" cy="420687"/>
            <a:chOff x="6758006" y="4437073"/>
            <a:chExt cx="457200" cy="420687"/>
          </a:xfrm>
        </p:grpSpPr>
        <p:sp>
          <p:nvSpPr>
            <p:cNvPr id="6390" name="Freeform 1123"/>
            <p:cNvSpPr>
              <a:spLocks/>
            </p:cNvSpPr>
            <p:nvPr/>
          </p:nvSpPr>
          <p:spPr bwMode="auto">
            <a:xfrm>
              <a:off x="6983431" y="4691073"/>
              <a:ext cx="231775" cy="158750"/>
            </a:xfrm>
            <a:custGeom>
              <a:avLst/>
              <a:gdLst>
                <a:gd name="T0" fmla="*/ 0 w 423"/>
                <a:gd name="T1" fmla="*/ 0 h 290"/>
                <a:gd name="T2" fmla="*/ 0 w 423"/>
                <a:gd name="T3" fmla="*/ 0 h 290"/>
                <a:gd name="T4" fmla="*/ 0 w 423"/>
                <a:gd name="T5" fmla="*/ 0 h 290"/>
                <a:gd name="T6" fmla="*/ 0 w 423"/>
                <a:gd name="T7" fmla="*/ 0 h 290"/>
                <a:gd name="T8" fmla="*/ 0 w 423"/>
                <a:gd name="T9" fmla="*/ 0 h 290"/>
                <a:gd name="T10" fmla="*/ 0 w 423"/>
                <a:gd name="T11" fmla="*/ 0 h 290"/>
                <a:gd name="T12" fmla="*/ 0 w 423"/>
                <a:gd name="T13" fmla="*/ 0 h 290"/>
                <a:gd name="T14" fmla="*/ 0 60000 65536"/>
                <a:gd name="T15" fmla="*/ 0 60000 65536"/>
                <a:gd name="T16" fmla="*/ 0 60000 65536"/>
                <a:gd name="T17" fmla="*/ 0 60000 65536"/>
                <a:gd name="T18" fmla="*/ 0 60000 65536"/>
                <a:gd name="T19" fmla="*/ 0 60000 65536"/>
                <a:gd name="T20" fmla="*/ 0 60000 65536"/>
                <a:gd name="T21" fmla="*/ 0 w 423"/>
                <a:gd name="T22" fmla="*/ 0 h 290"/>
                <a:gd name="T23" fmla="*/ 423 w 423"/>
                <a:gd name="T24" fmla="*/ 290 h 2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3" h="290">
                  <a:moveTo>
                    <a:pt x="148" y="290"/>
                  </a:moveTo>
                  <a:cubicBezTo>
                    <a:pt x="246" y="281"/>
                    <a:pt x="335" y="232"/>
                    <a:pt x="397" y="154"/>
                  </a:cubicBezTo>
                  <a:cubicBezTo>
                    <a:pt x="423" y="103"/>
                    <a:pt x="403" y="39"/>
                    <a:pt x="353" y="13"/>
                  </a:cubicBezTo>
                  <a:cubicBezTo>
                    <a:pt x="337" y="4"/>
                    <a:pt x="319" y="0"/>
                    <a:pt x="301" y="1"/>
                  </a:cubicBezTo>
                  <a:lnTo>
                    <a:pt x="0" y="290"/>
                  </a:lnTo>
                  <a:lnTo>
                    <a:pt x="148" y="290"/>
                  </a:lnTo>
                  <a:close/>
                </a:path>
              </a:pathLst>
            </a:custGeom>
            <a:solidFill>
              <a:srgbClr val="DDDDDD"/>
            </a:solidFill>
            <a:ln w="0">
              <a:solidFill>
                <a:srgbClr val="000000"/>
              </a:solidFill>
              <a:round/>
              <a:headEnd/>
              <a:tailEnd/>
            </a:ln>
          </p:spPr>
          <p:txBody>
            <a:bodyPr/>
            <a:lstStyle/>
            <a:p>
              <a:endParaRPr lang="fr-FR"/>
            </a:p>
          </p:txBody>
        </p:sp>
        <p:pic>
          <p:nvPicPr>
            <p:cNvPr id="6391" name="Picture 11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92" name="Picture 112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93" name="Freeform 1126"/>
            <p:cNvSpPr>
              <a:spLocks/>
            </p:cNvSpPr>
            <p:nvPr/>
          </p:nvSpPr>
          <p:spPr bwMode="auto">
            <a:xfrm>
              <a:off x="6983431" y="4729173"/>
              <a:ext cx="153988" cy="120650"/>
            </a:xfrm>
            <a:custGeom>
              <a:avLst/>
              <a:gdLst>
                <a:gd name="T0" fmla="*/ 0 w 97"/>
                <a:gd name="T1" fmla="*/ 2147483647 h 76"/>
                <a:gd name="T2" fmla="*/ 2147483647 w 97"/>
                <a:gd name="T3" fmla="*/ 0 h 76"/>
                <a:gd name="T4" fmla="*/ 2147483647 w 97"/>
                <a:gd name="T5" fmla="*/ 2147483647 h 76"/>
                <a:gd name="T6" fmla="*/ 0 w 97"/>
                <a:gd name="T7" fmla="*/ 2147483647 h 76"/>
                <a:gd name="T8" fmla="*/ 0 w 97"/>
                <a:gd name="T9" fmla="*/ 2147483647 h 76"/>
                <a:gd name="T10" fmla="*/ 0 60000 65536"/>
                <a:gd name="T11" fmla="*/ 0 60000 65536"/>
                <a:gd name="T12" fmla="*/ 0 60000 65536"/>
                <a:gd name="T13" fmla="*/ 0 60000 65536"/>
                <a:gd name="T14" fmla="*/ 0 60000 65536"/>
                <a:gd name="T15" fmla="*/ 0 w 97"/>
                <a:gd name="T16" fmla="*/ 0 h 76"/>
                <a:gd name="T17" fmla="*/ 97 w 97"/>
                <a:gd name="T18" fmla="*/ 76 h 76"/>
              </a:gdLst>
              <a:ahLst/>
              <a:cxnLst>
                <a:cxn ang="T10">
                  <a:pos x="T0" y="T1"/>
                </a:cxn>
                <a:cxn ang="T11">
                  <a:pos x="T2" y="T3"/>
                </a:cxn>
                <a:cxn ang="T12">
                  <a:pos x="T4" y="T5"/>
                </a:cxn>
                <a:cxn ang="T13">
                  <a:pos x="T6" y="T7"/>
                </a:cxn>
                <a:cxn ang="T14">
                  <a:pos x="T8" y="T9"/>
                </a:cxn>
              </a:cxnLst>
              <a:rect l="T15" t="T16" r="T17" b="T18"/>
              <a:pathLst>
                <a:path w="97" h="76">
                  <a:moveTo>
                    <a:pt x="0" y="56"/>
                  </a:moveTo>
                  <a:lnTo>
                    <a:pt x="97" y="0"/>
                  </a:lnTo>
                  <a:lnTo>
                    <a:pt x="90" y="24"/>
                  </a:lnTo>
                  <a:lnTo>
                    <a:pt x="0" y="76"/>
                  </a:lnTo>
                  <a:lnTo>
                    <a:pt x="0" y="56"/>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6394" name="Picture 112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95" name="Picture 112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96" name="Freeform 1129"/>
            <p:cNvSpPr>
              <a:spLocks/>
            </p:cNvSpPr>
            <p:nvPr/>
          </p:nvSpPr>
          <p:spPr bwMode="auto">
            <a:xfrm>
              <a:off x="7116781" y="4572010"/>
              <a:ext cx="68263" cy="169862"/>
            </a:xfrm>
            <a:custGeom>
              <a:avLst/>
              <a:gdLst>
                <a:gd name="T0" fmla="*/ 0 w 43"/>
                <a:gd name="T1" fmla="*/ 2147483647 h 107"/>
                <a:gd name="T2" fmla="*/ 2147483647 w 43"/>
                <a:gd name="T3" fmla="*/ 0 h 107"/>
                <a:gd name="T4" fmla="*/ 2147483647 w 43"/>
                <a:gd name="T5" fmla="*/ 0 h 107"/>
                <a:gd name="T6" fmla="*/ 2147483647 w 43"/>
                <a:gd name="T7" fmla="*/ 2147483647 h 107"/>
                <a:gd name="T8" fmla="*/ 0 w 43"/>
                <a:gd name="T9" fmla="*/ 2147483647 h 107"/>
                <a:gd name="T10" fmla="*/ 0 60000 65536"/>
                <a:gd name="T11" fmla="*/ 0 60000 65536"/>
                <a:gd name="T12" fmla="*/ 0 60000 65536"/>
                <a:gd name="T13" fmla="*/ 0 60000 65536"/>
                <a:gd name="T14" fmla="*/ 0 60000 65536"/>
                <a:gd name="T15" fmla="*/ 0 w 43"/>
                <a:gd name="T16" fmla="*/ 0 h 107"/>
                <a:gd name="T17" fmla="*/ 43 w 43"/>
                <a:gd name="T18" fmla="*/ 107 h 107"/>
              </a:gdLst>
              <a:ahLst/>
              <a:cxnLst>
                <a:cxn ang="T10">
                  <a:pos x="T0" y="T1"/>
                </a:cxn>
                <a:cxn ang="T11">
                  <a:pos x="T2" y="T3"/>
                </a:cxn>
                <a:cxn ang="T12">
                  <a:pos x="T4" y="T5"/>
                </a:cxn>
                <a:cxn ang="T13">
                  <a:pos x="T6" y="T7"/>
                </a:cxn>
                <a:cxn ang="T14">
                  <a:pos x="T8" y="T9"/>
                </a:cxn>
              </a:cxnLst>
              <a:rect l="T15" t="T16" r="T17" b="T18"/>
              <a:pathLst>
                <a:path w="43" h="107">
                  <a:moveTo>
                    <a:pt x="0" y="107"/>
                  </a:moveTo>
                  <a:lnTo>
                    <a:pt x="31" y="0"/>
                  </a:lnTo>
                  <a:lnTo>
                    <a:pt x="43" y="0"/>
                  </a:lnTo>
                  <a:lnTo>
                    <a:pt x="13" y="99"/>
                  </a:lnTo>
                  <a:lnTo>
                    <a:pt x="0" y="107"/>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397" name="Rectangle 1130"/>
            <p:cNvSpPr>
              <a:spLocks noChangeArrowheads="1"/>
            </p:cNvSpPr>
            <p:nvPr/>
          </p:nvSpPr>
          <p:spPr bwMode="auto">
            <a:xfrm>
              <a:off x="6942156" y="4437073"/>
              <a:ext cx="2540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98" name="Rectangle 1131"/>
            <p:cNvSpPr>
              <a:spLocks noChangeArrowheads="1"/>
            </p:cNvSpPr>
            <p:nvPr/>
          </p:nvSpPr>
          <p:spPr bwMode="auto">
            <a:xfrm>
              <a:off x="6942156" y="4445010"/>
              <a:ext cx="254000" cy="952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99" name="Rectangle 1132"/>
            <p:cNvSpPr>
              <a:spLocks noChangeArrowheads="1"/>
            </p:cNvSpPr>
            <p:nvPr/>
          </p:nvSpPr>
          <p:spPr bwMode="auto">
            <a:xfrm>
              <a:off x="6942156" y="4454535"/>
              <a:ext cx="2540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00" name="Rectangle 1133"/>
            <p:cNvSpPr>
              <a:spLocks noChangeArrowheads="1"/>
            </p:cNvSpPr>
            <p:nvPr/>
          </p:nvSpPr>
          <p:spPr bwMode="auto">
            <a:xfrm>
              <a:off x="6942156" y="4462473"/>
              <a:ext cx="254000" cy="9525"/>
            </a:xfrm>
            <a:prstGeom prst="rect">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01" name="Rectangle 1134"/>
            <p:cNvSpPr>
              <a:spLocks noChangeArrowheads="1"/>
            </p:cNvSpPr>
            <p:nvPr/>
          </p:nvSpPr>
          <p:spPr bwMode="auto">
            <a:xfrm>
              <a:off x="6942156" y="4471998"/>
              <a:ext cx="2540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02" name="Rectangle 1135"/>
            <p:cNvSpPr>
              <a:spLocks noChangeArrowheads="1"/>
            </p:cNvSpPr>
            <p:nvPr/>
          </p:nvSpPr>
          <p:spPr bwMode="auto">
            <a:xfrm>
              <a:off x="6942156" y="4481523"/>
              <a:ext cx="254000" cy="7937"/>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03" name="Rectangle 1136"/>
            <p:cNvSpPr>
              <a:spLocks noChangeArrowheads="1"/>
            </p:cNvSpPr>
            <p:nvPr/>
          </p:nvSpPr>
          <p:spPr bwMode="auto">
            <a:xfrm>
              <a:off x="6942156" y="4489460"/>
              <a:ext cx="254000" cy="9525"/>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04" name="Rectangle 1137"/>
            <p:cNvSpPr>
              <a:spLocks noChangeArrowheads="1"/>
            </p:cNvSpPr>
            <p:nvPr/>
          </p:nvSpPr>
          <p:spPr bwMode="auto">
            <a:xfrm>
              <a:off x="6942156" y="4498985"/>
              <a:ext cx="2540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05" name="Rectangle 1138"/>
            <p:cNvSpPr>
              <a:spLocks noChangeArrowheads="1"/>
            </p:cNvSpPr>
            <p:nvPr/>
          </p:nvSpPr>
          <p:spPr bwMode="auto">
            <a:xfrm>
              <a:off x="6942156" y="4506923"/>
              <a:ext cx="2540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06" name="Rectangle 1139"/>
            <p:cNvSpPr>
              <a:spLocks noChangeArrowheads="1"/>
            </p:cNvSpPr>
            <p:nvPr/>
          </p:nvSpPr>
          <p:spPr bwMode="auto">
            <a:xfrm>
              <a:off x="6942156" y="4516448"/>
              <a:ext cx="254000" cy="7937"/>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07" name="Rectangle 1140"/>
            <p:cNvSpPr>
              <a:spLocks noChangeArrowheads="1"/>
            </p:cNvSpPr>
            <p:nvPr/>
          </p:nvSpPr>
          <p:spPr bwMode="auto">
            <a:xfrm>
              <a:off x="6942156" y="4524385"/>
              <a:ext cx="254000" cy="952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08" name="Rectangle 1141"/>
            <p:cNvSpPr>
              <a:spLocks noChangeArrowheads="1"/>
            </p:cNvSpPr>
            <p:nvPr/>
          </p:nvSpPr>
          <p:spPr bwMode="auto">
            <a:xfrm>
              <a:off x="6942156" y="4533910"/>
              <a:ext cx="254000" cy="7937"/>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09" name="Rectangle 1142"/>
            <p:cNvSpPr>
              <a:spLocks noChangeArrowheads="1"/>
            </p:cNvSpPr>
            <p:nvPr/>
          </p:nvSpPr>
          <p:spPr bwMode="auto">
            <a:xfrm>
              <a:off x="6942156" y="4541848"/>
              <a:ext cx="254000" cy="9525"/>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10" name="Rectangle 1143"/>
            <p:cNvSpPr>
              <a:spLocks noChangeArrowheads="1"/>
            </p:cNvSpPr>
            <p:nvPr/>
          </p:nvSpPr>
          <p:spPr bwMode="auto">
            <a:xfrm>
              <a:off x="6942156" y="4551373"/>
              <a:ext cx="2540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11" name="Rectangle 1144"/>
            <p:cNvSpPr>
              <a:spLocks noChangeArrowheads="1"/>
            </p:cNvSpPr>
            <p:nvPr/>
          </p:nvSpPr>
          <p:spPr bwMode="auto">
            <a:xfrm>
              <a:off x="6942156" y="4559310"/>
              <a:ext cx="254000" cy="952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12" name="Rectangle 1145"/>
            <p:cNvSpPr>
              <a:spLocks noChangeArrowheads="1"/>
            </p:cNvSpPr>
            <p:nvPr/>
          </p:nvSpPr>
          <p:spPr bwMode="auto">
            <a:xfrm>
              <a:off x="6942156" y="4568835"/>
              <a:ext cx="254000" cy="7937"/>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13" name="Freeform 1146"/>
            <p:cNvSpPr>
              <a:spLocks/>
            </p:cNvSpPr>
            <p:nvPr/>
          </p:nvSpPr>
          <p:spPr bwMode="auto">
            <a:xfrm>
              <a:off x="6953269" y="4448185"/>
              <a:ext cx="231775" cy="123825"/>
            </a:xfrm>
            <a:custGeom>
              <a:avLst/>
              <a:gdLst>
                <a:gd name="T0" fmla="*/ 0 w 422"/>
                <a:gd name="T1" fmla="*/ 0 h 224"/>
                <a:gd name="T2" fmla="*/ 0 w 422"/>
                <a:gd name="T3" fmla="*/ 0 h 224"/>
                <a:gd name="T4" fmla="*/ 0 w 422"/>
                <a:gd name="T5" fmla="*/ 0 h 224"/>
                <a:gd name="T6" fmla="*/ 0 w 422"/>
                <a:gd name="T7" fmla="*/ 0 h 224"/>
                <a:gd name="T8" fmla="*/ 0 w 422"/>
                <a:gd name="T9" fmla="*/ 0 h 224"/>
                <a:gd name="T10" fmla="*/ 0 w 422"/>
                <a:gd name="T11" fmla="*/ 0 h 224"/>
                <a:gd name="T12" fmla="*/ 0 60000 65536"/>
                <a:gd name="T13" fmla="*/ 0 60000 65536"/>
                <a:gd name="T14" fmla="*/ 0 60000 65536"/>
                <a:gd name="T15" fmla="*/ 0 60000 65536"/>
                <a:gd name="T16" fmla="*/ 0 60000 65536"/>
                <a:gd name="T17" fmla="*/ 0 60000 65536"/>
                <a:gd name="T18" fmla="*/ 0 w 422"/>
                <a:gd name="T19" fmla="*/ 0 h 224"/>
                <a:gd name="T20" fmla="*/ 422 w 422"/>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422" h="224">
                  <a:moveTo>
                    <a:pt x="0" y="2"/>
                  </a:moveTo>
                  <a:lnTo>
                    <a:pt x="34" y="0"/>
                  </a:lnTo>
                  <a:lnTo>
                    <a:pt x="304" y="143"/>
                  </a:lnTo>
                  <a:lnTo>
                    <a:pt x="422" y="224"/>
                  </a:lnTo>
                  <a:lnTo>
                    <a:pt x="388" y="224"/>
                  </a:lnTo>
                  <a:cubicBezTo>
                    <a:pt x="258" y="152"/>
                    <a:pt x="128" y="78"/>
                    <a:pt x="0" y="2"/>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414" name="Rectangle 1147"/>
            <p:cNvSpPr>
              <a:spLocks noChangeArrowheads="1"/>
            </p:cNvSpPr>
            <p:nvPr/>
          </p:nvSpPr>
          <p:spPr bwMode="auto">
            <a:xfrm>
              <a:off x="6758006" y="4603760"/>
              <a:ext cx="3683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15" name="Rectangle 1148"/>
            <p:cNvSpPr>
              <a:spLocks noChangeArrowheads="1"/>
            </p:cNvSpPr>
            <p:nvPr/>
          </p:nvSpPr>
          <p:spPr bwMode="auto">
            <a:xfrm>
              <a:off x="6758006" y="4611698"/>
              <a:ext cx="368300" cy="9525"/>
            </a:xfrm>
            <a:prstGeom prst="rect">
              <a:avLst/>
            </a:prstGeom>
            <a:solidFill>
              <a:srgbClr val="DFDF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16" name="Rectangle 1149"/>
            <p:cNvSpPr>
              <a:spLocks noChangeArrowheads="1"/>
            </p:cNvSpPr>
            <p:nvPr/>
          </p:nvSpPr>
          <p:spPr bwMode="auto">
            <a:xfrm>
              <a:off x="6758006" y="4621223"/>
              <a:ext cx="368300" cy="9525"/>
            </a:xfrm>
            <a:prstGeom prst="rect">
              <a:avLst/>
            </a:prstGeom>
            <a:solidFill>
              <a:srgbClr val="E1E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17" name="Rectangle 1150"/>
            <p:cNvSpPr>
              <a:spLocks noChangeArrowheads="1"/>
            </p:cNvSpPr>
            <p:nvPr/>
          </p:nvSpPr>
          <p:spPr bwMode="auto">
            <a:xfrm>
              <a:off x="6758006" y="4630748"/>
              <a:ext cx="3683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18" name="Rectangle 1151"/>
            <p:cNvSpPr>
              <a:spLocks noChangeArrowheads="1"/>
            </p:cNvSpPr>
            <p:nvPr/>
          </p:nvSpPr>
          <p:spPr bwMode="auto">
            <a:xfrm>
              <a:off x="6758006" y="4638685"/>
              <a:ext cx="368300" cy="95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19" name="Rectangle 1152"/>
            <p:cNvSpPr>
              <a:spLocks noChangeArrowheads="1"/>
            </p:cNvSpPr>
            <p:nvPr/>
          </p:nvSpPr>
          <p:spPr bwMode="auto">
            <a:xfrm>
              <a:off x="6758006" y="4648210"/>
              <a:ext cx="368300" cy="7937"/>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20" name="Rectangle 1153"/>
            <p:cNvSpPr>
              <a:spLocks noChangeArrowheads="1"/>
            </p:cNvSpPr>
            <p:nvPr/>
          </p:nvSpPr>
          <p:spPr bwMode="auto">
            <a:xfrm>
              <a:off x="6758006" y="4656148"/>
              <a:ext cx="3683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21" name="Rectangle 1154"/>
            <p:cNvSpPr>
              <a:spLocks noChangeArrowheads="1"/>
            </p:cNvSpPr>
            <p:nvPr/>
          </p:nvSpPr>
          <p:spPr bwMode="auto">
            <a:xfrm>
              <a:off x="6758006" y="4665673"/>
              <a:ext cx="368300" cy="7937"/>
            </a:xfrm>
            <a:prstGeom prst="rect">
              <a:avLst/>
            </a:prstGeom>
            <a:solidFill>
              <a:srgbClr val="E7E7E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22" name="Rectangle 1155"/>
            <p:cNvSpPr>
              <a:spLocks noChangeArrowheads="1"/>
            </p:cNvSpPr>
            <p:nvPr/>
          </p:nvSpPr>
          <p:spPr bwMode="auto">
            <a:xfrm>
              <a:off x="6758006" y="4673610"/>
              <a:ext cx="368300" cy="9525"/>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23" name="Rectangle 1156"/>
            <p:cNvSpPr>
              <a:spLocks noChangeArrowheads="1"/>
            </p:cNvSpPr>
            <p:nvPr/>
          </p:nvSpPr>
          <p:spPr bwMode="auto">
            <a:xfrm>
              <a:off x="6758006" y="4683135"/>
              <a:ext cx="368300" cy="7937"/>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24" name="Rectangle 1157"/>
            <p:cNvSpPr>
              <a:spLocks noChangeArrowheads="1"/>
            </p:cNvSpPr>
            <p:nvPr/>
          </p:nvSpPr>
          <p:spPr bwMode="auto">
            <a:xfrm>
              <a:off x="6758006" y="4691073"/>
              <a:ext cx="368300" cy="9525"/>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25" name="Rectangle 1158"/>
            <p:cNvSpPr>
              <a:spLocks noChangeArrowheads="1"/>
            </p:cNvSpPr>
            <p:nvPr/>
          </p:nvSpPr>
          <p:spPr bwMode="auto">
            <a:xfrm>
              <a:off x="6758006" y="4700598"/>
              <a:ext cx="3683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26" name="Rectangle 1159"/>
            <p:cNvSpPr>
              <a:spLocks noChangeArrowheads="1"/>
            </p:cNvSpPr>
            <p:nvPr/>
          </p:nvSpPr>
          <p:spPr bwMode="auto">
            <a:xfrm>
              <a:off x="6758006" y="4708535"/>
              <a:ext cx="3683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27" name="Rectangle 1160"/>
            <p:cNvSpPr>
              <a:spLocks noChangeArrowheads="1"/>
            </p:cNvSpPr>
            <p:nvPr/>
          </p:nvSpPr>
          <p:spPr bwMode="auto">
            <a:xfrm>
              <a:off x="6758006" y="4718060"/>
              <a:ext cx="368300" cy="7937"/>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28" name="Rectangle 1161"/>
            <p:cNvSpPr>
              <a:spLocks noChangeArrowheads="1"/>
            </p:cNvSpPr>
            <p:nvPr/>
          </p:nvSpPr>
          <p:spPr bwMode="auto">
            <a:xfrm>
              <a:off x="6758006" y="4725998"/>
              <a:ext cx="368300" cy="9525"/>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29" name="Rectangle 1162"/>
            <p:cNvSpPr>
              <a:spLocks noChangeArrowheads="1"/>
            </p:cNvSpPr>
            <p:nvPr/>
          </p:nvSpPr>
          <p:spPr bwMode="auto">
            <a:xfrm>
              <a:off x="6758006" y="4735523"/>
              <a:ext cx="368300" cy="7937"/>
            </a:xfrm>
            <a:prstGeom prst="rect">
              <a:avLst/>
            </a:prstGeom>
            <a:solidFill>
              <a:srgbClr val="F1F1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30" name="Rectangle 1163"/>
            <p:cNvSpPr>
              <a:spLocks noChangeArrowheads="1"/>
            </p:cNvSpPr>
            <p:nvPr/>
          </p:nvSpPr>
          <p:spPr bwMode="auto">
            <a:xfrm>
              <a:off x="6758006" y="4743460"/>
              <a:ext cx="368300" cy="9525"/>
            </a:xfrm>
            <a:prstGeom prst="rect">
              <a:avLst/>
            </a:prstGeom>
            <a:solidFill>
              <a:srgbClr val="F3F3F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31" name="Rectangle 1164"/>
            <p:cNvSpPr>
              <a:spLocks noChangeArrowheads="1"/>
            </p:cNvSpPr>
            <p:nvPr/>
          </p:nvSpPr>
          <p:spPr bwMode="auto">
            <a:xfrm>
              <a:off x="6758006" y="4752985"/>
              <a:ext cx="368300" cy="9525"/>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32" name="Rectangle 1165"/>
            <p:cNvSpPr>
              <a:spLocks noChangeArrowheads="1"/>
            </p:cNvSpPr>
            <p:nvPr/>
          </p:nvSpPr>
          <p:spPr bwMode="auto">
            <a:xfrm>
              <a:off x="6758006" y="4762510"/>
              <a:ext cx="368300" cy="7937"/>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33" name="Rectangle 1166"/>
            <p:cNvSpPr>
              <a:spLocks noChangeArrowheads="1"/>
            </p:cNvSpPr>
            <p:nvPr/>
          </p:nvSpPr>
          <p:spPr bwMode="auto">
            <a:xfrm>
              <a:off x="6758006" y="4770448"/>
              <a:ext cx="368300" cy="9525"/>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34" name="Rectangle 1167"/>
            <p:cNvSpPr>
              <a:spLocks noChangeArrowheads="1"/>
            </p:cNvSpPr>
            <p:nvPr/>
          </p:nvSpPr>
          <p:spPr bwMode="auto">
            <a:xfrm>
              <a:off x="6758006" y="4779973"/>
              <a:ext cx="3683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35" name="Rectangle 1168"/>
            <p:cNvSpPr>
              <a:spLocks noChangeArrowheads="1"/>
            </p:cNvSpPr>
            <p:nvPr/>
          </p:nvSpPr>
          <p:spPr bwMode="auto">
            <a:xfrm>
              <a:off x="6758006" y="4787910"/>
              <a:ext cx="368300" cy="9525"/>
            </a:xfrm>
            <a:prstGeom prst="rect">
              <a:avLst/>
            </a:prstGeom>
            <a:solidFill>
              <a:srgbClr val="F9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36" name="Rectangle 1169"/>
            <p:cNvSpPr>
              <a:spLocks noChangeArrowheads="1"/>
            </p:cNvSpPr>
            <p:nvPr/>
          </p:nvSpPr>
          <p:spPr bwMode="auto">
            <a:xfrm>
              <a:off x="6758006" y="4797435"/>
              <a:ext cx="368300" cy="7937"/>
            </a:xfrm>
            <a:prstGeom prst="rect">
              <a:avLst/>
            </a:prstGeom>
            <a:solidFill>
              <a:srgbClr val="FBFB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37" name="Rectangle 1170"/>
            <p:cNvSpPr>
              <a:spLocks noChangeArrowheads="1"/>
            </p:cNvSpPr>
            <p:nvPr/>
          </p:nvSpPr>
          <p:spPr bwMode="auto">
            <a:xfrm>
              <a:off x="6758006" y="4805373"/>
              <a:ext cx="368300" cy="9525"/>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38" name="Rectangle 1171"/>
            <p:cNvSpPr>
              <a:spLocks noChangeArrowheads="1"/>
            </p:cNvSpPr>
            <p:nvPr/>
          </p:nvSpPr>
          <p:spPr bwMode="auto">
            <a:xfrm>
              <a:off x="6758006" y="4814898"/>
              <a:ext cx="368300" cy="7937"/>
            </a:xfrm>
            <a:prstGeom prst="rect">
              <a:avLst/>
            </a:prstGeom>
            <a:solidFill>
              <a:srgbClr val="FDFDF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439" name="Freeform 1172"/>
            <p:cNvSpPr>
              <a:spLocks/>
            </p:cNvSpPr>
            <p:nvPr/>
          </p:nvSpPr>
          <p:spPr bwMode="auto">
            <a:xfrm>
              <a:off x="6770706" y="4619635"/>
              <a:ext cx="346075" cy="198437"/>
            </a:xfrm>
            <a:custGeom>
              <a:avLst/>
              <a:gdLst>
                <a:gd name="T0" fmla="*/ 0 w 631"/>
                <a:gd name="T1" fmla="*/ 0 h 364"/>
                <a:gd name="T2" fmla="*/ 0 w 631"/>
                <a:gd name="T3" fmla="*/ 0 h 364"/>
                <a:gd name="T4" fmla="*/ 0 w 631"/>
                <a:gd name="T5" fmla="*/ 0 h 364"/>
                <a:gd name="T6" fmla="*/ 0 w 631"/>
                <a:gd name="T7" fmla="*/ 0 h 364"/>
                <a:gd name="T8" fmla="*/ 0 w 631"/>
                <a:gd name="T9" fmla="*/ 0 h 364"/>
                <a:gd name="T10" fmla="*/ 0 60000 65536"/>
                <a:gd name="T11" fmla="*/ 0 60000 65536"/>
                <a:gd name="T12" fmla="*/ 0 60000 65536"/>
                <a:gd name="T13" fmla="*/ 0 60000 65536"/>
                <a:gd name="T14" fmla="*/ 0 60000 65536"/>
                <a:gd name="T15" fmla="*/ 0 w 631"/>
                <a:gd name="T16" fmla="*/ 0 h 364"/>
                <a:gd name="T17" fmla="*/ 631 w 631"/>
                <a:gd name="T18" fmla="*/ 364 h 364"/>
              </a:gdLst>
              <a:ahLst/>
              <a:cxnLst>
                <a:cxn ang="T10">
                  <a:pos x="T0" y="T1"/>
                </a:cxn>
                <a:cxn ang="T11">
                  <a:pos x="T2" y="T3"/>
                </a:cxn>
                <a:cxn ang="T12">
                  <a:pos x="T4" y="T5"/>
                </a:cxn>
                <a:cxn ang="T13">
                  <a:pos x="T6" y="T7"/>
                </a:cxn>
                <a:cxn ang="T14">
                  <a:pos x="T8" y="T9"/>
                </a:cxn>
              </a:cxnLst>
              <a:rect l="T15" t="T16" r="T17" b="T18"/>
              <a:pathLst>
                <a:path w="631" h="364">
                  <a:moveTo>
                    <a:pt x="0" y="141"/>
                  </a:moveTo>
                  <a:lnTo>
                    <a:pt x="243" y="0"/>
                  </a:lnTo>
                  <a:lnTo>
                    <a:pt x="631" y="224"/>
                  </a:lnTo>
                  <a:lnTo>
                    <a:pt x="389" y="364"/>
                  </a:lnTo>
                  <a:cubicBezTo>
                    <a:pt x="245" y="318"/>
                    <a:pt x="113" y="242"/>
                    <a:pt x="0" y="141"/>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6440" name="Picture 117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89769" y="4437073"/>
              <a:ext cx="280988"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41" name="Picture 117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58006" y="4683135"/>
              <a:ext cx="236538"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42" name="Freeform 1177"/>
            <p:cNvSpPr>
              <a:spLocks/>
            </p:cNvSpPr>
            <p:nvPr/>
          </p:nvSpPr>
          <p:spPr bwMode="auto">
            <a:xfrm>
              <a:off x="6770706" y="4695835"/>
              <a:ext cx="212725" cy="153987"/>
            </a:xfrm>
            <a:custGeom>
              <a:avLst/>
              <a:gdLst>
                <a:gd name="T0" fmla="*/ 0 w 389"/>
                <a:gd name="T1" fmla="*/ 0 h 279"/>
                <a:gd name="T2" fmla="*/ 0 w 389"/>
                <a:gd name="T3" fmla="*/ 0 h 279"/>
                <a:gd name="T4" fmla="*/ 0 w 389"/>
                <a:gd name="T5" fmla="*/ 0 h 279"/>
                <a:gd name="T6" fmla="*/ 0 w 389"/>
                <a:gd name="T7" fmla="*/ 0 h 279"/>
                <a:gd name="T8" fmla="*/ 0 w 389"/>
                <a:gd name="T9" fmla="*/ 0 h 279"/>
                <a:gd name="T10" fmla="*/ 0 w 389"/>
                <a:gd name="T11" fmla="*/ 0 h 279"/>
                <a:gd name="T12" fmla="*/ 0 w 389"/>
                <a:gd name="T13" fmla="*/ 0 h 279"/>
                <a:gd name="T14" fmla="*/ 0 60000 65536"/>
                <a:gd name="T15" fmla="*/ 0 60000 65536"/>
                <a:gd name="T16" fmla="*/ 0 60000 65536"/>
                <a:gd name="T17" fmla="*/ 0 60000 65536"/>
                <a:gd name="T18" fmla="*/ 0 60000 65536"/>
                <a:gd name="T19" fmla="*/ 0 60000 65536"/>
                <a:gd name="T20" fmla="*/ 0 60000 65536"/>
                <a:gd name="T21" fmla="*/ 0 w 389"/>
                <a:gd name="T22" fmla="*/ 0 h 279"/>
                <a:gd name="T23" fmla="*/ 389 w 389"/>
                <a:gd name="T24" fmla="*/ 279 h 2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 h="279">
                  <a:moveTo>
                    <a:pt x="0" y="53"/>
                  </a:moveTo>
                  <a:cubicBezTo>
                    <a:pt x="109" y="160"/>
                    <a:pt x="242" y="238"/>
                    <a:pt x="389" y="279"/>
                  </a:cubicBezTo>
                  <a:lnTo>
                    <a:pt x="389" y="223"/>
                  </a:lnTo>
                  <a:cubicBezTo>
                    <a:pt x="243" y="183"/>
                    <a:pt x="109" y="106"/>
                    <a:pt x="0" y="0"/>
                  </a:cubicBezTo>
                  <a:lnTo>
                    <a:pt x="0" y="53"/>
                  </a:lnTo>
                  <a:close/>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443" name="Freeform 1178"/>
            <p:cNvSpPr>
              <a:spLocks/>
            </p:cNvSpPr>
            <p:nvPr/>
          </p:nvSpPr>
          <p:spPr bwMode="auto">
            <a:xfrm>
              <a:off x="6770706" y="4448185"/>
              <a:ext cx="414338" cy="401637"/>
            </a:xfrm>
            <a:custGeom>
              <a:avLst/>
              <a:gdLst>
                <a:gd name="T0" fmla="*/ 0 w 756"/>
                <a:gd name="T1" fmla="*/ 0 h 730"/>
                <a:gd name="T2" fmla="*/ 0 w 756"/>
                <a:gd name="T3" fmla="*/ 0 h 730"/>
                <a:gd name="T4" fmla="*/ 0 w 756"/>
                <a:gd name="T5" fmla="*/ 0 h 730"/>
                <a:gd name="T6" fmla="*/ 0 w 756"/>
                <a:gd name="T7" fmla="*/ 0 h 730"/>
                <a:gd name="T8" fmla="*/ 0 w 756"/>
                <a:gd name="T9" fmla="*/ 0 h 730"/>
                <a:gd name="T10" fmla="*/ 0 w 756"/>
                <a:gd name="T11" fmla="*/ 0 h 730"/>
                <a:gd name="T12" fmla="*/ 0 w 756"/>
                <a:gd name="T13" fmla="*/ 0 h 730"/>
                <a:gd name="T14" fmla="*/ 0 w 756"/>
                <a:gd name="T15" fmla="*/ 0 h 730"/>
                <a:gd name="T16" fmla="*/ 0 w 756"/>
                <a:gd name="T17" fmla="*/ 0 h 7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56"/>
                <a:gd name="T28" fmla="*/ 0 h 730"/>
                <a:gd name="T29" fmla="*/ 756 w 756"/>
                <a:gd name="T30" fmla="*/ 730 h 7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56" h="730">
                  <a:moveTo>
                    <a:pt x="389" y="730"/>
                  </a:moveTo>
                  <a:lnTo>
                    <a:pt x="650" y="579"/>
                  </a:lnTo>
                  <a:lnTo>
                    <a:pt x="756" y="224"/>
                  </a:lnTo>
                  <a:lnTo>
                    <a:pt x="368" y="0"/>
                  </a:lnTo>
                  <a:lnTo>
                    <a:pt x="335" y="0"/>
                  </a:lnTo>
                  <a:lnTo>
                    <a:pt x="243" y="310"/>
                  </a:lnTo>
                  <a:lnTo>
                    <a:pt x="0" y="451"/>
                  </a:lnTo>
                  <a:lnTo>
                    <a:pt x="0" y="504"/>
                  </a:lnTo>
                  <a:cubicBezTo>
                    <a:pt x="109" y="611"/>
                    <a:pt x="243" y="689"/>
                    <a:pt x="389" y="730"/>
                  </a:cubicBezTo>
                  <a:close/>
                </a:path>
              </a:pathLst>
            </a:custGeom>
            <a:noFill/>
            <a:ln w="1746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444" name="Freeform 1179"/>
            <p:cNvSpPr>
              <a:spLocks/>
            </p:cNvSpPr>
            <p:nvPr/>
          </p:nvSpPr>
          <p:spPr bwMode="auto">
            <a:xfrm>
              <a:off x="6919931" y="4468823"/>
              <a:ext cx="187325" cy="255587"/>
            </a:xfrm>
            <a:custGeom>
              <a:avLst/>
              <a:gdLst>
                <a:gd name="T0" fmla="*/ 2147483647 w 118"/>
                <a:gd name="T1" fmla="*/ 0 h 161"/>
                <a:gd name="T2" fmla="*/ 0 w 118"/>
                <a:gd name="T3" fmla="*/ 2147483647 h 161"/>
                <a:gd name="T4" fmla="*/ 2147483647 w 118"/>
                <a:gd name="T5" fmla="*/ 2147483647 h 161"/>
                <a:gd name="T6" fmla="*/ 0 60000 65536"/>
                <a:gd name="T7" fmla="*/ 0 60000 65536"/>
                <a:gd name="T8" fmla="*/ 0 60000 65536"/>
                <a:gd name="T9" fmla="*/ 0 w 118"/>
                <a:gd name="T10" fmla="*/ 0 h 161"/>
                <a:gd name="T11" fmla="*/ 118 w 118"/>
                <a:gd name="T12" fmla="*/ 161 h 161"/>
              </a:gdLst>
              <a:ahLst/>
              <a:cxnLst>
                <a:cxn ang="T6">
                  <a:pos x="T0" y="T1"/>
                </a:cxn>
                <a:cxn ang="T7">
                  <a:pos x="T2" y="T3"/>
                </a:cxn>
                <a:cxn ang="T8">
                  <a:pos x="T4" y="T5"/>
                </a:cxn>
              </a:cxnLst>
              <a:rect l="T9" t="T10" r="T11" b="T12"/>
              <a:pathLst>
                <a:path w="118" h="161">
                  <a:moveTo>
                    <a:pt x="27" y="0"/>
                  </a:moveTo>
                  <a:lnTo>
                    <a:pt x="0" y="93"/>
                  </a:lnTo>
                  <a:lnTo>
                    <a:pt x="118" y="161"/>
                  </a:lnTo>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445" name="Freeform 1180"/>
            <p:cNvSpPr>
              <a:spLocks/>
            </p:cNvSpPr>
            <p:nvPr/>
          </p:nvSpPr>
          <p:spPr bwMode="auto">
            <a:xfrm>
              <a:off x="6996131" y="4770448"/>
              <a:ext cx="90488" cy="71437"/>
            </a:xfrm>
            <a:custGeom>
              <a:avLst/>
              <a:gdLst>
                <a:gd name="T0" fmla="*/ 2147483647 w 57"/>
                <a:gd name="T1" fmla="*/ 0 h 45"/>
                <a:gd name="T2" fmla="*/ 0 w 57"/>
                <a:gd name="T3" fmla="*/ 2147483647 h 45"/>
                <a:gd name="T4" fmla="*/ 0 w 57"/>
                <a:gd name="T5" fmla="*/ 2147483647 h 45"/>
                <a:gd name="T6" fmla="*/ 0 60000 65536"/>
                <a:gd name="T7" fmla="*/ 0 60000 65536"/>
                <a:gd name="T8" fmla="*/ 0 60000 65536"/>
                <a:gd name="T9" fmla="*/ 0 w 57"/>
                <a:gd name="T10" fmla="*/ 0 h 45"/>
                <a:gd name="T11" fmla="*/ 57 w 57"/>
                <a:gd name="T12" fmla="*/ 45 h 45"/>
              </a:gdLst>
              <a:ahLst/>
              <a:cxnLst>
                <a:cxn ang="T6">
                  <a:pos x="T0" y="T1"/>
                </a:cxn>
                <a:cxn ang="T7">
                  <a:pos x="T2" y="T3"/>
                </a:cxn>
                <a:cxn ang="T8">
                  <a:pos x="T4" y="T5"/>
                </a:cxn>
              </a:cxnLst>
              <a:rect l="T9" t="T10" r="T11" b="T12"/>
              <a:pathLst>
                <a:path w="57" h="45">
                  <a:moveTo>
                    <a:pt x="57" y="0"/>
                  </a:moveTo>
                  <a:lnTo>
                    <a:pt x="0" y="34"/>
                  </a:lnTo>
                  <a:lnTo>
                    <a:pt x="0" y="45"/>
                  </a:lnTo>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446" name="Freeform 1184"/>
            <p:cNvSpPr>
              <a:spLocks noEditPoints="1"/>
            </p:cNvSpPr>
            <p:nvPr/>
          </p:nvSpPr>
          <p:spPr bwMode="auto">
            <a:xfrm>
              <a:off x="6800869" y="4633923"/>
              <a:ext cx="290513" cy="166687"/>
            </a:xfrm>
            <a:custGeom>
              <a:avLst/>
              <a:gdLst>
                <a:gd name="T0" fmla="*/ 2147483647 w 183"/>
                <a:gd name="T1" fmla="*/ 2147483647 h 105"/>
                <a:gd name="T2" fmla="*/ 2147483647 w 183"/>
                <a:gd name="T3" fmla="*/ 2147483647 h 105"/>
                <a:gd name="T4" fmla="*/ 2147483647 w 183"/>
                <a:gd name="T5" fmla="*/ 2147483647 h 105"/>
                <a:gd name="T6" fmla="*/ 2147483647 w 183"/>
                <a:gd name="T7" fmla="*/ 2147483647 h 105"/>
                <a:gd name="T8" fmla="*/ 2147483647 w 183"/>
                <a:gd name="T9" fmla="*/ 2147483647 h 105"/>
                <a:gd name="T10" fmla="*/ 2147483647 w 183"/>
                <a:gd name="T11" fmla="*/ 2147483647 h 105"/>
                <a:gd name="T12" fmla="*/ 2147483647 w 183"/>
                <a:gd name="T13" fmla="*/ 2147483647 h 105"/>
                <a:gd name="T14" fmla="*/ 2147483647 w 183"/>
                <a:gd name="T15" fmla="*/ 2147483647 h 105"/>
                <a:gd name="T16" fmla="*/ 2147483647 w 183"/>
                <a:gd name="T17" fmla="*/ 2147483647 h 105"/>
                <a:gd name="T18" fmla="*/ 2147483647 w 183"/>
                <a:gd name="T19" fmla="*/ 2147483647 h 105"/>
                <a:gd name="T20" fmla="*/ 2147483647 w 183"/>
                <a:gd name="T21" fmla="*/ 2147483647 h 105"/>
                <a:gd name="T22" fmla="*/ 2147483647 w 183"/>
                <a:gd name="T23" fmla="*/ 2147483647 h 105"/>
                <a:gd name="T24" fmla="*/ 2147483647 w 183"/>
                <a:gd name="T25" fmla="*/ 2147483647 h 105"/>
                <a:gd name="T26" fmla="*/ 2147483647 w 183"/>
                <a:gd name="T27" fmla="*/ 2147483647 h 105"/>
                <a:gd name="T28" fmla="*/ 2147483647 w 183"/>
                <a:gd name="T29" fmla="*/ 2147483647 h 105"/>
                <a:gd name="T30" fmla="*/ 2147483647 w 183"/>
                <a:gd name="T31" fmla="*/ 2147483647 h 105"/>
                <a:gd name="T32" fmla="*/ 2147483647 w 183"/>
                <a:gd name="T33" fmla="*/ 2147483647 h 105"/>
                <a:gd name="T34" fmla="*/ 2147483647 w 183"/>
                <a:gd name="T35" fmla="*/ 2147483647 h 105"/>
                <a:gd name="T36" fmla="*/ 2147483647 w 183"/>
                <a:gd name="T37" fmla="*/ 2147483647 h 105"/>
                <a:gd name="T38" fmla="*/ 2147483647 w 183"/>
                <a:gd name="T39" fmla="*/ 2147483647 h 105"/>
                <a:gd name="T40" fmla="*/ 2147483647 w 183"/>
                <a:gd name="T41" fmla="*/ 2147483647 h 105"/>
                <a:gd name="T42" fmla="*/ 2147483647 w 183"/>
                <a:gd name="T43" fmla="*/ 2147483647 h 105"/>
                <a:gd name="T44" fmla="*/ 2147483647 w 183"/>
                <a:gd name="T45" fmla="*/ 2147483647 h 105"/>
                <a:gd name="T46" fmla="*/ 2147483647 w 183"/>
                <a:gd name="T47" fmla="*/ 2147483647 h 105"/>
                <a:gd name="T48" fmla="*/ 2147483647 w 183"/>
                <a:gd name="T49" fmla="*/ 2147483647 h 105"/>
                <a:gd name="T50" fmla="*/ 2147483647 w 183"/>
                <a:gd name="T51" fmla="*/ 2147483647 h 105"/>
                <a:gd name="T52" fmla="*/ 2147483647 w 183"/>
                <a:gd name="T53" fmla="*/ 2147483647 h 105"/>
                <a:gd name="T54" fmla="*/ 2147483647 w 183"/>
                <a:gd name="T55" fmla="*/ 2147483647 h 105"/>
                <a:gd name="T56" fmla="*/ 2147483647 w 183"/>
                <a:gd name="T57" fmla="*/ 2147483647 h 105"/>
                <a:gd name="T58" fmla="*/ 2147483647 w 183"/>
                <a:gd name="T59" fmla="*/ 2147483647 h 105"/>
                <a:gd name="T60" fmla="*/ 2147483647 w 183"/>
                <a:gd name="T61" fmla="*/ 2147483647 h 105"/>
                <a:gd name="T62" fmla="*/ 2147483647 w 183"/>
                <a:gd name="T63" fmla="*/ 2147483647 h 105"/>
                <a:gd name="T64" fmla="*/ 2147483647 w 183"/>
                <a:gd name="T65" fmla="*/ 2147483647 h 105"/>
                <a:gd name="T66" fmla="*/ 2147483647 w 183"/>
                <a:gd name="T67" fmla="*/ 2147483647 h 105"/>
                <a:gd name="T68" fmla="*/ 2147483647 w 183"/>
                <a:gd name="T69" fmla="*/ 2147483647 h 105"/>
                <a:gd name="T70" fmla="*/ 2147483647 w 183"/>
                <a:gd name="T71" fmla="*/ 2147483647 h 105"/>
                <a:gd name="T72" fmla="*/ 2147483647 w 183"/>
                <a:gd name="T73" fmla="*/ 2147483647 h 105"/>
                <a:gd name="T74" fmla="*/ 2147483647 w 183"/>
                <a:gd name="T75" fmla="*/ 2147483647 h 105"/>
                <a:gd name="T76" fmla="*/ 2147483647 w 183"/>
                <a:gd name="T77" fmla="*/ 2147483647 h 105"/>
                <a:gd name="T78" fmla="*/ 2147483647 w 183"/>
                <a:gd name="T79" fmla="*/ 2147483647 h 105"/>
                <a:gd name="T80" fmla="*/ 2147483647 w 183"/>
                <a:gd name="T81" fmla="*/ 2147483647 h 105"/>
                <a:gd name="T82" fmla="*/ 2147483647 w 183"/>
                <a:gd name="T83" fmla="*/ 2147483647 h 105"/>
                <a:gd name="T84" fmla="*/ 2147483647 w 183"/>
                <a:gd name="T85" fmla="*/ 2147483647 h 1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05"/>
                <a:gd name="T131" fmla="*/ 183 w 183"/>
                <a:gd name="T132" fmla="*/ 105 h 1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05">
                  <a:moveTo>
                    <a:pt x="0" y="36"/>
                  </a:moveTo>
                  <a:lnTo>
                    <a:pt x="11" y="43"/>
                  </a:lnTo>
                  <a:lnTo>
                    <a:pt x="23" y="36"/>
                  </a:lnTo>
                  <a:lnTo>
                    <a:pt x="11" y="29"/>
                  </a:lnTo>
                  <a:lnTo>
                    <a:pt x="0" y="36"/>
                  </a:lnTo>
                  <a:close/>
                  <a:moveTo>
                    <a:pt x="17" y="26"/>
                  </a:moveTo>
                  <a:lnTo>
                    <a:pt x="29" y="33"/>
                  </a:lnTo>
                  <a:lnTo>
                    <a:pt x="40" y="26"/>
                  </a:lnTo>
                  <a:lnTo>
                    <a:pt x="28" y="19"/>
                  </a:lnTo>
                  <a:lnTo>
                    <a:pt x="17" y="26"/>
                  </a:lnTo>
                  <a:close/>
                  <a:moveTo>
                    <a:pt x="33" y="16"/>
                  </a:moveTo>
                  <a:lnTo>
                    <a:pt x="46" y="23"/>
                  </a:lnTo>
                  <a:lnTo>
                    <a:pt x="57" y="17"/>
                  </a:lnTo>
                  <a:lnTo>
                    <a:pt x="45" y="10"/>
                  </a:lnTo>
                  <a:lnTo>
                    <a:pt x="33" y="16"/>
                  </a:lnTo>
                  <a:close/>
                  <a:moveTo>
                    <a:pt x="50" y="6"/>
                  </a:moveTo>
                  <a:lnTo>
                    <a:pt x="62" y="13"/>
                  </a:lnTo>
                  <a:lnTo>
                    <a:pt x="74" y="7"/>
                  </a:lnTo>
                  <a:lnTo>
                    <a:pt x="62" y="0"/>
                  </a:lnTo>
                  <a:lnTo>
                    <a:pt x="50" y="6"/>
                  </a:lnTo>
                  <a:close/>
                  <a:moveTo>
                    <a:pt x="69" y="17"/>
                  </a:moveTo>
                  <a:lnTo>
                    <a:pt x="81" y="24"/>
                  </a:lnTo>
                  <a:lnTo>
                    <a:pt x="92" y="17"/>
                  </a:lnTo>
                  <a:lnTo>
                    <a:pt x="80" y="10"/>
                  </a:lnTo>
                  <a:lnTo>
                    <a:pt x="69" y="17"/>
                  </a:lnTo>
                  <a:close/>
                  <a:moveTo>
                    <a:pt x="87" y="27"/>
                  </a:moveTo>
                  <a:lnTo>
                    <a:pt x="99" y="34"/>
                  </a:lnTo>
                  <a:lnTo>
                    <a:pt x="110" y="28"/>
                  </a:lnTo>
                  <a:lnTo>
                    <a:pt x="98" y="21"/>
                  </a:lnTo>
                  <a:lnTo>
                    <a:pt x="87" y="27"/>
                  </a:lnTo>
                  <a:close/>
                  <a:moveTo>
                    <a:pt x="105" y="38"/>
                  </a:moveTo>
                  <a:lnTo>
                    <a:pt x="117" y="45"/>
                  </a:lnTo>
                  <a:lnTo>
                    <a:pt x="128" y="38"/>
                  </a:lnTo>
                  <a:lnTo>
                    <a:pt x="116" y="31"/>
                  </a:lnTo>
                  <a:lnTo>
                    <a:pt x="105" y="38"/>
                  </a:lnTo>
                  <a:close/>
                  <a:moveTo>
                    <a:pt x="141" y="58"/>
                  </a:moveTo>
                  <a:lnTo>
                    <a:pt x="153" y="66"/>
                  </a:lnTo>
                  <a:lnTo>
                    <a:pt x="164" y="59"/>
                  </a:lnTo>
                  <a:lnTo>
                    <a:pt x="152" y="52"/>
                  </a:lnTo>
                  <a:lnTo>
                    <a:pt x="141" y="58"/>
                  </a:lnTo>
                  <a:close/>
                  <a:moveTo>
                    <a:pt x="159" y="69"/>
                  </a:moveTo>
                  <a:lnTo>
                    <a:pt x="171" y="76"/>
                  </a:lnTo>
                  <a:lnTo>
                    <a:pt x="183" y="69"/>
                  </a:lnTo>
                  <a:lnTo>
                    <a:pt x="171" y="63"/>
                  </a:lnTo>
                  <a:lnTo>
                    <a:pt x="159" y="69"/>
                  </a:lnTo>
                  <a:close/>
                  <a:moveTo>
                    <a:pt x="142" y="79"/>
                  </a:moveTo>
                  <a:lnTo>
                    <a:pt x="154" y="86"/>
                  </a:lnTo>
                  <a:lnTo>
                    <a:pt x="165" y="79"/>
                  </a:lnTo>
                  <a:lnTo>
                    <a:pt x="153" y="72"/>
                  </a:lnTo>
                  <a:lnTo>
                    <a:pt x="142" y="79"/>
                  </a:lnTo>
                  <a:close/>
                  <a:moveTo>
                    <a:pt x="124" y="68"/>
                  </a:moveTo>
                  <a:lnTo>
                    <a:pt x="136" y="75"/>
                  </a:lnTo>
                  <a:lnTo>
                    <a:pt x="148" y="69"/>
                  </a:lnTo>
                  <a:lnTo>
                    <a:pt x="135" y="62"/>
                  </a:lnTo>
                  <a:lnTo>
                    <a:pt x="124" y="68"/>
                  </a:lnTo>
                  <a:close/>
                  <a:moveTo>
                    <a:pt x="123" y="48"/>
                  </a:moveTo>
                  <a:lnTo>
                    <a:pt x="135" y="55"/>
                  </a:lnTo>
                  <a:lnTo>
                    <a:pt x="146" y="48"/>
                  </a:lnTo>
                  <a:lnTo>
                    <a:pt x="134" y="41"/>
                  </a:lnTo>
                  <a:lnTo>
                    <a:pt x="123" y="48"/>
                  </a:lnTo>
                  <a:close/>
                  <a:moveTo>
                    <a:pt x="106" y="58"/>
                  </a:moveTo>
                  <a:lnTo>
                    <a:pt x="118" y="65"/>
                  </a:lnTo>
                  <a:lnTo>
                    <a:pt x="130" y="58"/>
                  </a:lnTo>
                  <a:lnTo>
                    <a:pt x="117" y="51"/>
                  </a:lnTo>
                  <a:lnTo>
                    <a:pt x="106" y="58"/>
                  </a:lnTo>
                  <a:close/>
                  <a:moveTo>
                    <a:pt x="88" y="47"/>
                  </a:moveTo>
                  <a:lnTo>
                    <a:pt x="100" y="54"/>
                  </a:lnTo>
                  <a:lnTo>
                    <a:pt x="111" y="48"/>
                  </a:lnTo>
                  <a:lnTo>
                    <a:pt x="99" y="41"/>
                  </a:lnTo>
                  <a:lnTo>
                    <a:pt x="88" y="47"/>
                  </a:lnTo>
                  <a:close/>
                  <a:moveTo>
                    <a:pt x="70" y="37"/>
                  </a:moveTo>
                  <a:lnTo>
                    <a:pt x="82" y="44"/>
                  </a:lnTo>
                  <a:lnTo>
                    <a:pt x="93" y="37"/>
                  </a:lnTo>
                  <a:lnTo>
                    <a:pt x="81" y="30"/>
                  </a:lnTo>
                  <a:lnTo>
                    <a:pt x="70" y="37"/>
                  </a:lnTo>
                  <a:close/>
                  <a:moveTo>
                    <a:pt x="52" y="27"/>
                  </a:moveTo>
                  <a:lnTo>
                    <a:pt x="64" y="34"/>
                  </a:lnTo>
                  <a:lnTo>
                    <a:pt x="75" y="27"/>
                  </a:lnTo>
                  <a:lnTo>
                    <a:pt x="63" y="20"/>
                  </a:lnTo>
                  <a:lnTo>
                    <a:pt x="52" y="27"/>
                  </a:lnTo>
                  <a:close/>
                  <a:moveTo>
                    <a:pt x="34" y="36"/>
                  </a:moveTo>
                  <a:lnTo>
                    <a:pt x="47" y="43"/>
                  </a:lnTo>
                  <a:lnTo>
                    <a:pt x="58" y="37"/>
                  </a:lnTo>
                  <a:lnTo>
                    <a:pt x="46" y="30"/>
                  </a:lnTo>
                  <a:lnTo>
                    <a:pt x="34" y="36"/>
                  </a:lnTo>
                  <a:close/>
                  <a:moveTo>
                    <a:pt x="53" y="47"/>
                  </a:moveTo>
                  <a:lnTo>
                    <a:pt x="65" y="54"/>
                  </a:lnTo>
                  <a:lnTo>
                    <a:pt x="76" y="47"/>
                  </a:lnTo>
                  <a:lnTo>
                    <a:pt x="64" y="40"/>
                  </a:lnTo>
                  <a:lnTo>
                    <a:pt x="53" y="47"/>
                  </a:lnTo>
                  <a:close/>
                  <a:moveTo>
                    <a:pt x="71" y="57"/>
                  </a:moveTo>
                  <a:lnTo>
                    <a:pt x="83" y="64"/>
                  </a:lnTo>
                  <a:lnTo>
                    <a:pt x="94" y="58"/>
                  </a:lnTo>
                  <a:lnTo>
                    <a:pt x="82" y="51"/>
                  </a:lnTo>
                  <a:lnTo>
                    <a:pt x="71" y="57"/>
                  </a:lnTo>
                  <a:close/>
                  <a:moveTo>
                    <a:pt x="89" y="68"/>
                  </a:moveTo>
                  <a:lnTo>
                    <a:pt x="101" y="75"/>
                  </a:lnTo>
                  <a:lnTo>
                    <a:pt x="112" y="68"/>
                  </a:lnTo>
                  <a:lnTo>
                    <a:pt x="100" y="61"/>
                  </a:lnTo>
                  <a:lnTo>
                    <a:pt x="89" y="68"/>
                  </a:lnTo>
                  <a:close/>
                  <a:moveTo>
                    <a:pt x="107" y="78"/>
                  </a:moveTo>
                  <a:lnTo>
                    <a:pt x="119" y="85"/>
                  </a:lnTo>
                  <a:lnTo>
                    <a:pt x="131" y="78"/>
                  </a:lnTo>
                  <a:lnTo>
                    <a:pt x="118" y="72"/>
                  </a:lnTo>
                  <a:lnTo>
                    <a:pt x="107" y="78"/>
                  </a:lnTo>
                  <a:close/>
                  <a:moveTo>
                    <a:pt x="125" y="89"/>
                  </a:moveTo>
                  <a:lnTo>
                    <a:pt x="137" y="96"/>
                  </a:lnTo>
                  <a:lnTo>
                    <a:pt x="149" y="89"/>
                  </a:lnTo>
                  <a:lnTo>
                    <a:pt x="136" y="82"/>
                  </a:lnTo>
                  <a:lnTo>
                    <a:pt x="125" y="89"/>
                  </a:lnTo>
                  <a:close/>
                  <a:moveTo>
                    <a:pt x="108" y="98"/>
                  </a:moveTo>
                  <a:lnTo>
                    <a:pt x="120" y="105"/>
                  </a:lnTo>
                  <a:lnTo>
                    <a:pt x="132" y="99"/>
                  </a:lnTo>
                  <a:lnTo>
                    <a:pt x="120" y="92"/>
                  </a:lnTo>
                  <a:lnTo>
                    <a:pt x="108" y="98"/>
                  </a:lnTo>
                  <a:close/>
                  <a:moveTo>
                    <a:pt x="90" y="88"/>
                  </a:moveTo>
                  <a:lnTo>
                    <a:pt x="102" y="95"/>
                  </a:lnTo>
                  <a:lnTo>
                    <a:pt x="113" y="88"/>
                  </a:lnTo>
                  <a:lnTo>
                    <a:pt x="101" y="82"/>
                  </a:lnTo>
                  <a:lnTo>
                    <a:pt x="90" y="88"/>
                  </a:lnTo>
                  <a:close/>
                  <a:moveTo>
                    <a:pt x="36" y="57"/>
                  </a:moveTo>
                  <a:lnTo>
                    <a:pt x="84" y="85"/>
                  </a:lnTo>
                  <a:lnTo>
                    <a:pt x="95" y="78"/>
                  </a:lnTo>
                  <a:lnTo>
                    <a:pt x="47" y="50"/>
                  </a:lnTo>
                  <a:lnTo>
                    <a:pt x="36" y="57"/>
                  </a:lnTo>
                  <a:close/>
                  <a:moveTo>
                    <a:pt x="18" y="46"/>
                  </a:moveTo>
                  <a:lnTo>
                    <a:pt x="30" y="53"/>
                  </a:lnTo>
                  <a:lnTo>
                    <a:pt x="41" y="47"/>
                  </a:lnTo>
                  <a:lnTo>
                    <a:pt x="29" y="40"/>
                  </a:lnTo>
                  <a:lnTo>
                    <a:pt x="18"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447" name="Freeform 1185"/>
            <p:cNvSpPr>
              <a:spLocks noEditPoints="1"/>
            </p:cNvSpPr>
            <p:nvPr/>
          </p:nvSpPr>
          <p:spPr bwMode="auto">
            <a:xfrm>
              <a:off x="6800869" y="4643448"/>
              <a:ext cx="290513" cy="161925"/>
            </a:xfrm>
            <a:custGeom>
              <a:avLst/>
              <a:gdLst>
                <a:gd name="T0" fmla="*/ 2147483647 w 183"/>
                <a:gd name="T1" fmla="*/ 2147483647 h 102"/>
                <a:gd name="T2" fmla="*/ 2147483647 w 183"/>
                <a:gd name="T3" fmla="*/ 2147483647 h 102"/>
                <a:gd name="T4" fmla="*/ 2147483647 w 183"/>
                <a:gd name="T5" fmla="*/ 2147483647 h 102"/>
                <a:gd name="T6" fmla="*/ 2147483647 w 183"/>
                <a:gd name="T7" fmla="*/ 2147483647 h 102"/>
                <a:gd name="T8" fmla="*/ 2147483647 w 183"/>
                <a:gd name="T9" fmla="*/ 2147483647 h 102"/>
                <a:gd name="T10" fmla="*/ 2147483647 w 183"/>
                <a:gd name="T11" fmla="*/ 2147483647 h 102"/>
                <a:gd name="T12" fmla="*/ 2147483647 w 183"/>
                <a:gd name="T13" fmla="*/ 2147483647 h 102"/>
                <a:gd name="T14" fmla="*/ 2147483647 w 183"/>
                <a:gd name="T15" fmla="*/ 2147483647 h 102"/>
                <a:gd name="T16" fmla="*/ 2147483647 w 183"/>
                <a:gd name="T17" fmla="*/ 2147483647 h 102"/>
                <a:gd name="T18" fmla="*/ 2147483647 w 183"/>
                <a:gd name="T19" fmla="*/ 2147483647 h 102"/>
                <a:gd name="T20" fmla="*/ 2147483647 w 183"/>
                <a:gd name="T21" fmla="*/ 2147483647 h 102"/>
                <a:gd name="T22" fmla="*/ 2147483647 w 183"/>
                <a:gd name="T23" fmla="*/ 2147483647 h 102"/>
                <a:gd name="T24" fmla="*/ 2147483647 w 183"/>
                <a:gd name="T25" fmla="*/ 2147483647 h 102"/>
                <a:gd name="T26" fmla="*/ 2147483647 w 183"/>
                <a:gd name="T27" fmla="*/ 2147483647 h 102"/>
                <a:gd name="T28" fmla="*/ 2147483647 w 183"/>
                <a:gd name="T29" fmla="*/ 2147483647 h 102"/>
                <a:gd name="T30" fmla="*/ 2147483647 w 183"/>
                <a:gd name="T31" fmla="*/ 2147483647 h 102"/>
                <a:gd name="T32" fmla="*/ 2147483647 w 183"/>
                <a:gd name="T33" fmla="*/ 2147483647 h 102"/>
                <a:gd name="T34" fmla="*/ 2147483647 w 183"/>
                <a:gd name="T35" fmla="*/ 2147483647 h 102"/>
                <a:gd name="T36" fmla="*/ 2147483647 w 183"/>
                <a:gd name="T37" fmla="*/ 2147483647 h 102"/>
                <a:gd name="T38" fmla="*/ 2147483647 w 183"/>
                <a:gd name="T39" fmla="*/ 2147483647 h 102"/>
                <a:gd name="T40" fmla="*/ 2147483647 w 183"/>
                <a:gd name="T41" fmla="*/ 2147483647 h 102"/>
                <a:gd name="T42" fmla="*/ 2147483647 w 183"/>
                <a:gd name="T43" fmla="*/ 2147483647 h 102"/>
                <a:gd name="T44" fmla="*/ 2147483647 w 183"/>
                <a:gd name="T45" fmla="*/ 2147483647 h 102"/>
                <a:gd name="T46" fmla="*/ 2147483647 w 183"/>
                <a:gd name="T47" fmla="*/ 2147483647 h 102"/>
                <a:gd name="T48" fmla="*/ 2147483647 w 183"/>
                <a:gd name="T49" fmla="*/ 2147483647 h 102"/>
                <a:gd name="T50" fmla="*/ 2147483647 w 183"/>
                <a:gd name="T51" fmla="*/ 2147483647 h 102"/>
                <a:gd name="T52" fmla="*/ 2147483647 w 183"/>
                <a:gd name="T53" fmla="*/ 2147483647 h 102"/>
                <a:gd name="T54" fmla="*/ 2147483647 w 183"/>
                <a:gd name="T55" fmla="*/ 2147483647 h 102"/>
                <a:gd name="T56" fmla="*/ 2147483647 w 183"/>
                <a:gd name="T57" fmla="*/ 2147483647 h 102"/>
                <a:gd name="T58" fmla="*/ 2147483647 w 183"/>
                <a:gd name="T59" fmla="*/ 2147483647 h 102"/>
                <a:gd name="T60" fmla="*/ 2147483647 w 183"/>
                <a:gd name="T61" fmla="*/ 2147483647 h 102"/>
                <a:gd name="T62" fmla="*/ 2147483647 w 183"/>
                <a:gd name="T63" fmla="*/ 2147483647 h 102"/>
                <a:gd name="T64" fmla="*/ 2147483647 w 183"/>
                <a:gd name="T65" fmla="*/ 2147483647 h 102"/>
                <a:gd name="T66" fmla="*/ 2147483647 w 183"/>
                <a:gd name="T67" fmla="*/ 2147483647 h 102"/>
                <a:gd name="T68" fmla="*/ 2147483647 w 183"/>
                <a:gd name="T69" fmla="*/ 2147483647 h 102"/>
                <a:gd name="T70" fmla="*/ 2147483647 w 183"/>
                <a:gd name="T71" fmla="*/ 2147483647 h 102"/>
                <a:gd name="T72" fmla="*/ 2147483647 w 183"/>
                <a:gd name="T73" fmla="*/ 2147483647 h 102"/>
                <a:gd name="T74" fmla="*/ 2147483647 w 183"/>
                <a:gd name="T75" fmla="*/ 2147483647 h 102"/>
                <a:gd name="T76" fmla="*/ 2147483647 w 183"/>
                <a:gd name="T77" fmla="*/ 2147483647 h 102"/>
                <a:gd name="T78" fmla="*/ 2147483647 w 183"/>
                <a:gd name="T79" fmla="*/ 2147483647 h 102"/>
                <a:gd name="T80" fmla="*/ 2147483647 w 183"/>
                <a:gd name="T81" fmla="*/ 2147483647 h 102"/>
                <a:gd name="T82" fmla="*/ 2147483647 w 183"/>
                <a:gd name="T83" fmla="*/ 2147483647 h 102"/>
                <a:gd name="T84" fmla="*/ 0 w 183"/>
                <a:gd name="T85" fmla="*/ 2147483647 h 102"/>
                <a:gd name="T86" fmla="*/ 2147483647 w 183"/>
                <a:gd name="T87" fmla="*/ 2147483647 h 102"/>
                <a:gd name="T88" fmla="*/ 2147483647 w 183"/>
                <a:gd name="T89" fmla="*/ 2147483647 h 102"/>
                <a:gd name="T90" fmla="*/ 2147483647 w 183"/>
                <a:gd name="T91" fmla="*/ 2147483647 h 102"/>
                <a:gd name="T92" fmla="*/ 2147483647 w 183"/>
                <a:gd name="T93" fmla="*/ 2147483647 h 102"/>
                <a:gd name="T94" fmla="*/ 2147483647 w 183"/>
                <a:gd name="T95" fmla="*/ 2147483647 h 102"/>
                <a:gd name="T96" fmla="*/ 2147483647 w 183"/>
                <a:gd name="T97" fmla="*/ 2147483647 h 102"/>
                <a:gd name="T98" fmla="*/ 2147483647 w 183"/>
                <a:gd name="T99" fmla="*/ 2147483647 h 102"/>
                <a:gd name="T100" fmla="*/ 2147483647 w 183"/>
                <a:gd name="T101" fmla="*/ 2147483647 h 102"/>
                <a:gd name="T102" fmla="*/ 2147483647 w 183"/>
                <a:gd name="T103" fmla="*/ 2147483647 h 1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3"/>
                <a:gd name="T157" fmla="*/ 0 h 102"/>
                <a:gd name="T158" fmla="*/ 183 w 183"/>
                <a:gd name="T159" fmla="*/ 102 h 1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3" h="102">
                  <a:moveTo>
                    <a:pt x="50" y="3"/>
                  </a:moveTo>
                  <a:lnTo>
                    <a:pt x="62" y="10"/>
                  </a:lnTo>
                  <a:lnTo>
                    <a:pt x="62" y="7"/>
                  </a:lnTo>
                  <a:lnTo>
                    <a:pt x="50" y="0"/>
                  </a:lnTo>
                  <a:lnTo>
                    <a:pt x="50" y="3"/>
                  </a:lnTo>
                  <a:close/>
                  <a:moveTo>
                    <a:pt x="69" y="13"/>
                  </a:moveTo>
                  <a:lnTo>
                    <a:pt x="81" y="20"/>
                  </a:lnTo>
                  <a:lnTo>
                    <a:pt x="81" y="18"/>
                  </a:lnTo>
                  <a:lnTo>
                    <a:pt x="69" y="11"/>
                  </a:lnTo>
                  <a:lnTo>
                    <a:pt x="69" y="13"/>
                  </a:lnTo>
                  <a:close/>
                  <a:moveTo>
                    <a:pt x="87" y="24"/>
                  </a:moveTo>
                  <a:lnTo>
                    <a:pt x="99" y="31"/>
                  </a:lnTo>
                  <a:lnTo>
                    <a:pt x="99" y="28"/>
                  </a:lnTo>
                  <a:lnTo>
                    <a:pt x="87" y="21"/>
                  </a:lnTo>
                  <a:lnTo>
                    <a:pt x="87" y="24"/>
                  </a:lnTo>
                  <a:close/>
                  <a:moveTo>
                    <a:pt x="105" y="34"/>
                  </a:moveTo>
                  <a:lnTo>
                    <a:pt x="117" y="41"/>
                  </a:lnTo>
                  <a:lnTo>
                    <a:pt x="117" y="39"/>
                  </a:lnTo>
                  <a:lnTo>
                    <a:pt x="105" y="32"/>
                  </a:lnTo>
                  <a:lnTo>
                    <a:pt x="105" y="34"/>
                  </a:lnTo>
                  <a:close/>
                  <a:moveTo>
                    <a:pt x="123" y="45"/>
                  </a:moveTo>
                  <a:lnTo>
                    <a:pt x="135" y="52"/>
                  </a:lnTo>
                  <a:lnTo>
                    <a:pt x="135" y="49"/>
                  </a:lnTo>
                  <a:lnTo>
                    <a:pt x="123" y="42"/>
                  </a:lnTo>
                  <a:lnTo>
                    <a:pt x="123" y="45"/>
                  </a:lnTo>
                  <a:close/>
                  <a:moveTo>
                    <a:pt x="141" y="55"/>
                  </a:moveTo>
                  <a:lnTo>
                    <a:pt x="153" y="62"/>
                  </a:lnTo>
                  <a:lnTo>
                    <a:pt x="153" y="60"/>
                  </a:lnTo>
                  <a:lnTo>
                    <a:pt x="141" y="52"/>
                  </a:lnTo>
                  <a:lnTo>
                    <a:pt x="141" y="55"/>
                  </a:lnTo>
                  <a:close/>
                  <a:moveTo>
                    <a:pt x="62" y="7"/>
                  </a:moveTo>
                  <a:lnTo>
                    <a:pt x="62" y="10"/>
                  </a:lnTo>
                  <a:lnTo>
                    <a:pt x="74" y="3"/>
                  </a:lnTo>
                  <a:lnTo>
                    <a:pt x="74" y="1"/>
                  </a:lnTo>
                  <a:lnTo>
                    <a:pt x="62" y="7"/>
                  </a:lnTo>
                  <a:close/>
                  <a:moveTo>
                    <a:pt x="81" y="18"/>
                  </a:moveTo>
                  <a:lnTo>
                    <a:pt x="81" y="20"/>
                  </a:lnTo>
                  <a:lnTo>
                    <a:pt x="92" y="14"/>
                  </a:lnTo>
                  <a:lnTo>
                    <a:pt x="92" y="11"/>
                  </a:lnTo>
                  <a:lnTo>
                    <a:pt x="81" y="18"/>
                  </a:lnTo>
                  <a:close/>
                  <a:moveTo>
                    <a:pt x="99" y="28"/>
                  </a:moveTo>
                  <a:lnTo>
                    <a:pt x="99" y="31"/>
                  </a:lnTo>
                  <a:lnTo>
                    <a:pt x="110" y="24"/>
                  </a:lnTo>
                  <a:lnTo>
                    <a:pt x="110" y="22"/>
                  </a:lnTo>
                  <a:lnTo>
                    <a:pt x="99" y="28"/>
                  </a:lnTo>
                  <a:close/>
                  <a:moveTo>
                    <a:pt x="117" y="39"/>
                  </a:moveTo>
                  <a:lnTo>
                    <a:pt x="117" y="41"/>
                  </a:lnTo>
                  <a:lnTo>
                    <a:pt x="128" y="35"/>
                  </a:lnTo>
                  <a:lnTo>
                    <a:pt x="128" y="32"/>
                  </a:lnTo>
                  <a:lnTo>
                    <a:pt x="117" y="39"/>
                  </a:lnTo>
                  <a:close/>
                  <a:moveTo>
                    <a:pt x="135" y="49"/>
                  </a:moveTo>
                  <a:lnTo>
                    <a:pt x="135" y="52"/>
                  </a:lnTo>
                  <a:lnTo>
                    <a:pt x="146" y="45"/>
                  </a:lnTo>
                  <a:lnTo>
                    <a:pt x="146" y="42"/>
                  </a:lnTo>
                  <a:lnTo>
                    <a:pt x="135" y="49"/>
                  </a:lnTo>
                  <a:close/>
                  <a:moveTo>
                    <a:pt x="153" y="60"/>
                  </a:moveTo>
                  <a:lnTo>
                    <a:pt x="153" y="62"/>
                  </a:lnTo>
                  <a:lnTo>
                    <a:pt x="164" y="55"/>
                  </a:lnTo>
                  <a:lnTo>
                    <a:pt x="164" y="53"/>
                  </a:lnTo>
                  <a:lnTo>
                    <a:pt x="153" y="60"/>
                  </a:lnTo>
                  <a:close/>
                  <a:moveTo>
                    <a:pt x="159" y="66"/>
                  </a:moveTo>
                  <a:lnTo>
                    <a:pt x="171" y="72"/>
                  </a:lnTo>
                  <a:lnTo>
                    <a:pt x="171" y="70"/>
                  </a:lnTo>
                  <a:lnTo>
                    <a:pt x="159" y="63"/>
                  </a:lnTo>
                  <a:lnTo>
                    <a:pt x="159" y="66"/>
                  </a:lnTo>
                  <a:close/>
                  <a:moveTo>
                    <a:pt x="171" y="70"/>
                  </a:moveTo>
                  <a:lnTo>
                    <a:pt x="171" y="72"/>
                  </a:lnTo>
                  <a:lnTo>
                    <a:pt x="183" y="66"/>
                  </a:lnTo>
                  <a:lnTo>
                    <a:pt x="183" y="63"/>
                  </a:lnTo>
                  <a:lnTo>
                    <a:pt x="171" y="70"/>
                  </a:lnTo>
                  <a:close/>
                  <a:moveTo>
                    <a:pt x="33" y="13"/>
                  </a:moveTo>
                  <a:lnTo>
                    <a:pt x="46" y="20"/>
                  </a:lnTo>
                  <a:lnTo>
                    <a:pt x="46" y="17"/>
                  </a:lnTo>
                  <a:lnTo>
                    <a:pt x="33" y="10"/>
                  </a:lnTo>
                  <a:lnTo>
                    <a:pt x="33" y="13"/>
                  </a:lnTo>
                  <a:close/>
                  <a:moveTo>
                    <a:pt x="52" y="23"/>
                  </a:moveTo>
                  <a:lnTo>
                    <a:pt x="64" y="30"/>
                  </a:lnTo>
                  <a:lnTo>
                    <a:pt x="64" y="28"/>
                  </a:lnTo>
                  <a:lnTo>
                    <a:pt x="52" y="21"/>
                  </a:lnTo>
                  <a:lnTo>
                    <a:pt x="52" y="23"/>
                  </a:lnTo>
                  <a:close/>
                  <a:moveTo>
                    <a:pt x="70" y="34"/>
                  </a:moveTo>
                  <a:lnTo>
                    <a:pt x="82" y="41"/>
                  </a:lnTo>
                  <a:lnTo>
                    <a:pt x="82" y="38"/>
                  </a:lnTo>
                  <a:lnTo>
                    <a:pt x="70" y="31"/>
                  </a:lnTo>
                  <a:lnTo>
                    <a:pt x="70" y="34"/>
                  </a:lnTo>
                  <a:close/>
                  <a:moveTo>
                    <a:pt x="88" y="44"/>
                  </a:moveTo>
                  <a:lnTo>
                    <a:pt x="100" y="51"/>
                  </a:lnTo>
                  <a:lnTo>
                    <a:pt x="100" y="48"/>
                  </a:lnTo>
                  <a:lnTo>
                    <a:pt x="88" y="41"/>
                  </a:lnTo>
                  <a:lnTo>
                    <a:pt x="88" y="44"/>
                  </a:lnTo>
                  <a:close/>
                  <a:moveTo>
                    <a:pt x="106" y="54"/>
                  </a:moveTo>
                  <a:lnTo>
                    <a:pt x="118" y="61"/>
                  </a:lnTo>
                  <a:lnTo>
                    <a:pt x="118" y="59"/>
                  </a:lnTo>
                  <a:lnTo>
                    <a:pt x="106" y="52"/>
                  </a:lnTo>
                  <a:lnTo>
                    <a:pt x="106" y="54"/>
                  </a:lnTo>
                  <a:close/>
                  <a:moveTo>
                    <a:pt x="124" y="65"/>
                  </a:moveTo>
                  <a:lnTo>
                    <a:pt x="136" y="72"/>
                  </a:lnTo>
                  <a:lnTo>
                    <a:pt x="136" y="69"/>
                  </a:lnTo>
                  <a:lnTo>
                    <a:pt x="124" y="62"/>
                  </a:lnTo>
                  <a:lnTo>
                    <a:pt x="124" y="65"/>
                  </a:lnTo>
                  <a:close/>
                  <a:moveTo>
                    <a:pt x="46" y="17"/>
                  </a:moveTo>
                  <a:lnTo>
                    <a:pt x="46" y="20"/>
                  </a:lnTo>
                  <a:lnTo>
                    <a:pt x="57" y="13"/>
                  </a:lnTo>
                  <a:lnTo>
                    <a:pt x="57" y="11"/>
                  </a:lnTo>
                  <a:lnTo>
                    <a:pt x="46" y="17"/>
                  </a:lnTo>
                  <a:close/>
                  <a:moveTo>
                    <a:pt x="64" y="28"/>
                  </a:moveTo>
                  <a:lnTo>
                    <a:pt x="64" y="30"/>
                  </a:lnTo>
                  <a:lnTo>
                    <a:pt x="75" y="24"/>
                  </a:lnTo>
                  <a:lnTo>
                    <a:pt x="75" y="21"/>
                  </a:lnTo>
                  <a:lnTo>
                    <a:pt x="64" y="28"/>
                  </a:lnTo>
                  <a:close/>
                  <a:moveTo>
                    <a:pt x="82" y="38"/>
                  </a:moveTo>
                  <a:lnTo>
                    <a:pt x="82" y="41"/>
                  </a:lnTo>
                  <a:lnTo>
                    <a:pt x="93" y="34"/>
                  </a:lnTo>
                  <a:lnTo>
                    <a:pt x="93" y="31"/>
                  </a:lnTo>
                  <a:lnTo>
                    <a:pt x="82" y="38"/>
                  </a:lnTo>
                  <a:close/>
                  <a:moveTo>
                    <a:pt x="100" y="48"/>
                  </a:moveTo>
                  <a:lnTo>
                    <a:pt x="100" y="51"/>
                  </a:lnTo>
                  <a:lnTo>
                    <a:pt x="111" y="44"/>
                  </a:lnTo>
                  <a:lnTo>
                    <a:pt x="111" y="42"/>
                  </a:lnTo>
                  <a:lnTo>
                    <a:pt x="100" y="48"/>
                  </a:lnTo>
                  <a:close/>
                  <a:moveTo>
                    <a:pt x="118" y="59"/>
                  </a:moveTo>
                  <a:lnTo>
                    <a:pt x="118" y="61"/>
                  </a:lnTo>
                  <a:lnTo>
                    <a:pt x="130" y="55"/>
                  </a:lnTo>
                  <a:lnTo>
                    <a:pt x="130" y="52"/>
                  </a:lnTo>
                  <a:lnTo>
                    <a:pt x="118" y="59"/>
                  </a:lnTo>
                  <a:close/>
                  <a:moveTo>
                    <a:pt x="136" y="69"/>
                  </a:moveTo>
                  <a:lnTo>
                    <a:pt x="136" y="72"/>
                  </a:lnTo>
                  <a:lnTo>
                    <a:pt x="148" y="66"/>
                  </a:lnTo>
                  <a:lnTo>
                    <a:pt x="148" y="63"/>
                  </a:lnTo>
                  <a:lnTo>
                    <a:pt x="136" y="69"/>
                  </a:lnTo>
                  <a:close/>
                  <a:moveTo>
                    <a:pt x="142" y="76"/>
                  </a:moveTo>
                  <a:lnTo>
                    <a:pt x="154" y="82"/>
                  </a:lnTo>
                  <a:lnTo>
                    <a:pt x="154" y="80"/>
                  </a:lnTo>
                  <a:lnTo>
                    <a:pt x="142" y="73"/>
                  </a:lnTo>
                  <a:lnTo>
                    <a:pt x="142" y="76"/>
                  </a:lnTo>
                  <a:close/>
                  <a:moveTo>
                    <a:pt x="154" y="80"/>
                  </a:moveTo>
                  <a:lnTo>
                    <a:pt x="154" y="82"/>
                  </a:lnTo>
                  <a:lnTo>
                    <a:pt x="165" y="76"/>
                  </a:lnTo>
                  <a:lnTo>
                    <a:pt x="165" y="73"/>
                  </a:lnTo>
                  <a:lnTo>
                    <a:pt x="154" y="80"/>
                  </a:lnTo>
                  <a:close/>
                  <a:moveTo>
                    <a:pt x="17" y="23"/>
                  </a:moveTo>
                  <a:lnTo>
                    <a:pt x="29" y="30"/>
                  </a:lnTo>
                  <a:lnTo>
                    <a:pt x="29" y="27"/>
                  </a:lnTo>
                  <a:lnTo>
                    <a:pt x="17" y="20"/>
                  </a:lnTo>
                  <a:lnTo>
                    <a:pt x="17" y="23"/>
                  </a:lnTo>
                  <a:close/>
                  <a:moveTo>
                    <a:pt x="34" y="33"/>
                  </a:moveTo>
                  <a:lnTo>
                    <a:pt x="47" y="40"/>
                  </a:lnTo>
                  <a:lnTo>
                    <a:pt x="47" y="37"/>
                  </a:lnTo>
                  <a:lnTo>
                    <a:pt x="34" y="30"/>
                  </a:lnTo>
                  <a:lnTo>
                    <a:pt x="34" y="33"/>
                  </a:lnTo>
                  <a:close/>
                  <a:moveTo>
                    <a:pt x="53" y="43"/>
                  </a:moveTo>
                  <a:lnTo>
                    <a:pt x="65" y="50"/>
                  </a:lnTo>
                  <a:lnTo>
                    <a:pt x="65" y="48"/>
                  </a:lnTo>
                  <a:lnTo>
                    <a:pt x="53" y="41"/>
                  </a:lnTo>
                  <a:lnTo>
                    <a:pt x="53" y="43"/>
                  </a:lnTo>
                  <a:close/>
                  <a:moveTo>
                    <a:pt x="71" y="54"/>
                  </a:moveTo>
                  <a:lnTo>
                    <a:pt x="83" y="61"/>
                  </a:lnTo>
                  <a:lnTo>
                    <a:pt x="83" y="58"/>
                  </a:lnTo>
                  <a:lnTo>
                    <a:pt x="71" y="51"/>
                  </a:lnTo>
                  <a:lnTo>
                    <a:pt x="71" y="54"/>
                  </a:lnTo>
                  <a:close/>
                  <a:moveTo>
                    <a:pt x="89" y="64"/>
                  </a:moveTo>
                  <a:lnTo>
                    <a:pt x="101" y="71"/>
                  </a:lnTo>
                  <a:lnTo>
                    <a:pt x="101" y="69"/>
                  </a:lnTo>
                  <a:lnTo>
                    <a:pt x="89" y="62"/>
                  </a:lnTo>
                  <a:lnTo>
                    <a:pt x="89" y="64"/>
                  </a:lnTo>
                  <a:close/>
                  <a:moveTo>
                    <a:pt x="107" y="75"/>
                  </a:moveTo>
                  <a:lnTo>
                    <a:pt x="119" y="82"/>
                  </a:lnTo>
                  <a:lnTo>
                    <a:pt x="119" y="79"/>
                  </a:lnTo>
                  <a:lnTo>
                    <a:pt x="107" y="72"/>
                  </a:lnTo>
                  <a:lnTo>
                    <a:pt x="107" y="75"/>
                  </a:lnTo>
                  <a:close/>
                  <a:moveTo>
                    <a:pt x="29" y="27"/>
                  </a:moveTo>
                  <a:lnTo>
                    <a:pt x="29" y="30"/>
                  </a:lnTo>
                  <a:lnTo>
                    <a:pt x="40" y="23"/>
                  </a:lnTo>
                  <a:lnTo>
                    <a:pt x="40" y="20"/>
                  </a:lnTo>
                  <a:lnTo>
                    <a:pt x="29" y="27"/>
                  </a:lnTo>
                  <a:close/>
                  <a:moveTo>
                    <a:pt x="47" y="37"/>
                  </a:moveTo>
                  <a:lnTo>
                    <a:pt x="47" y="40"/>
                  </a:lnTo>
                  <a:lnTo>
                    <a:pt x="58" y="33"/>
                  </a:lnTo>
                  <a:lnTo>
                    <a:pt x="58" y="31"/>
                  </a:lnTo>
                  <a:lnTo>
                    <a:pt x="47" y="37"/>
                  </a:lnTo>
                  <a:close/>
                  <a:moveTo>
                    <a:pt x="65" y="48"/>
                  </a:moveTo>
                  <a:lnTo>
                    <a:pt x="65" y="50"/>
                  </a:lnTo>
                  <a:lnTo>
                    <a:pt x="76" y="44"/>
                  </a:lnTo>
                  <a:lnTo>
                    <a:pt x="76" y="41"/>
                  </a:lnTo>
                  <a:lnTo>
                    <a:pt x="65" y="48"/>
                  </a:lnTo>
                  <a:close/>
                  <a:moveTo>
                    <a:pt x="83" y="58"/>
                  </a:moveTo>
                  <a:lnTo>
                    <a:pt x="83" y="61"/>
                  </a:lnTo>
                  <a:lnTo>
                    <a:pt x="94" y="54"/>
                  </a:lnTo>
                  <a:lnTo>
                    <a:pt x="94" y="52"/>
                  </a:lnTo>
                  <a:lnTo>
                    <a:pt x="83" y="58"/>
                  </a:lnTo>
                  <a:close/>
                  <a:moveTo>
                    <a:pt x="101" y="69"/>
                  </a:moveTo>
                  <a:lnTo>
                    <a:pt x="101" y="71"/>
                  </a:lnTo>
                  <a:lnTo>
                    <a:pt x="112" y="65"/>
                  </a:lnTo>
                  <a:lnTo>
                    <a:pt x="112" y="62"/>
                  </a:lnTo>
                  <a:lnTo>
                    <a:pt x="101" y="69"/>
                  </a:lnTo>
                  <a:close/>
                  <a:moveTo>
                    <a:pt x="119" y="79"/>
                  </a:moveTo>
                  <a:lnTo>
                    <a:pt x="119" y="82"/>
                  </a:lnTo>
                  <a:lnTo>
                    <a:pt x="131" y="75"/>
                  </a:lnTo>
                  <a:lnTo>
                    <a:pt x="131" y="72"/>
                  </a:lnTo>
                  <a:lnTo>
                    <a:pt x="119" y="79"/>
                  </a:lnTo>
                  <a:close/>
                  <a:moveTo>
                    <a:pt x="125" y="85"/>
                  </a:moveTo>
                  <a:lnTo>
                    <a:pt x="137" y="92"/>
                  </a:lnTo>
                  <a:lnTo>
                    <a:pt x="137" y="90"/>
                  </a:lnTo>
                  <a:lnTo>
                    <a:pt x="125" y="83"/>
                  </a:lnTo>
                  <a:lnTo>
                    <a:pt x="125" y="85"/>
                  </a:lnTo>
                  <a:close/>
                  <a:moveTo>
                    <a:pt x="137" y="90"/>
                  </a:moveTo>
                  <a:lnTo>
                    <a:pt x="137" y="92"/>
                  </a:lnTo>
                  <a:lnTo>
                    <a:pt x="149" y="86"/>
                  </a:lnTo>
                  <a:lnTo>
                    <a:pt x="149" y="83"/>
                  </a:lnTo>
                  <a:lnTo>
                    <a:pt x="137" y="90"/>
                  </a:lnTo>
                  <a:close/>
                  <a:moveTo>
                    <a:pt x="0" y="32"/>
                  </a:moveTo>
                  <a:lnTo>
                    <a:pt x="11" y="39"/>
                  </a:lnTo>
                  <a:lnTo>
                    <a:pt x="11" y="37"/>
                  </a:lnTo>
                  <a:lnTo>
                    <a:pt x="0" y="30"/>
                  </a:lnTo>
                  <a:lnTo>
                    <a:pt x="0" y="32"/>
                  </a:lnTo>
                  <a:close/>
                  <a:moveTo>
                    <a:pt x="18" y="43"/>
                  </a:moveTo>
                  <a:lnTo>
                    <a:pt x="30" y="50"/>
                  </a:lnTo>
                  <a:lnTo>
                    <a:pt x="30" y="47"/>
                  </a:lnTo>
                  <a:lnTo>
                    <a:pt x="18" y="40"/>
                  </a:lnTo>
                  <a:lnTo>
                    <a:pt x="18" y="43"/>
                  </a:lnTo>
                  <a:close/>
                  <a:moveTo>
                    <a:pt x="36" y="53"/>
                  </a:moveTo>
                  <a:lnTo>
                    <a:pt x="84" y="81"/>
                  </a:lnTo>
                  <a:lnTo>
                    <a:pt x="84" y="79"/>
                  </a:lnTo>
                  <a:lnTo>
                    <a:pt x="36" y="51"/>
                  </a:lnTo>
                  <a:lnTo>
                    <a:pt x="36" y="53"/>
                  </a:lnTo>
                  <a:close/>
                  <a:moveTo>
                    <a:pt x="90" y="85"/>
                  </a:moveTo>
                  <a:lnTo>
                    <a:pt x="102" y="91"/>
                  </a:lnTo>
                  <a:lnTo>
                    <a:pt x="102" y="89"/>
                  </a:lnTo>
                  <a:lnTo>
                    <a:pt x="90" y="82"/>
                  </a:lnTo>
                  <a:lnTo>
                    <a:pt x="90" y="85"/>
                  </a:lnTo>
                  <a:close/>
                  <a:moveTo>
                    <a:pt x="11" y="37"/>
                  </a:moveTo>
                  <a:lnTo>
                    <a:pt x="11" y="39"/>
                  </a:lnTo>
                  <a:lnTo>
                    <a:pt x="23" y="33"/>
                  </a:lnTo>
                  <a:lnTo>
                    <a:pt x="23" y="30"/>
                  </a:lnTo>
                  <a:lnTo>
                    <a:pt x="11" y="37"/>
                  </a:lnTo>
                  <a:close/>
                  <a:moveTo>
                    <a:pt x="30" y="47"/>
                  </a:moveTo>
                  <a:lnTo>
                    <a:pt x="30" y="50"/>
                  </a:lnTo>
                  <a:lnTo>
                    <a:pt x="41" y="43"/>
                  </a:lnTo>
                  <a:lnTo>
                    <a:pt x="41" y="41"/>
                  </a:lnTo>
                  <a:lnTo>
                    <a:pt x="30" y="47"/>
                  </a:lnTo>
                  <a:close/>
                  <a:moveTo>
                    <a:pt x="84" y="79"/>
                  </a:moveTo>
                  <a:lnTo>
                    <a:pt x="84" y="81"/>
                  </a:lnTo>
                  <a:lnTo>
                    <a:pt x="95" y="75"/>
                  </a:lnTo>
                  <a:lnTo>
                    <a:pt x="95" y="72"/>
                  </a:lnTo>
                  <a:lnTo>
                    <a:pt x="84" y="79"/>
                  </a:lnTo>
                  <a:close/>
                  <a:moveTo>
                    <a:pt x="102" y="89"/>
                  </a:moveTo>
                  <a:lnTo>
                    <a:pt x="102" y="91"/>
                  </a:lnTo>
                  <a:lnTo>
                    <a:pt x="113" y="85"/>
                  </a:lnTo>
                  <a:lnTo>
                    <a:pt x="113" y="82"/>
                  </a:lnTo>
                  <a:lnTo>
                    <a:pt x="102" y="89"/>
                  </a:lnTo>
                  <a:close/>
                  <a:moveTo>
                    <a:pt x="108" y="95"/>
                  </a:moveTo>
                  <a:lnTo>
                    <a:pt x="120" y="102"/>
                  </a:lnTo>
                  <a:lnTo>
                    <a:pt x="120" y="99"/>
                  </a:lnTo>
                  <a:lnTo>
                    <a:pt x="108" y="92"/>
                  </a:lnTo>
                  <a:lnTo>
                    <a:pt x="108" y="95"/>
                  </a:lnTo>
                  <a:close/>
                  <a:moveTo>
                    <a:pt x="120" y="99"/>
                  </a:moveTo>
                  <a:lnTo>
                    <a:pt x="120" y="102"/>
                  </a:lnTo>
                  <a:lnTo>
                    <a:pt x="132" y="96"/>
                  </a:lnTo>
                  <a:lnTo>
                    <a:pt x="132" y="93"/>
                  </a:lnTo>
                  <a:lnTo>
                    <a:pt x="120" y="99"/>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nvGrpSpPr>
          <p:cNvPr id="6154" name="Groupe 283"/>
          <p:cNvGrpSpPr>
            <a:grpSpLocks/>
          </p:cNvGrpSpPr>
          <p:nvPr/>
        </p:nvGrpSpPr>
        <p:grpSpPr bwMode="auto">
          <a:xfrm>
            <a:off x="6900863" y="4892675"/>
            <a:ext cx="457200" cy="420688"/>
            <a:chOff x="6758006" y="4437073"/>
            <a:chExt cx="457200" cy="420687"/>
          </a:xfrm>
        </p:grpSpPr>
        <p:sp>
          <p:nvSpPr>
            <p:cNvPr id="6332" name="Freeform 1123"/>
            <p:cNvSpPr>
              <a:spLocks/>
            </p:cNvSpPr>
            <p:nvPr/>
          </p:nvSpPr>
          <p:spPr bwMode="auto">
            <a:xfrm>
              <a:off x="6983431" y="4691073"/>
              <a:ext cx="231775" cy="158750"/>
            </a:xfrm>
            <a:custGeom>
              <a:avLst/>
              <a:gdLst>
                <a:gd name="T0" fmla="*/ 0 w 423"/>
                <a:gd name="T1" fmla="*/ 0 h 290"/>
                <a:gd name="T2" fmla="*/ 0 w 423"/>
                <a:gd name="T3" fmla="*/ 0 h 290"/>
                <a:gd name="T4" fmla="*/ 0 w 423"/>
                <a:gd name="T5" fmla="*/ 0 h 290"/>
                <a:gd name="T6" fmla="*/ 0 w 423"/>
                <a:gd name="T7" fmla="*/ 0 h 290"/>
                <a:gd name="T8" fmla="*/ 0 w 423"/>
                <a:gd name="T9" fmla="*/ 0 h 290"/>
                <a:gd name="T10" fmla="*/ 0 w 423"/>
                <a:gd name="T11" fmla="*/ 0 h 290"/>
                <a:gd name="T12" fmla="*/ 0 w 423"/>
                <a:gd name="T13" fmla="*/ 0 h 290"/>
                <a:gd name="T14" fmla="*/ 0 60000 65536"/>
                <a:gd name="T15" fmla="*/ 0 60000 65536"/>
                <a:gd name="T16" fmla="*/ 0 60000 65536"/>
                <a:gd name="T17" fmla="*/ 0 60000 65536"/>
                <a:gd name="T18" fmla="*/ 0 60000 65536"/>
                <a:gd name="T19" fmla="*/ 0 60000 65536"/>
                <a:gd name="T20" fmla="*/ 0 60000 65536"/>
                <a:gd name="T21" fmla="*/ 0 w 423"/>
                <a:gd name="T22" fmla="*/ 0 h 290"/>
                <a:gd name="T23" fmla="*/ 423 w 423"/>
                <a:gd name="T24" fmla="*/ 290 h 2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3" h="290">
                  <a:moveTo>
                    <a:pt x="148" y="290"/>
                  </a:moveTo>
                  <a:cubicBezTo>
                    <a:pt x="246" y="281"/>
                    <a:pt x="335" y="232"/>
                    <a:pt x="397" y="154"/>
                  </a:cubicBezTo>
                  <a:cubicBezTo>
                    <a:pt x="423" y="103"/>
                    <a:pt x="403" y="39"/>
                    <a:pt x="353" y="13"/>
                  </a:cubicBezTo>
                  <a:cubicBezTo>
                    <a:pt x="337" y="4"/>
                    <a:pt x="319" y="0"/>
                    <a:pt x="301" y="1"/>
                  </a:cubicBezTo>
                  <a:lnTo>
                    <a:pt x="0" y="290"/>
                  </a:lnTo>
                  <a:lnTo>
                    <a:pt x="148" y="290"/>
                  </a:lnTo>
                  <a:close/>
                </a:path>
              </a:pathLst>
            </a:custGeom>
            <a:solidFill>
              <a:srgbClr val="DDDDDD"/>
            </a:solidFill>
            <a:ln w="0">
              <a:solidFill>
                <a:srgbClr val="000000"/>
              </a:solidFill>
              <a:round/>
              <a:headEnd/>
              <a:tailEnd/>
            </a:ln>
          </p:spPr>
          <p:txBody>
            <a:bodyPr/>
            <a:lstStyle/>
            <a:p>
              <a:endParaRPr lang="fr-FR"/>
            </a:p>
          </p:txBody>
        </p:sp>
        <p:pic>
          <p:nvPicPr>
            <p:cNvPr id="6333" name="Picture 11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34" name="Picture 112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35" name="Freeform 1126"/>
            <p:cNvSpPr>
              <a:spLocks/>
            </p:cNvSpPr>
            <p:nvPr/>
          </p:nvSpPr>
          <p:spPr bwMode="auto">
            <a:xfrm>
              <a:off x="6983431" y="4729173"/>
              <a:ext cx="153988" cy="120650"/>
            </a:xfrm>
            <a:custGeom>
              <a:avLst/>
              <a:gdLst>
                <a:gd name="T0" fmla="*/ 0 w 97"/>
                <a:gd name="T1" fmla="*/ 2147483647 h 76"/>
                <a:gd name="T2" fmla="*/ 2147483647 w 97"/>
                <a:gd name="T3" fmla="*/ 0 h 76"/>
                <a:gd name="T4" fmla="*/ 2147483647 w 97"/>
                <a:gd name="T5" fmla="*/ 2147483647 h 76"/>
                <a:gd name="T6" fmla="*/ 0 w 97"/>
                <a:gd name="T7" fmla="*/ 2147483647 h 76"/>
                <a:gd name="T8" fmla="*/ 0 w 97"/>
                <a:gd name="T9" fmla="*/ 2147483647 h 76"/>
                <a:gd name="T10" fmla="*/ 0 60000 65536"/>
                <a:gd name="T11" fmla="*/ 0 60000 65536"/>
                <a:gd name="T12" fmla="*/ 0 60000 65536"/>
                <a:gd name="T13" fmla="*/ 0 60000 65536"/>
                <a:gd name="T14" fmla="*/ 0 60000 65536"/>
                <a:gd name="T15" fmla="*/ 0 w 97"/>
                <a:gd name="T16" fmla="*/ 0 h 76"/>
                <a:gd name="T17" fmla="*/ 97 w 97"/>
                <a:gd name="T18" fmla="*/ 76 h 76"/>
              </a:gdLst>
              <a:ahLst/>
              <a:cxnLst>
                <a:cxn ang="T10">
                  <a:pos x="T0" y="T1"/>
                </a:cxn>
                <a:cxn ang="T11">
                  <a:pos x="T2" y="T3"/>
                </a:cxn>
                <a:cxn ang="T12">
                  <a:pos x="T4" y="T5"/>
                </a:cxn>
                <a:cxn ang="T13">
                  <a:pos x="T6" y="T7"/>
                </a:cxn>
                <a:cxn ang="T14">
                  <a:pos x="T8" y="T9"/>
                </a:cxn>
              </a:cxnLst>
              <a:rect l="T15" t="T16" r="T17" b="T18"/>
              <a:pathLst>
                <a:path w="97" h="76">
                  <a:moveTo>
                    <a:pt x="0" y="56"/>
                  </a:moveTo>
                  <a:lnTo>
                    <a:pt x="97" y="0"/>
                  </a:lnTo>
                  <a:lnTo>
                    <a:pt x="90" y="24"/>
                  </a:lnTo>
                  <a:lnTo>
                    <a:pt x="0" y="76"/>
                  </a:lnTo>
                  <a:lnTo>
                    <a:pt x="0" y="56"/>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6336" name="Picture 112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37" name="Picture 112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38" name="Freeform 1129"/>
            <p:cNvSpPr>
              <a:spLocks/>
            </p:cNvSpPr>
            <p:nvPr/>
          </p:nvSpPr>
          <p:spPr bwMode="auto">
            <a:xfrm>
              <a:off x="7116781" y="4572010"/>
              <a:ext cx="68263" cy="169862"/>
            </a:xfrm>
            <a:custGeom>
              <a:avLst/>
              <a:gdLst>
                <a:gd name="T0" fmla="*/ 0 w 43"/>
                <a:gd name="T1" fmla="*/ 2147483647 h 107"/>
                <a:gd name="T2" fmla="*/ 2147483647 w 43"/>
                <a:gd name="T3" fmla="*/ 0 h 107"/>
                <a:gd name="T4" fmla="*/ 2147483647 w 43"/>
                <a:gd name="T5" fmla="*/ 0 h 107"/>
                <a:gd name="T6" fmla="*/ 2147483647 w 43"/>
                <a:gd name="T7" fmla="*/ 2147483647 h 107"/>
                <a:gd name="T8" fmla="*/ 0 w 43"/>
                <a:gd name="T9" fmla="*/ 2147483647 h 107"/>
                <a:gd name="T10" fmla="*/ 0 60000 65536"/>
                <a:gd name="T11" fmla="*/ 0 60000 65536"/>
                <a:gd name="T12" fmla="*/ 0 60000 65536"/>
                <a:gd name="T13" fmla="*/ 0 60000 65536"/>
                <a:gd name="T14" fmla="*/ 0 60000 65536"/>
                <a:gd name="T15" fmla="*/ 0 w 43"/>
                <a:gd name="T16" fmla="*/ 0 h 107"/>
                <a:gd name="T17" fmla="*/ 43 w 43"/>
                <a:gd name="T18" fmla="*/ 107 h 107"/>
              </a:gdLst>
              <a:ahLst/>
              <a:cxnLst>
                <a:cxn ang="T10">
                  <a:pos x="T0" y="T1"/>
                </a:cxn>
                <a:cxn ang="T11">
                  <a:pos x="T2" y="T3"/>
                </a:cxn>
                <a:cxn ang="T12">
                  <a:pos x="T4" y="T5"/>
                </a:cxn>
                <a:cxn ang="T13">
                  <a:pos x="T6" y="T7"/>
                </a:cxn>
                <a:cxn ang="T14">
                  <a:pos x="T8" y="T9"/>
                </a:cxn>
              </a:cxnLst>
              <a:rect l="T15" t="T16" r="T17" b="T18"/>
              <a:pathLst>
                <a:path w="43" h="107">
                  <a:moveTo>
                    <a:pt x="0" y="107"/>
                  </a:moveTo>
                  <a:lnTo>
                    <a:pt x="31" y="0"/>
                  </a:lnTo>
                  <a:lnTo>
                    <a:pt x="43" y="0"/>
                  </a:lnTo>
                  <a:lnTo>
                    <a:pt x="13" y="99"/>
                  </a:lnTo>
                  <a:lnTo>
                    <a:pt x="0" y="107"/>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339" name="Rectangle 1130"/>
            <p:cNvSpPr>
              <a:spLocks noChangeArrowheads="1"/>
            </p:cNvSpPr>
            <p:nvPr/>
          </p:nvSpPr>
          <p:spPr bwMode="auto">
            <a:xfrm>
              <a:off x="6942156" y="4437073"/>
              <a:ext cx="2540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40" name="Rectangle 1131"/>
            <p:cNvSpPr>
              <a:spLocks noChangeArrowheads="1"/>
            </p:cNvSpPr>
            <p:nvPr/>
          </p:nvSpPr>
          <p:spPr bwMode="auto">
            <a:xfrm>
              <a:off x="6942156" y="4445010"/>
              <a:ext cx="254000" cy="952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41" name="Rectangle 1132"/>
            <p:cNvSpPr>
              <a:spLocks noChangeArrowheads="1"/>
            </p:cNvSpPr>
            <p:nvPr/>
          </p:nvSpPr>
          <p:spPr bwMode="auto">
            <a:xfrm>
              <a:off x="6942156" y="4454535"/>
              <a:ext cx="2540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42" name="Rectangle 1133"/>
            <p:cNvSpPr>
              <a:spLocks noChangeArrowheads="1"/>
            </p:cNvSpPr>
            <p:nvPr/>
          </p:nvSpPr>
          <p:spPr bwMode="auto">
            <a:xfrm>
              <a:off x="6942156" y="4462473"/>
              <a:ext cx="254000" cy="9525"/>
            </a:xfrm>
            <a:prstGeom prst="rect">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43" name="Rectangle 1134"/>
            <p:cNvSpPr>
              <a:spLocks noChangeArrowheads="1"/>
            </p:cNvSpPr>
            <p:nvPr/>
          </p:nvSpPr>
          <p:spPr bwMode="auto">
            <a:xfrm>
              <a:off x="6942156" y="4471998"/>
              <a:ext cx="2540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44" name="Rectangle 1135"/>
            <p:cNvSpPr>
              <a:spLocks noChangeArrowheads="1"/>
            </p:cNvSpPr>
            <p:nvPr/>
          </p:nvSpPr>
          <p:spPr bwMode="auto">
            <a:xfrm>
              <a:off x="6942156" y="4481523"/>
              <a:ext cx="254000" cy="7937"/>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45" name="Rectangle 1136"/>
            <p:cNvSpPr>
              <a:spLocks noChangeArrowheads="1"/>
            </p:cNvSpPr>
            <p:nvPr/>
          </p:nvSpPr>
          <p:spPr bwMode="auto">
            <a:xfrm>
              <a:off x="6942156" y="4489460"/>
              <a:ext cx="254000" cy="9525"/>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46" name="Rectangle 1137"/>
            <p:cNvSpPr>
              <a:spLocks noChangeArrowheads="1"/>
            </p:cNvSpPr>
            <p:nvPr/>
          </p:nvSpPr>
          <p:spPr bwMode="auto">
            <a:xfrm>
              <a:off x="6942156" y="4498985"/>
              <a:ext cx="2540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47" name="Rectangle 1138"/>
            <p:cNvSpPr>
              <a:spLocks noChangeArrowheads="1"/>
            </p:cNvSpPr>
            <p:nvPr/>
          </p:nvSpPr>
          <p:spPr bwMode="auto">
            <a:xfrm>
              <a:off x="6942156" y="4506923"/>
              <a:ext cx="2540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48" name="Rectangle 1139"/>
            <p:cNvSpPr>
              <a:spLocks noChangeArrowheads="1"/>
            </p:cNvSpPr>
            <p:nvPr/>
          </p:nvSpPr>
          <p:spPr bwMode="auto">
            <a:xfrm>
              <a:off x="6942156" y="4516448"/>
              <a:ext cx="254000" cy="7937"/>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49" name="Rectangle 1140"/>
            <p:cNvSpPr>
              <a:spLocks noChangeArrowheads="1"/>
            </p:cNvSpPr>
            <p:nvPr/>
          </p:nvSpPr>
          <p:spPr bwMode="auto">
            <a:xfrm>
              <a:off x="6942156" y="4524385"/>
              <a:ext cx="254000" cy="952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50" name="Rectangle 1141"/>
            <p:cNvSpPr>
              <a:spLocks noChangeArrowheads="1"/>
            </p:cNvSpPr>
            <p:nvPr/>
          </p:nvSpPr>
          <p:spPr bwMode="auto">
            <a:xfrm>
              <a:off x="6942156" y="4533910"/>
              <a:ext cx="254000" cy="7937"/>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51" name="Rectangle 1142"/>
            <p:cNvSpPr>
              <a:spLocks noChangeArrowheads="1"/>
            </p:cNvSpPr>
            <p:nvPr/>
          </p:nvSpPr>
          <p:spPr bwMode="auto">
            <a:xfrm>
              <a:off x="6942156" y="4541848"/>
              <a:ext cx="254000" cy="9525"/>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52" name="Rectangle 1143"/>
            <p:cNvSpPr>
              <a:spLocks noChangeArrowheads="1"/>
            </p:cNvSpPr>
            <p:nvPr/>
          </p:nvSpPr>
          <p:spPr bwMode="auto">
            <a:xfrm>
              <a:off x="6942156" y="4551373"/>
              <a:ext cx="2540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53" name="Rectangle 1144"/>
            <p:cNvSpPr>
              <a:spLocks noChangeArrowheads="1"/>
            </p:cNvSpPr>
            <p:nvPr/>
          </p:nvSpPr>
          <p:spPr bwMode="auto">
            <a:xfrm>
              <a:off x="6942156" y="4559310"/>
              <a:ext cx="254000" cy="952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54" name="Rectangle 1145"/>
            <p:cNvSpPr>
              <a:spLocks noChangeArrowheads="1"/>
            </p:cNvSpPr>
            <p:nvPr/>
          </p:nvSpPr>
          <p:spPr bwMode="auto">
            <a:xfrm>
              <a:off x="6942156" y="4568835"/>
              <a:ext cx="254000" cy="7937"/>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55" name="Freeform 1146"/>
            <p:cNvSpPr>
              <a:spLocks/>
            </p:cNvSpPr>
            <p:nvPr/>
          </p:nvSpPr>
          <p:spPr bwMode="auto">
            <a:xfrm>
              <a:off x="6953269" y="4448185"/>
              <a:ext cx="231775" cy="123825"/>
            </a:xfrm>
            <a:custGeom>
              <a:avLst/>
              <a:gdLst>
                <a:gd name="T0" fmla="*/ 0 w 422"/>
                <a:gd name="T1" fmla="*/ 0 h 224"/>
                <a:gd name="T2" fmla="*/ 0 w 422"/>
                <a:gd name="T3" fmla="*/ 0 h 224"/>
                <a:gd name="T4" fmla="*/ 0 w 422"/>
                <a:gd name="T5" fmla="*/ 0 h 224"/>
                <a:gd name="T6" fmla="*/ 0 w 422"/>
                <a:gd name="T7" fmla="*/ 0 h 224"/>
                <a:gd name="T8" fmla="*/ 0 w 422"/>
                <a:gd name="T9" fmla="*/ 0 h 224"/>
                <a:gd name="T10" fmla="*/ 0 w 422"/>
                <a:gd name="T11" fmla="*/ 0 h 224"/>
                <a:gd name="T12" fmla="*/ 0 60000 65536"/>
                <a:gd name="T13" fmla="*/ 0 60000 65536"/>
                <a:gd name="T14" fmla="*/ 0 60000 65536"/>
                <a:gd name="T15" fmla="*/ 0 60000 65536"/>
                <a:gd name="T16" fmla="*/ 0 60000 65536"/>
                <a:gd name="T17" fmla="*/ 0 60000 65536"/>
                <a:gd name="T18" fmla="*/ 0 w 422"/>
                <a:gd name="T19" fmla="*/ 0 h 224"/>
                <a:gd name="T20" fmla="*/ 422 w 422"/>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422" h="224">
                  <a:moveTo>
                    <a:pt x="0" y="2"/>
                  </a:moveTo>
                  <a:lnTo>
                    <a:pt x="34" y="0"/>
                  </a:lnTo>
                  <a:lnTo>
                    <a:pt x="304" y="143"/>
                  </a:lnTo>
                  <a:lnTo>
                    <a:pt x="422" y="224"/>
                  </a:lnTo>
                  <a:lnTo>
                    <a:pt x="388" y="224"/>
                  </a:lnTo>
                  <a:cubicBezTo>
                    <a:pt x="258" y="152"/>
                    <a:pt x="128" y="78"/>
                    <a:pt x="0" y="2"/>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356" name="Rectangle 1147"/>
            <p:cNvSpPr>
              <a:spLocks noChangeArrowheads="1"/>
            </p:cNvSpPr>
            <p:nvPr/>
          </p:nvSpPr>
          <p:spPr bwMode="auto">
            <a:xfrm>
              <a:off x="6758006" y="4603760"/>
              <a:ext cx="3683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57" name="Rectangle 1148"/>
            <p:cNvSpPr>
              <a:spLocks noChangeArrowheads="1"/>
            </p:cNvSpPr>
            <p:nvPr/>
          </p:nvSpPr>
          <p:spPr bwMode="auto">
            <a:xfrm>
              <a:off x="6758006" y="4611698"/>
              <a:ext cx="368300" cy="9525"/>
            </a:xfrm>
            <a:prstGeom prst="rect">
              <a:avLst/>
            </a:prstGeom>
            <a:solidFill>
              <a:srgbClr val="DFDF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58" name="Rectangle 1149"/>
            <p:cNvSpPr>
              <a:spLocks noChangeArrowheads="1"/>
            </p:cNvSpPr>
            <p:nvPr/>
          </p:nvSpPr>
          <p:spPr bwMode="auto">
            <a:xfrm>
              <a:off x="6758006" y="4621223"/>
              <a:ext cx="368300" cy="9525"/>
            </a:xfrm>
            <a:prstGeom prst="rect">
              <a:avLst/>
            </a:prstGeom>
            <a:solidFill>
              <a:srgbClr val="E1E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59" name="Rectangle 1150"/>
            <p:cNvSpPr>
              <a:spLocks noChangeArrowheads="1"/>
            </p:cNvSpPr>
            <p:nvPr/>
          </p:nvSpPr>
          <p:spPr bwMode="auto">
            <a:xfrm>
              <a:off x="6758006" y="4630748"/>
              <a:ext cx="3683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60" name="Rectangle 1151"/>
            <p:cNvSpPr>
              <a:spLocks noChangeArrowheads="1"/>
            </p:cNvSpPr>
            <p:nvPr/>
          </p:nvSpPr>
          <p:spPr bwMode="auto">
            <a:xfrm>
              <a:off x="6758006" y="4638685"/>
              <a:ext cx="368300" cy="95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61" name="Rectangle 1152"/>
            <p:cNvSpPr>
              <a:spLocks noChangeArrowheads="1"/>
            </p:cNvSpPr>
            <p:nvPr/>
          </p:nvSpPr>
          <p:spPr bwMode="auto">
            <a:xfrm>
              <a:off x="6758006" y="4648210"/>
              <a:ext cx="368300" cy="7937"/>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62" name="Rectangle 1153"/>
            <p:cNvSpPr>
              <a:spLocks noChangeArrowheads="1"/>
            </p:cNvSpPr>
            <p:nvPr/>
          </p:nvSpPr>
          <p:spPr bwMode="auto">
            <a:xfrm>
              <a:off x="6758006" y="4656148"/>
              <a:ext cx="3683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63" name="Rectangle 1154"/>
            <p:cNvSpPr>
              <a:spLocks noChangeArrowheads="1"/>
            </p:cNvSpPr>
            <p:nvPr/>
          </p:nvSpPr>
          <p:spPr bwMode="auto">
            <a:xfrm>
              <a:off x="6758006" y="4665673"/>
              <a:ext cx="368300" cy="7937"/>
            </a:xfrm>
            <a:prstGeom prst="rect">
              <a:avLst/>
            </a:prstGeom>
            <a:solidFill>
              <a:srgbClr val="E7E7E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64" name="Rectangle 1155"/>
            <p:cNvSpPr>
              <a:spLocks noChangeArrowheads="1"/>
            </p:cNvSpPr>
            <p:nvPr/>
          </p:nvSpPr>
          <p:spPr bwMode="auto">
            <a:xfrm>
              <a:off x="6758006" y="4673610"/>
              <a:ext cx="368300" cy="9525"/>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65" name="Rectangle 1156"/>
            <p:cNvSpPr>
              <a:spLocks noChangeArrowheads="1"/>
            </p:cNvSpPr>
            <p:nvPr/>
          </p:nvSpPr>
          <p:spPr bwMode="auto">
            <a:xfrm>
              <a:off x="6758006" y="4683135"/>
              <a:ext cx="368300" cy="7937"/>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66" name="Rectangle 1157"/>
            <p:cNvSpPr>
              <a:spLocks noChangeArrowheads="1"/>
            </p:cNvSpPr>
            <p:nvPr/>
          </p:nvSpPr>
          <p:spPr bwMode="auto">
            <a:xfrm>
              <a:off x="6758006" y="4691073"/>
              <a:ext cx="368300" cy="9525"/>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67" name="Rectangle 1158"/>
            <p:cNvSpPr>
              <a:spLocks noChangeArrowheads="1"/>
            </p:cNvSpPr>
            <p:nvPr/>
          </p:nvSpPr>
          <p:spPr bwMode="auto">
            <a:xfrm>
              <a:off x="6758006" y="4700598"/>
              <a:ext cx="3683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68" name="Rectangle 1159"/>
            <p:cNvSpPr>
              <a:spLocks noChangeArrowheads="1"/>
            </p:cNvSpPr>
            <p:nvPr/>
          </p:nvSpPr>
          <p:spPr bwMode="auto">
            <a:xfrm>
              <a:off x="6758006" y="4708535"/>
              <a:ext cx="3683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69" name="Rectangle 1160"/>
            <p:cNvSpPr>
              <a:spLocks noChangeArrowheads="1"/>
            </p:cNvSpPr>
            <p:nvPr/>
          </p:nvSpPr>
          <p:spPr bwMode="auto">
            <a:xfrm>
              <a:off x="6758006" y="4718060"/>
              <a:ext cx="368300" cy="7937"/>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70" name="Rectangle 1161"/>
            <p:cNvSpPr>
              <a:spLocks noChangeArrowheads="1"/>
            </p:cNvSpPr>
            <p:nvPr/>
          </p:nvSpPr>
          <p:spPr bwMode="auto">
            <a:xfrm>
              <a:off x="6758006" y="4725998"/>
              <a:ext cx="368300" cy="9525"/>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71" name="Rectangle 1162"/>
            <p:cNvSpPr>
              <a:spLocks noChangeArrowheads="1"/>
            </p:cNvSpPr>
            <p:nvPr/>
          </p:nvSpPr>
          <p:spPr bwMode="auto">
            <a:xfrm>
              <a:off x="6758006" y="4735523"/>
              <a:ext cx="368300" cy="7937"/>
            </a:xfrm>
            <a:prstGeom prst="rect">
              <a:avLst/>
            </a:prstGeom>
            <a:solidFill>
              <a:srgbClr val="F1F1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72" name="Rectangle 1163"/>
            <p:cNvSpPr>
              <a:spLocks noChangeArrowheads="1"/>
            </p:cNvSpPr>
            <p:nvPr/>
          </p:nvSpPr>
          <p:spPr bwMode="auto">
            <a:xfrm>
              <a:off x="6758006" y="4743460"/>
              <a:ext cx="368300" cy="9525"/>
            </a:xfrm>
            <a:prstGeom prst="rect">
              <a:avLst/>
            </a:prstGeom>
            <a:solidFill>
              <a:srgbClr val="F3F3F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73" name="Rectangle 1164"/>
            <p:cNvSpPr>
              <a:spLocks noChangeArrowheads="1"/>
            </p:cNvSpPr>
            <p:nvPr/>
          </p:nvSpPr>
          <p:spPr bwMode="auto">
            <a:xfrm>
              <a:off x="6758006" y="4752985"/>
              <a:ext cx="368300" cy="9525"/>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74" name="Rectangle 1165"/>
            <p:cNvSpPr>
              <a:spLocks noChangeArrowheads="1"/>
            </p:cNvSpPr>
            <p:nvPr/>
          </p:nvSpPr>
          <p:spPr bwMode="auto">
            <a:xfrm>
              <a:off x="6758006" y="4762510"/>
              <a:ext cx="368300" cy="7937"/>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75" name="Rectangle 1166"/>
            <p:cNvSpPr>
              <a:spLocks noChangeArrowheads="1"/>
            </p:cNvSpPr>
            <p:nvPr/>
          </p:nvSpPr>
          <p:spPr bwMode="auto">
            <a:xfrm>
              <a:off x="6758006" y="4770448"/>
              <a:ext cx="368300" cy="9525"/>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76" name="Rectangle 1167"/>
            <p:cNvSpPr>
              <a:spLocks noChangeArrowheads="1"/>
            </p:cNvSpPr>
            <p:nvPr/>
          </p:nvSpPr>
          <p:spPr bwMode="auto">
            <a:xfrm>
              <a:off x="6758006" y="4779973"/>
              <a:ext cx="3683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77" name="Rectangle 1168"/>
            <p:cNvSpPr>
              <a:spLocks noChangeArrowheads="1"/>
            </p:cNvSpPr>
            <p:nvPr/>
          </p:nvSpPr>
          <p:spPr bwMode="auto">
            <a:xfrm>
              <a:off x="6758006" y="4787910"/>
              <a:ext cx="368300" cy="9525"/>
            </a:xfrm>
            <a:prstGeom prst="rect">
              <a:avLst/>
            </a:prstGeom>
            <a:solidFill>
              <a:srgbClr val="F9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78" name="Rectangle 1169"/>
            <p:cNvSpPr>
              <a:spLocks noChangeArrowheads="1"/>
            </p:cNvSpPr>
            <p:nvPr/>
          </p:nvSpPr>
          <p:spPr bwMode="auto">
            <a:xfrm>
              <a:off x="6758006" y="4797435"/>
              <a:ext cx="368300" cy="7937"/>
            </a:xfrm>
            <a:prstGeom prst="rect">
              <a:avLst/>
            </a:prstGeom>
            <a:solidFill>
              <a:srgbClr val="FBFB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79" name="Rectangle 1170"/>
            <p:cNvSpPr>
              <a:spLocks noChangeArrowheads="1"/>
            </p:cNvSpPr>
            <p:nvPr/>
          </p:nvSpPr>
          <p:spPr bwMode="auto">
            <a:xfrm>
              <a:off x="6758006" y="4805373"/>
              <a:ext cx="368300" cy="9525"/>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80" name="Rectangle 1171"/>
            <p:cNvSpPr>
              <a:spLocks noChangeArrowheads="1"/>
            </p:cNvSpPr>
            <p:nvPr/>
          </p:nvSpPr>
          <p:spPr bwMode="auto">
            <a:xfrm>
              <a:off x="6758006" y="4814898"/>
              <a:ext cx="368300" cy="7937"/>
            </a:xfrm>
            <a:prstGeom prst="rect">
              <a:avLst/>
            </a:prstGeom>
            <a:solidFill>
              <a:srgbClr val="FDFDF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81" name="Freeform 1172"/>
            <p:cNvSpPr>
              <a:spLocks/>
            </p:cNvSpPr>
            <p:nvPr/>
          </p:nvSpPr>
          <p:spPr bwMode="auto">
            <a:xfrm>
              <a:off x="6770706" y="4619635"/>
              <a:ext cx="346075" cy="198437"/>
            </a:xfrm>
            <a:custGeom>
              <a:avLst/>
              <a:gdLst>
                <a:gd name="T0" fmla="*/ 0 w 631"/>
                <a:gd name="T1" fmla="*/ 0 h 364"/>
                <a:gd name="T2" fmla="*/ 0 w 631"/>
                <a:gd name="T3" fmla="*/ 0 h 364"/>
                <a:gd name="T4" fmla="*/ 0 w 631"/>
                <a:gd name="T5" fmla="*/ 0 h 364"/>
                <a:gd name="T6" fmla="*/ 0 w 631"/>
                <a:gd name="T7" fmla="*/ 0 h 364"/>
                <a:gd name="T8" fmla="*/ 0 w 631"/>
                <a:gd name="T9" fmla="*/ 0 h 364"/>
                <a:gd name="T10" fmla="*/ 0 60000 65536"/>
                <a:gd name="T11" fmla="*/ 0 60000 65536"/>
                <a:gd name="T12" fmla="*/ 0 60000 65536"/>
                <a:gd name="T13" fmla="*/ 0 60000 65536"/>
                <a:gd name="T14" fmla="*/ 0 60000 65536"/>
                <a:gd name="T15" fmla="*/ 0 w 631"/>
                <a:gd name="T16" fmla="*/ 0 h 364"/>
                <a:gd name="T17" fmla="*/ 631 w 631"/>
                <a:gd name="T18" fmla="*/ 364 h 364"/>
              </a:gdLst>
              <a:ahLst/>
              <a:cxnLst>
                <a:cxn ang="T10">
                  <a:pos x="T0" y="T1"/>
                </a:cxn>
                <a:cxn ang="T11">
                  <a:pos x="T2" y="T3"/>
                </a:cxn>
                <a:cxn ang="T12">
                  <a:pos x="T4" y="T5"/>
                </a:cxn>
                <a:cxn ang="T13">
                  <a:pos x="T6" y="T7"/>
                </a:cxn>
                <a:cxn ang="T14">
                  <a:pos x="T8" y="T9"/>
                </a:cxn>
              </a:cxnLst>
              <a:rect l="T15" t="T16" r="T17" b="T18"/>
              <a:pathLst>
                <a:path w="631" h="364">
                  <a:moveTo>
                    <a:pt x="0" y="141"/>
                  </a:moveTo>
                  <a:lnTo>
                    <a:pt x="243" y="0"/>
                  </a:lnTo>
                  <a:lnTo>
                    <a:pt x="631" y="224"/>
                  </a:lnTo>
                  <a:lnTo>
                    <a:pt x="389" y="364"/>
                  </a:lnTo>
                  <a:cubicBezTo>
                    <a:pt x="245" y="318"/>
                    <a:pt x="113" y="242"/>
                    <a:pt x="0" y="141"/>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6382" name="Picture 117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89769" y="4437073"/>
              <a:ext cx="280988"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83" name="Picture 117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58006" y="4683135"/>
              <a:ext cx="236538"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84" name="Freeform 1177"/>
            <p:cNvSpPr>
              <a:spLocks/>
            </p:cNvSpPr>
            <p:nvPr/>
          </p:nvSpPr>
          <p:spPr bwMode="auto">
            <a:xfrm>
              <a:off x="6770706" y="4695835"/>
              <a:ext cx="212725" cy="153987"/>
            </a:xfrm>
            <a:custGeom>
              <a:avLst/>
              <a:gdLst>
                <a:gd name="T0" fmla="*/ 0 w 389"/>
                <a:gd name="T1" fmla="*/ 0 h 279"/>
                <a:gd name="T2" fmla="*/ 0 w 389"/>
                <a:gd name="T3" fmla="*/ 0 h 279"/>
                <a:gd name="T4" fmla="*/ 0 w 389"/>
                <a:gd name="T5" fmla="*/ 0 h 279"/>
                <a:gd name="T6" fmla="*/ 0 w 389"/>
                <a:gd name="T7" fmla="*/ 0 h 279"/>
                <a:gd name="T8" fmla="*/ 0 w 389"/>
                <a:gd name="T9" fmla="*/ 0 h 279"/>
                <a:gd name="T10" fmla="*/ 0 w 389"/>
                <a:gd name="T11" fmla="*/ 0 h 279"/>
                <a:gd name="T12" fmla="*/ 0 w 389"/>
                <a:gd name="T13" fmla="*/ 0 h 279"/>
                <a:gd name="T14" fmla="*/ 0 60000 65536"/>
                <a:gd name="T15" fmla="*/ 0 60000 65536"/>
                <a:gd name="T16" fmla="*/ 0 60000 65536"/>
                <a:gd name="T17" fmla="*/ 0 60000 65536"/>
                <a:gd name="T18" fmla="*/ 0 60000 65536"/>
                <a:gd name="T19" fmla="*/ 0 60000 65536"/>
                <a:gd name="T20" fmla="*/ 0 60000 65536"/>
                <a:gd name="T21" fmla="*/ 0 w 389"/>
                <a:gd name="T22" fmla="*/ 0 h 279"/>
                <a:gd name="T23" fmla="*/ 389 w 389"/>
                <a:gd name="T24" fmla="*/ 279 h 2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 h="279">
                  <a:moveTo>
                    <a:pt x="0" y="53"/>
                  </a:moveTo>
                  <a:cubicBezTo>
                    <a:pt x="109" y="160"/>
                    <a:pt x="242" y="238"/>
                    <a:pt x="389" y="279"/>
                  </a:cubicBezTo>
                  <a:lnTo>
                    <a:pt x="389" y="223"/>
                  </a:lnTo>
                  <a:cubicBezTo>
                    <a:pt x="243" y="183"/>
                    <a:pt x="109" y="106"/>
                    <a:pt x="0" y="0"/>
                  </a:cubicBezTo>
                  <a:lnTo>
                    <a:pt x="0" y="53"/>
                  </a:lnTo>
                  <a:close/>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385" name="Freeform 1178"/>
            <p:cNvSpPr>
              <a:spLocks/>
            </p:cNvSpPr>
            <p:nvPr/>
          </p:nvSpPr>
          <p:spPr bwMode="auto">
            <a:xfrm>
              <a:off x="6770706" y="4448185"/>
              <a:ext cx="414338" cy="401637"/>
            </a:xfrm>
            <a:custGeom>
              <a:avLst/>
              <a:gdLst>
                <a:gd name="T0" fmla="*/ 0 w 756"/>
                <a:gd name="T1" fmla="*/ 0 h 730"/>
                <a:gd name="T2" fmla="*/ 0 w 756"/>
                <a:gd name="T3" fmla="*/ 0 h 730"/>
                <a:gd name="T4" fmla="*/ 0 w 756"/>
                <a:gd name="T5" fmla="*/ 0 h 730"/>
                <a:gd name="T6" fmla="*/ 0 w 756"/>
                <a:gd name="T7" fmla="*/ 0 h 730"/>
                <a:gd name="T8" fmla="*/ 0 w 756"/>
                <a:gd name="T9" fmla="*/ 0 h 730"/>
                <a:gd name="T10" fmla="*/ 0 w 756"/>
                <a:gd name="T11" fmla="*/ 0 h 730"/>
                <a:gd name="T12" fmla="*/ 0 w 756"/>
                <a:gd name="T13" fmla="*/ 0 h 730"/>
                <a:gd name="T14" fmla="*/ 0 w 756"/>
                <a:gd name="T15" fmla="*/ 0 h 730"/>
                <a:gd name="T16" fmla="*/ 0 w 756"/>
                <a:gd name="T17" fmla="*/ 0 h 7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56"/>
                <a:gd name="T28" fmla="*/ 0 h 730"/>
                <a:gd name="T29" fmla="*/ 756 w 756"/>
                <a:gd name="T30" fmla="*/ 730 h 7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56" h="730">
                  <a:moveTo>
                    <a:pt x="389" y="730"/>
                  </a:moveTo>
                  <a:lnTo>
                    <a:pt x="650" y="579"/>
                  </a:lnTo>
                  <a:lnTo>
                    <a:pt x="756" y="224"/>
                  </a:lnTo>
                  <a:lnTo>
                    <a:pt x="368" y="0"/>
                  </a:lnTo>
                  <a:lnTo>
                    <a:pt x="335" y="0"/>
                  </a:lnTo>
                  <a:lnTo>
                    <a:pt x="243" y="310"/>
                  </a:lnTo>
                  <a:lnTo>
                    <a:pt x="0" y="451"/>
                  </a:lnTo>
                  <a:lnTo>
                    <a:pt x="0" y="504"/>
                  </a:lnTo>
                  <a:cubicBezTo>
                    <a:pt x="109" y="611"/>
                    <a:pt x="243" y="689"/>
                    <a:pt x="389" y="730"/>
                  </a:cubicBezTo>
                  <a:close/>
                </a:path>
              </a:pathLst>
            </a:custGeom>
            <a:noFill/>
            <a:ln w="1746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386" name="Freeform 1179"/>
            <p:cNvSpPr>
              <a:spLocks/>
            </p:cNvSpPr>
            <p:nvPr/>
          </p:nvSpPr>
          <p:spPr bwMode="auto">
            <a:xfrm>
              <a:off x="6919931" y="4468823"/>
              <a:ext cx="187325" cy="255587"/>
            </a:xfrm>
            <a:custGeom>
              <a:avLst/>
              <a:gdLst>
                <a:gd name="T0" fmla="*/ 2147483647 w 118"/>
                <a:gd name="T1" fmla="*/ 0 h 161"/>
                <a:gd name="T2" fmla="*/ 0 w 118"/>
                <a:gd name="T3" fmla="*/ 2147483647 h 161"/>
                <a:gd name="T4" fmla="*/ 2147483647 w 118"/>
                <a:gd name="T5" fmla="*/ 2147483647 h 161"/>
                <a:gd name="T6" fmla="*/ 0 60000 65536"/>
                <a:gd name="T7" fmla="*/ 0 60000 65536"/>
                <a:gd name="T8" fmla="*/ 0 60000 65536"/>
                <a:gd name="T9" fmla="*/ 0 w 118"/>
                <a:gd name="T10" fmla="*/ 0 h 161"/>
                <a:gd name="T11" fmla="*/ 118 w 118"/>
                <a:gd name="T12" fmla="*/ 161 h 161"/>
              </a:gdLst>
              <a:ahLst/>
              <a:cxnLst>
                <a:cxn ang="T6">
                  <a:pos x="T0" y="T1"/>
                </a:cxn>
                <a:cxn ang="T7">
                  <a:pos x="T2" y="T3"/>
                </a:cxn>
                <a:cxn ang="T8">
                  <a:pos x="T4" y="T5"/>
                </a:cxn>
              </a:cxnLst>
              <a:rect l="T9" t="T10" r="T11" b="T12"/>
              <a:pathLst>
                <a:path w="118" h="161">
                  <a:moveTo>
                    <a:pt x="27" y="0"/>
                  </a:moveTo>
                  <a:lnTo>
                    <a:pt x="0" y="93"/>
                  </a:lnTo>
                  <a:lnTo>
                    <a:pt x="118" y="161"/>
                  </a:lnTo>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387" name="Freeform 1180"/>
            <p:cNvSpPr>
              <a:spLocks/>
            </p:cNvSpPr>
            <p:nvPr/>
          </p:nvSpPr>
          <p:spPr bwMode="auto">
            <a:xfrm>
              <a:off x="6996131" y="4770448"/>
              <a:ext cx="90488" cy="71437"/>
            </a:xfrm>
            <a:custGeom>
              <a:avLst/>
              <a:gdLst>
                <a:gd name="T0" fmla="*/ 2147483647 w 57"/>
                <a:gd name="T1" fmla="*/ 0 h 45"/>
                <a:gd name="T2" fmla="*/ 0 w 57"/>
                <a:gd name="T3" fmla="*/ 2147483647 h 45"/>
                <a:gd name="T4" fmla="*/ 0 w 57"/>
                <a:gd name="T5" fmla="*/ 2147483647 h 45"/>
                <a:gd name="T6" fmla="*/ 0 60000 65536"/>
                <a:gd name="T7" fmla="*/ 0 60000 65536"/>
                <a:gd name="T8" fmla="*/ 0 60000 65536"/>
                <a:gd name="T9" fmla="*/ 0 w 57"/>
                <a:gd name="T10" fmla="*/ 0 h 45"/>
                <a:gd name="T11" fmla="*/ 57 w 57"/>
                <a:gd name="T12" fmla="*/ 45 h 45"/>
              </a:gdLst>
              <a:ahLst/>
              <a:cxnLst>
                <a:cxn ang="T6">
                  <a:pos x="T0" y="T1"/>
                </a:cxn>
                <a:cxn ang="T7">
                  <a:pos x="T2" y="T3"/>
                </a:cxn>
                <a:cxn ang="T8">
                  <a:pos x="T4" y="T5"/>
                </a:cxn>
              </a:cxnLst>
              <a:rect l="T9" t="T10" r="T11" b="T12"/>
              <a:pathLst>
                <a:path w="57" h="45">
                  <a:moveTo>
                    <a:pt x="57" y="0"/>
                  </a:moveTo>
                  <a:lnTo>
                    <a:pt x="0" y="34"/>
                  </a:lnTo>
                  <a:lnTo>
                    <a:pt x="0" y="45"/>
                  </a:lnTo>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388" name="Freeform 1184"/>
            <p:cNvSpPr>
              <a:spLocks noEditPoints="1"/>
            </p:cNvSpPr>
            <p:nvPr/>
          </p:nvSpPr>
          <p:spPr bwMode="auto">
            <a:xfrm>
              <a:off x="6800869" y="4633923"/>
              <a:ext cx="290513" cy="166687"/>
            </a:xfrm>
            <a:custGeom>
              <a:avLst/>
              <a:gdLst>
                <a:gd name="T0" fmla="*/ 2147483647 w 183"/>
                <a:gd name="T1" fmla="*/ 2147483647 h 105"/>
                <a:gd name="T2" fmla="*/ 2147483647 w 183"/>
                <a:gd name="T3" fmla="*/ 2147483647 h 105"/>
                <a:gd name="T4" fmla="*/ 2147483647 w 183"/>
                <a:gd name="T5" fmla="*/ 2147483647 h 105"/>
                <a:gd name="T6" fmla="*/ 2147483647 w 183"/>
                <a:gd name="T7" fmla="*/ 2147483647 h 105"/>
                <a:gd name="T8" fmla="*/ 2147483647 w 183"/>
                <a:gd name="T9" fmla="*/ 2147483647 h 105"/>
                <a:gd name="T10" fmla="*/ 2147483647 w 183"/>
                <a:gd name="T11" fmla="*/ 2147483647 h 105"/>
                <a:gd name="T12" fmla="*/ 2147483647 w 183"/>
                <a:gd name="T13" fmla="*/ 2147483647 h 105"/>
                <a:gd name="T14" fmla="*/ 2147483647 w 183"/>
                <a:gd name="T15" fmla="*/ 2147483647 h 105"/>
                <a:gd name="T16" fmla="*/ 2147483647 w 183"/>
                <a:gd name="T17" fmla="*/ 2147483647 h 105"/>
                <a:gd name="T18" fmla="*/ 2147483647 w 183"/>
                <a:gd name="T19" fmla="*/ 2147483647 h 105"/>
                <a:gd name="T20" fmla="*/ 2147483647 w 183"/>
                <a:gd name="T21" fmla="*/ 2147483647 h 105"/>
                <a:gd name="T22" fmla="*/ 2147483647 w 183"/>
                <a:gd name="T23" fmla="*/ 2147483647 h 105"/>
                <a:gd name="T24" fmla="*/ 2147483647 w 183"/>
                <a:gd name="T25" fmla="*/ 2147483647 h 105"/>
                <a:gd name="T26" fmla="*/ 2147483647 w 183"/>
                <a:gd name="T27" fmla="*/ 2147483647 h 105"/>
                <a:gd name="T28" fmla="*/ 2147483647 w 183"/>
                <a:gd name="T29" fmla="*/ 2147483647 h 105"/>
                <a:gd name="T30" fmla="*/ 2147483647 w 183"/>
                <a:gd name="T31" fmla="*/ 2147483647 h 105"/>
                <a:gd name="T32" fmla="*/ 2147483647 w 183"/>
                <a:gd name="T33" fmla="*/ 2147483647 h 105"/>
                <a:gd name="T34" fmla="*/ 2147483647 w 183"/>
                <a:gd name="T35" fmla="*/ 2147483647 h 105"/>
                <a:gd name="T36" fmla="*/ 2147483647 w 183"/>
                <a:gd name="T37" fmla="*/ 2147483647 h 105"/>
                <a:gd name="T38" fmla="*/ 2147483647 w 183"/>
                <a:gd name="T39" fmla="*/ 2147483647 h 105"/>
                <a:gd name="T40" fmla="*/ 2147483647 w 183"/>
                <a:gd name="T41" fmla="*/ 2147483647 h 105"/>
                <a:gd name="T42" fmla="*/ 2147483647 w 183"/>
                <a:gd name="T43" fmla="*/ 2147483647 h 105"/>
                <a:gd name="T44" fmla="*/ 2147483647 w 183"/>
                <a:gd name="T45" fmla="*/ 2147483647 h 105"/>
                <a:gd name="T46" fmla="*/ 2147483647 w 183"/>
                <a:gd name="T47" fmla="*/ 2147483647 h 105"/>
                <a:gd name="T48" fmla="*/ 2147483647 w 183"/>
                <a:gd name="T49" fmla="*/ 2147483647 h 105"/>
                <a:gd name="T50" fmla="*/ 2147483647 w 183"/>
                <a:gd name="T51" fmla="*/ 2147483647 h 105"/>
                <a:gd name="T52" fmla="*/ 2147483647 w 183"/>
                <a:gd name="T53" fmla="*/ 2147483647 h 105"/>
                <a:gd name="T54" fmla="*/ 2147483647 w 183"/>
                <a:gd name="T55" fmla="*/ 2147483647 h 105"/>
                <a:gd name="T56" fmla="*/ 2147483647 w 183"/>
                <a:gd name="T57" fmla="*/ 2147483647 h 105"/>
                <a:gd name="T58" fmla="*/ 2147483647 w 183"/>
                <a:gd name="T59" fmla="*/ 2147483647 h 105"/>
                <a:gd name="T60" fmla="*/ 2147483647 w 183"/>
                <a:gd name="T61" fmla="*/ 2147483647 h 105"/>
                <a:gd name="T62" fmla="*/ 2147483647 w 183"/>
                <a:gd name="T63" fmla="*/ 2147483647 h 105"/>
                <a:gd name="T64" fmla="*/ 2147483647 w 183"/>
                <a:gd name="T65" fmla="*/ 2147483647 h 105"/>
                <a:gd name="T66" fmla="*/ 2147483647 w 183"/>
                <a:gd name="T67" fmla="*/ 2147483647 h 105"/>
                <a:gd name="T68" fmla="*/ 2147483647 w 183"/>
                <a:gd name="T69" fmla="*/ 2147483647 h 105"/>
                <a:gd name="T70" fmla="*/ 2147483647 w 183"/>
                <a:gd name="T71" fmla="*/ 2147483647 h 105"/>
                <a:gd name="T72" fmla="*/ 2147483647 w 183"/>
                <a:gd name="T73" fmla="*/ 2147483647 h 105"/>
                <a:gd name="T74" fmla="*/ 2147483647 w 183"/>
                <a:gd name="T75" fmla="*/ 2147483647 h 105"/>
                <a:gd name="T76" fmla="*/ 2147483647 w 183"/>
                <a:gd name="T77" fmla="*/ 2147483647 h 105"/>
                <a:gd name="T78" fmla="*/ 2147483647 w 183"/>
                <a:gd name="T79" fmla="*/ 2147483647 h 105"/>
                <a:gd name="T80" fmla="*/ 2147483647 w 183"/>
                <a:gd name="T81" fmla="*/ 2147483647 h 105"/>
                <a:gd name="T82" fmla="*/ 2147483647 w 183"/>
                <a:gd name="T83" fmla="*/ 2147483647 h 105"/>
                <a:gd name="T84" fmla="*/ 2147483647 w 183"/>
                <a:gd name="T85" fmla="*/ 2147483647 h 1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05"/>
                <a:gd name="T131" fmla="*/ 183 w 183"/>
                <a:gd name="T132" fmla="*/ 105 h 1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05">
                  <a:moveTo>
                    <a:pt x="0" y="36"/>
                  </a:moveTo>
                  <a:lnTo>
                    <a:pt x="11" y="43"/>
                  </a:lnTo>
                  <a:lnTo>
                    <a:pt x="23" y="36"/>
                  </a:lnTo>
                  <a:lnTo>
                    <a:pt x="11" y="29"/>
                  </a:lnTo>
                  <a:lnTo>
                    <a:pt x="0" y="36"/>
                  </a:lnTo>
                  <a:close/>
                  <a:moveTo>
                    <a:pt x="17" y="26"/>
                  </a:moveTo>
                  <a:lnTo>
                    <a:pt x="29" y="33"/>
                  </a:lnTo>
                  <a:lnTo>
                    <a:pt x="40" y="26"/>
                  </a:lnTo>
                  <a:lnTo>
                    <a:pt x="28" y="19"/>
                  </a:lnTo>
                  <a:lnTo>
                    <a:pt x="17" y="26"/>
                  </a:lnTo>
                  <a:close/>
                  <a:moveTo>
                    <a:pt x="33" y="16"/>
                  </a:moveTo>
                  <a:lnTo>
                    <a:pt x="46" y="23"/>
                  </a:lnTo>
                  <a:lnTo>
                    <a:pt x="57" y="17"/>
                  </a:lnTo>
                  <a:lnTo>
                    <a:pt x="45" y="10"/>
                  </a:lnTo>
                  <a:lnTo>
                    <a:pt x="33" y="16"/>
                  </a:lnTo>
                  <a:close/>
                  <a:moveTo>
                    <a:pt x="50" y="6"/>
                  </a:moveTo>
                  <a:lnTo>
                    <a:pt x="62" y="13"/>
                  </a:lnTo>
                  <a:lnTo>
                    <a:pt x="74" y="7"/>
                  </a:lnTo>
                  <a:lnTo>
                    <a:pt x="62" y="0"/>
                  </a:lnTo>
                  <a:lnTo>
                    <a:pt x="50" y="6"/>
                  </a:lnTo>
                  <a:close/>
                  <a:moveTo>
                    <a:pt x="69" y="17"/>
                  </a:moveTo>
                  <a:lnTo>
                    <a:pt x="81" y="24"/>
                  </a:lnTo>
                  <a:lnTo>
                    <a:pt x="92" y="17"/>
                  </a:lnTo>
                  <a:lnTo>
                    <a:pt x="80" y="10"/>
                  </a:lnTo>
                  <a:lnTo>
                    <a:pt x="69" y="17"/>
                  </a:lnTo>
                  <a:close/>
                  <a:moveTo>
                    <a:pt x="87" y="27"/>
                  </a:moveTo>
                  <a:lnTo>
                    <a:pt x="99" y="34"/>
                  </a:lnTo>
                  <a:lnTo>
                    <a:pt x="110" y="28"/>
                  </a:lnTo>
                  <a:lnTo>
                    <a:pt x="98" y="21"/>
                  </a:lnTo>
                  <a:lnTo>
                    <a:pt x="87" y="27"/>
                  </a:lnTo>
                  <a:close/>
                  <a:moveTo>
                    <a:pt x="105" y="38"/>
                  </a:moveTo>
                  <a:lnTo>
                    <a:pt x="117" y="45"/>
                  </a:lnTo>
                  <a:lnTo>
                    <a:pt x="128" y="38"/>
                  </a:lnTo>
                  <a:lnTo>
                    <a:pt x="116" y="31"/>
                  </a:lnTo>
                  <a:lnTo>
                    <a:pt x="105" y="38"/>
                  </a:lnTo>
                  <a:close/>
                  <a:moveTo>
                    <a:pt x="141" y="58"/>
                  </a:moveTo>
                  <a:lnTo>
                    <a:pt x="153" y="66"/>
                  </a:lnTo>
                  <a:lnTo>
                    <a:pt x="164" y="59"/>
                  </a:lnTo>
                  <a:lnTo>
                    <a:pt x="152" y="52"/>
                  </a:lnTo>
                  <a:lnTo>
                    <a:pt x="141" y="58"/>
                  </a:lnTo>
                  <a:close/>
                  <a:moveTo>
                    <a:pt x="159" y="69"/>
                  </a:moveTo>
                  <a:lnTo>
                    <a:pt x="171" y="76"/>
                  </a:lnTo>
                  <a:lnTo>
                    <a:pt x="183" y="69"/>
                  </a:lnTo>
                  <a:lnTo>
                    <a:pt x="171" y="63"/>
                  </a:lnTo>
                  <a:lnTo>
                    <a:pt x="159" y="69"/>
                  </a:lnTo>
                  <a:close/>
                  <a:moveTo>
                    <a:pt x="142" y="79"/>
                  </a:moveTo>
                  <a:lnTo>
                    <a:pt x="154" y="86"/>
                  </a:lnTo>
                  <a:lnTo>
                    <a:pt x="165" y="79"/>
                  </a:lnTo>
                  <a:lnTo>
                    <a:pt x="153" y="72"/>
                  </a:lnTo>
                  <a:lnTo>
                    <a:pt x="142" y="79"/>
                  </a:lnTo>
                  <a:close/>
                  <a:moveTo>
                    <a:pt x="124" y="68"/>
                  </a:moveTo>
                  <a:lnTo>
                    <a:pt x="136" y="75"/>
                  </a:lnTo>
                  <a:lnTo>
                    <a:pt x="148" y="69"/>
                  </a:lnTo>
                  <a:lnTo>
                    <a:pt x="135" y="62"/>
                  </a:lnTo>
                  <a:lnTo>
                    <a:pt x="124" y="68"/>
                  </a:lnTo>
                  <a:close/>
                  <a:moveTo>
                    <a:pt x="123" y="48"/>
                  </a:moveTo>
                  <a:lnTo>
                    <a:pt x="135" y="55"/>
                  </a:lnTo>
                  <a:lnTo>
                    <a:pt x="146" y="48"/>
                  </a:lnTo>
                  <a:lnTo>
                    <a:pt x="134" y="41"/>
                  </a:lnTo>
                  <a:lnTo>
                    <a:pt x="123" y="48"/>
                  </a:lnTo>
                  <a:close/>
                  <a:moveTo>
                    <a:pt x="106" y="58"/>
                  </a:moveTo>
                  <a:lnTo>
                    <a:pt x="118" y="65"/>
                  </a:lnTo>
                  <a:lnTo>
                    <a:pt x="130" y="58"/>
                  </a:lnTo>
                  <a:lnTo>
                    <a:pt x="117" y="51"/>
                  </a:lnTo>
                  <a:lnTo>
                    <a:pt x="106" y="58"/>
                  </a:lnTo>
                  <a:close/>
                  <a:moveTo>
                    <a:pt x="88" y="47"/>
                  </a:moveTo>
                  <a:lnTo>
                    <a:pt x="100" y="54"/>
                  </a:lnTo>
                  <a:lnTo>
                    <a:pt x="111" y="48"/>
                  </a:lnTo>
                  <a:lnTo>
                    <a:pt x="99" y="41"/>
                  </a:lnTo>
                  <a:lnTo>
                    <a:pt x="88" y="47"/>
                  </a:lnTo>
                  <a:close/>
                  <a:moveTo>
                    <a:pt x="70" y="37"/>
                  </a:moveTo>
                  <a:lnTo>
                    <a:pt x="82" y="44"/>
                  </a:lnTo>
                  <a:lnTo>
                    <a:pt x="93" y="37"/>
                  </a:lnTo>
                  <a:lnTo>
                    <a:pt x="81" y="30"/>
                  </a:lnTo>
                  <a:lnTo>
                    <a:pt x="70" y="37"/>
                  </a:lnTo>
                  <a:close/>
                  <a:moveTo>
                    <a:pt x="52" y="27"/>
                  </a:moveTo>
                  <a:lnTo>
                    <a:pt x="64" y="34"/>
                  </a:lnTo>
                  <a:lnTo>
                    <a:pt x="75" y="27"/>
                  </a:lnTo>
                  <a:lnTo>
                    <a:pt x="63" y="20"/>
                  </a:lnTo>
                  <a:lnTo>
                    <a:pt x="52" y="27"/>
                  </a:lnTo>
                  <a:close/>
                  <a:moveTo>
                    <a:pt x="34" y="36"/>
                  </a:moveTo>
                  <a:lnTo>
                    <a:pt x="47" y="43"/>
                  </a:lnTo>
                  <a:lnTo>
                    <a:pt x="58" y="37"/>
                  </a:lnTo>
                  <a:lnTo>
                    <a:pt x="46" y="30"/>
                  </a:lnTo>
                  <a:lnTo>
                    <a:pt x="34" y="36"/>
                  </a:lnTo>
                  <a:close/>
                  <a:moveTo>
                    <a:pt x="53" y="47"/>
                  </a:moveTo>
                  <a:lnTo>
                    <a:pt x="65" y="54"/>
                  </a:lnTo>
                  <a:lnTo>
                    <a:pt x="76" y="47"/>
                  </a:lnTo>
                  <a:lnTo>
                    <a:pt x="64" y="40"/>
                  </a:lnTo>
                  <a:lnTo>
                    <a:pt x="53" y="47"/>
                  </a:lnTo>
                  <a:close/>
                  <a:moveTo>
                    <a:pt x="71" y="57"/>
                  </a:moveTo>
                  <a:lnTo>
                    <a:pt x="83" y="64"/>
                  </a:lnTo>
                  <a:lnTo>
                    <a:pt x="94" y="58"/>
                  </a:lnTo>
                  <a:lnTo>
                    <a:pt x="82" y="51"/>
                  </a:lnTo>
                  <a:lnTo>
                    <a:pt x="71" y="57"/>
                  </a:lnTo>
                  <a:close/>
                  <a:moveTo>
                    <a:pt x="89" y="68"/>
                  </a:moveTo>
                  <a:lnTo>
                    <a:pt x="101" y="75"/>
                  </a:lnTo>
                  <a:lnTo>
                    <a:pt x="112" y="68"/>
                  </a:lnTo>
                  <a:lnTo>
                    <a:pt x="100" y="61"/>
                  </a:lnTo>
                  <a:lnTo>
                    <a:pt x="89" y="68"/>
                  </a:lnTo>
                  <a:close/>
                  <a:moveTo>
                    <a:pt x="107" y="78"/>
                  </a:moveTo>
                  <a:lnTo>
                    <a:pt x="119" y="85"/>
                  </a:lnTo>
                  <a:lnTo>
                    <a:pt x="131" y="78"/>
                  </a:lnTo>
                  <a:lnTo>
                    <a:pt x="118" y="72"/>
                  </a:lnTo>
                  <a:lnTo>
                    <a:pt x="107" y="78"/>
                  </a:lnTo>
                  <a:close/>
                  <a:moveTo>
                    <a:pt x="125" y="89"/>
                  </a:moveTo>
                  <a:lnTo>
                    <a:pt x="137" y="96"/>
                  </a:lnTo>
                  <a:lnTo>
                    <a:pt x="149" y="89"/>
                  </a:lnTo>
                  <a:lnTo>
                    <a:pt x="136" y="82"/>
                  </a:lnTo>
                  <a:lnTo>
                    <a:pt x="125" y="89"/>
                  </a:lnTo>
                  <a:close/>
                  <a:moveTo>
                    <a:pt x="108" y="98"/>
                  </a:moveTo>
                  <a:lnTo>
                    <a:pt x="120" y="105"/>
                  </a:lnTo>
                  <a:lnTo>
                    <a:pt x="132" y="99"/>
                  </a:lnTo>
                  <a:lnTo>
                    <a:pt x="120" y="92"/>
                  </a:lnTo>
                  <a:lnTo>
                    <a:pt x="108" y="98"/>
                  </a:lnTo>
                  <a:close/>
                  <a:moveTo>
                    <a:pt x="90" y="88"/>
                  </a:moveTo>
                  <a:lnTo>
                    <a:pt x="102" y="95"/>
                  </a:lnTo>
                  <a:lnTo>
                    <a:pt x="113" y="88"/>
                  </a:lnTo>
                  <a:lnTo>
                    <a:pt x="101" y="82"/>
                  </a:lnTo>
                  <a:lnTo>
                    <a:pt x="90" y="88"/>
                  </a:lnTo>
                  <a:close/>
                  <a:moveTo>
                    <a:pt x="36" y="57"/>
                  </a:moveTo>
                  <a:lnTo>
                    <a:pt x="84" y="85"/>
                  </a:lnTo>
                  <a:lnTo>
                    <a:pt x="95" y="78"/>
                  </a:lnTo>
                  <a:lnTo>
                    <a:pt x="47" y="50"/>
                  </a:lnTo>
                  <a:lnTo>
                    <a:pt x="36" y="57"/>
                  </a:lnTo>
                  <a:close/>
                  <a:moveTo>
                    <a:pt x="18" y="46"/>
                  </a:moveTo>
                  <a:lnTo>
                    <a:pt x="30" y="53"/>
                  </a:lnTo>
                  <a:lnTo>
                    <a:pt x="41" y="47"/>
                  </a:lnTo>
                  <a:lnTo>
                    <a:pt x="29" y="40"/>
                  </a:lnTo>
                  <a:lnTo>
                    <a:pt x="18"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389" name="Freeform 1185"/>
            <p:cNvSpPr>
              <a:spLocks noEditPoints="1"/>
            </p:cNvSpPr>
            <p:nvPr/>
          </p:nvSpPr>
          <p:spPr bwMode="auto">
            <a:xfrm>
              <a:off x="6800869" y="4643448"/>
              <a:ext cx="290513" cy="161925"/>
            </a:xfrm>
            <a:custGeom>
              <a:avLst/>
              <a:gdLst>
                <a:gd name="T0" fmla="*/ 2147483647 w 183"/>
                <a:gd name="T1" fmla="*/ 2147483647 h 102"/>
                <a:gd name="T2" fmla="*/ 2147483647 w 183"/>
                <a:gd name="T3" fmla="*/ 2147483647 h 102"/>
                <a:gd name="T4" fmla="*/ 2147483647 w 183"/>
                <a:gd name="T5" fmla="*/ 2147483647 h 102"/>
                <a:gd name="T6" fmla="*/ 2147483647 w 183"/>
                <a:gd name="T7" fmla="*/ 2147483647 h 102"/>
                <a:gd name="T8" fmla="*/ 2147483647 w 183"/>
                <a:gd name="T9" fmla="*/ 2147483647 h 102"/>
                <a:gd name="T10" fmla="*/ 2147483647 w 183"/>
                <a:gd name="T11" fmla="*/ 2147483647 h 102"/>
                <a:gd name="T12" fmla="*/ 2147483647 w 183"/>
                <a:gd name="T13" fmla="*/ 2147483647 h 102"/>
                <a:gd name="T14" fmla="*/ 2147483647 w 183"/>
                <a:gd name="T15" fmla="*/ 2147483647 h 102"/>
                <a:gd name="T16" fmla="*/ 2147483647 w 183"/>
                <a:gd name="T17" fmla="*/ 2147483647 h 102"/>
                <a:gd name="T18" fmla="*/ 2147483647 w 183"/>
                <a:gd name="T19" fmla="*/ 2147483647 h 102"/>
                <a:gd name="T20" fmla="*/ 2147483647 w 183"/>
                <a:gd name="T21" fmla="*/ 2147483647 h 102"/>
                <a:gd name="T22" fmla="*/ 2147483647 w 183"/>
                <a:gd name="T23" fmla="*/ 2147483647 h 102"/>
                <a:gd name="T24" fmla="*/ 2147483647 w 183"/>
                <a:gd name="T25" fmla="*/ 2147483647 h 102"/>
                <a:gd name="T26" fmla="*/ 2147483647 w 183"/>
                <a:gd name="T27" fmla="*/ 2147483647 h 102"/>
                <a:gd name="T28" fmla="*/ 2147483647 w 183"/>
                <a:gd name="T29" fmla="*/ 2147483647 h 102"/>
                <a:gd name="T30" fmla="*/ 2147483647 w 183"/>
                <a:gd name="T31" fmla="*/ 2147483647 h 102"/>
                <a:gd name="T32" fmla="*/ 2147483647 w 183"/>
                <a:gd name="T33" fmla="*/ 2147483647 h 102"/>
                <a:gd name="T34" fmla="*/ 2147483647 w 183"/>
                <a:gd name="T35" fmla="*/ 2147483647 h 102"/>
                <a:gd name="T36" fmla="*/ 2147483647 w 183"/>
                <a:gd name="T37" fmla="*/ 2147483647 h 102"/>
                <a:gd name="T38" fmla="*/ 2147483647 w 183"/>
                <a:gd name="T39" fmla="*/ 2147483647 h 102"/>
                <a:gd name="T40" fmla="*/ 2147483647 w 183"/>
                <a:gd name="T41" fmla="*/ 2147483647 h 102"/>
                <a:gd name="T42" fmla="*/ 2147483647 w 183"/>
                <a:gd name="T43" fmla="*/ 2147483647 h 102"/>
                <a:gd name="T44" fmla="*/ 2147483647 w 183"/>
                <a:gd name="T45" fmla="*/ 2147483647 h 102"/>
                <a:gd name="T46" fmla="*/ 2147483647 w 183"/>
                <a:gd name="T47" fmla="*/ 2147483647 h 102"/>
                <a:gd name="T48" fmla="*/ 2147483647 w 183"/>
                <a:gd name="T49" fmla="*/ 2147483647 h 102"/>
                <a:gd name="T50" fmla="*/ 2147483647 w 183"/>
                <a:gd name="T51" fmla="*/ 2147483647 h 102"/>
                <a:gd name="T52" fmla="*/ 2147483647 w 183"/>
                <a:gd name="T53" fmla="*/ 2147483647 h 102"/>
                <a:gd name="T54" fmla="*/ 2147483647 w 183"/>
                <a:gd name="T55" fmla="*/ 2147483647 h 102"/>
                <a:gd name="T56" fmla="*/ 2147483647 w 183"/>
                <a:gd name="T57" fmla="*/ 2147483647 h 102"/>
                <a:gd name="T58" fmla="*/ 2147483647 w 183"/>
                <a:gd name="T59" fmla="*/ 2147483647 h 102"/>
                <a:gd name="T60" fmla="*/ 2147483647 w 183"/>
                <a:gd name="T61" fmla="*/ 2147483647 h 102"/>
                <a:gd name="T62" fmla="*/ 2147483647 w 183"/>
                <a:gd name="T63" fmla="*/ 2147483647 h 102"/>
                <a:gd name="T64" fmla="*/ 2147483647 w 183"/>
                <a:gd name="T65" fmla="*/ 2147483647 h 102"/>
                <a:gd name="T66" fmla="*/ 2147483647 w 183"/>
                <a:gd name="T67" fmla="*/ 2147483647 h 102"/>
                <a:gd name="T68" fmla="*/ 2147483647 w 183"/>
                <a:gd name="T69" fmla="*/ 2147483647 h 102"/>
                <a:gd name="T70" fmla="*/ 2147483647 w 183"/>
                <a:gd name="T71" fmla="*/ 2147483647 h 102"/>
                <a:gd name="T72" fmla="*/ 2147483647 w 183"/>
                <a:gd name="T73" fmla="*/ 2147483647 h 102"/>
                <a:gd name="T74" fmla="*/ 2147483647 w 183"/>
                <a:gd name="T75" fmla="*/ 2147483647 h 102"/>
                <a:gd name="T76" fmla="*/ 2147483647 w 183"/>
                <a:gd name="T77" fmla="*/ 2147483647 h 102"/>
                <a:gd name="T78" fmla="*/ 2147483647 w 183"/>
                <a:gd name="T79" fmla="*/ 2147483647 h 102"/>
                <a:gd name="T80" fmla="*/ 2147483647 w 183"/>
                <a:gd name="T81" fmla="*/ 2147483647 h 102"/>
                <a:gd name="T82" fmla="*/ 2147483647 w 183"/>
                <a:gd name="T83" fmla="*/ 2147483647 h 102"/>
                <a:gd name="T84" fmla="*/ 0 w 183"/>
                <a:gd name="T85" fmla="*/ 2147483647 h 102"/>
                <a:gd name="T86" fmla="*/ 2147483647 w 183"/>
                <a:gd name="T87" fmla="*/ 2147483647 h 102"/>
                <a:gd name="T88" fmla="*/ 2147483647 w 183"/>
                <a:gd name="T89" fmla="*/ 2147483647 h 102"/>
                <a:gd name="T90" fmla="*/ 2147483647 w 183"/>
                <a:gd name="T91" fmla="*/ 2147483647 h 102"/>
                <a:gd name="T92" fmla="*/ 2147483647 w 183"/>
                <a:gd name="T93" fmla="*/ 2147483647 h 102"/>
                <a:gd name="T94" fmla="*/ 2147483647 w 183"/>
                <a:gd name="T95" fmla="*/ 2147483647 h 102"/>
                <a:gd name="T96" fmla="*/ 2147483647 w 183"/>
                <a:gd name="T97" fmla="*/ 2147483647 h 102"/>
                <a:gd name="T98" fmla="*/ 2147483647 w 183"/>
                <a:gd name="T99" fmla="*/ 2147483647 h 102"/>
                <a:gd name="T100" fmla="*/ 2147483647 w 183"/>
                <a:gd name="T101" fmla="*/ 2147483647 h 102"/>
                <a:gd name="T102" fmla="*/ 2147483647 w 183"/>
                <a:gd name="T103" fmla="*/ 2147483647 h 1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3"/>
                <a:gd name="T157" fmla="*/ 0 h 102"/>
                <a:gd name="T158" fmla="*/ 183 w 183"/>
                <a:gd name="T159" fmla="*/ 102 h 1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3" h="102">
                  <a:moveTo>
                    <a:pt x="50" y="3"/>
                  </a:moveTo>
                  <a:lnTo>
                    <a:pt x="62" y="10"/>
                  </a:lnTo>
                  <a:lnTo>
                    <a:pt x="62" y="7"/>
                  </a:lnTo>
                  <a:lnTo>
                    <a:pt x="50" y="0"/>
                  </a:lnTo>
                  <a:lnTo>
                    <a:pt x="50" y="3"/>
                  </a:lnTo>
                  <a:close/>
                  <a:moveTo>
                    <a:pt x="69" y="13"/>
                  </a:moveTo>
                  <a:lnTo>
                    <a:pt x="81" y="20"/>
                  </a:lnTo>
                  <a:lnTo>
                    <a:pt x="81" y="18"/>
                  </a:lnTo>
                  <a:lnTo>
                    <a:pt x="69" y="11"/>
                  </a:lnTo>
                  <a:lnTo>
                    <a:pt x="69" y="13"/>
                  </a:lnTo>
                  <a:close/>
                  <a:moveTo>
                    <a:pt x="87" y="24"/>
                  </a:moveTo>
                  <a:lnTo>
                    <a:pt x="99" y="31"/>
                  </a:lnTo>
                  <a:lnTo>
                    <a:pt x="99" y="28"/>
                  </a:lnTo>
                  <a:lnTo>
                    <a:pt x="87" y="21"/>
                  </a:lnTo>
                  <a:lnTo>
                    <a:pt x="87" y="24"/>
                  </a:lnTo>
                  <a:close/>
                  <a:moveTo>
                    <a:pt x="105" y="34"/>
                  </a:moveTo>
                  <a:lnTo>
                    <a:pt x="117" y="41"/>
                  </a:lnTo>
                  <a:lnTo>
                    <a:pt x="117" y="39"/>
                  </a:lnTo>
                  <a:lnTo>
                    <a:pt x="105" y="32"/>
                  </a:lnTo>
                  <a:lnTo>
                    <a:pt x="105" y="34"/>
                  </a:lnTo>
                  <a:close/>
                  <a:moveTo>
                    <a:pt x="123" y="45"/>
                  </a:moveTo>
                  <a:lnTo>
                    <a:pt x="135" y="52"/>
                  </a:lnTo>
                  <a:lnTo>
                    <a:pt x="135" y="49"/>
                  </a:lnTo>
                  <a:lnTo>
                    <a:pt x="123" y="42"/>
                  </a:lnTo>
                  <a:lnTo>
                    <a:pt x="123" y="45"/>
                  </a:lnTo>
                  <a:close/>
                  <a:moveTo>
                    <a:pt x="141" y="55"/>
                  </a:moveTo>
                  <a:lnTo>
                    <a:pt x="153" y="62"/>
                  </a:lnTo>
                  <a:lnTo>
                    <a:pt x="153" y="60"/>
                  </a:lnTo>
                  <a:lnTo>
                    <a:pt x="141" y="52"/>
                  </a:lnTo>
                  <a:lnTo>
                    <a:pt x="141" y="55"/>
                  </a:lnTo>
                  <a:close/>
                  <a:moveTo>
                    <a:pt x="62" y="7"/>
                  </a:moveTo>
                  <a:lnTo>
                    <a:pt x="62" y="10"/>
                  </a:lnTo>
                  <a:lnTo>
                    <a:pt x="74" y="3"/>
                  </a:lnTo>
                  <a:lnTo>
                    <a:pt x="74" y="1"/>
                  </a:lnTo>
                  <a:lnTo>
                    <a:pt x="62" y="7"/>
                  </a:lnTo>
                  <a:close/>
                  <a:moveTo>
                    <a:pt x="81" y="18"/>
                  </a:moveTo>
                  <a:lnTo>
                    <a:pt x="81" y="20"/>
                  </a:lnTo>
                  <a:lnTo>
                    <a:pt x="92" y="14"/>
                  </a:lnTo>
                  <a:lnTo>
                    <a:pt x="92" y="11"/>
                  </a:lnTo>
                  <a:lnTo>
                    <a:pt x="81" y="18"/>
                  </a:lnTo>
                  <a:close/>
                  <a:moveTo>
                    <a:pt x="99" y="28"/>
                  </a:moveTo>
                  <a:lnTo>
                    <a:pt x="99" y="31"/>
                  </a:lnTo>
                  <a:lnTo>
                    <a:pt x="110" y="24"/>
                  </a:lnTo>
                  <a:lnTo>
                    <a:pt x="110" y="22"/>
                  </a:lnTo>
                  <a:lnTo>
                    <a:pt x="99" y="28"/>
                  </a:lnTo>
                  <a:close/>
                  <a:moveTo>
                    <a:pt x="117" y="39"/>
                  </a:moveTo>
                  <a:lnTo>
                    <a:pt x="117" y="41"/>
                  </a:lnTo>
                  <a:lnTo>
                    <a:pt x="128" y="35"/>
                  </a:lnTo>
                  <a:lnTo>
                    <a:pt x="128" y="32"/>
                  </a:lnTo>
                  <a:lnTo>
                    <a:pt x="117" y="39"/>
                  </a:lnTo>
                  <a:close/>
                  <a:moveTo>
                    <a:pt x="135" y="49"/>
                  </a:moveTo>
                  <a:lnTo>
                    <a:pt x="135" y="52"/>
                  </a:lnTo>
                  <a:lnTo>
                    <a:pt x="146" y="45"/>
                  </a:lnTo>
                  <a:lnTo>
                    <a:pt x="146" y="42"/>
                  </a:lnTo>
                  <a:lnTo>
                    <a:pt x="135" y="49"/>
                  </a:lnTo>
                  <a:close/>
                  <a:moveTo>
                    <a:pt x="153" y="60"/>
                  </a:moveTo>
                  <a:lnTo>
                    <a:pt x="153" y="62"/>
                  </a:lnTo>
                  <a:lnTo>
                    <a:pt x="164" y="55"/>
                  </a:lnTo>
                  <a:lnTo>
                    <a:pt x="164" y="53"/>
                  </a:lnTo>
                  <a:lnTo>
                    <a:pt x="153" y="60"/>
                  </a:lnTo>
                  <a:close/>
                  <a:moveTo>
                    <a:pt x="159" y="66"/>
                  </a:moveTo>
                  <a:lnTo>
                    <a:pt x="171" y="72"/>
                  </a:lnTo>
                  <a:lnTo>
                    <a:pt x="171" y="70"/>
                  </a:lnTo>
                  <a:lnTo>
                    <a:pt x="159" y="63"/>
                  </a:lnTo>
                  <a:lnTo>
                    <a:pt x="159" y="66"/>
                  </a:lnTo>
                  <a:close/>
                  <a:moveTo>
                    <a:pt x="171" y="70"/>
                  </a:moveTo>
                  <a:lnTo>
                    <a:pt x="171" y="72"/>
                  </a:lnTo>
                  <a:lnTo>
                    <a:pt x="183" y="66"/>
                  </a:lnTo>
                  <a:lnTo>
                    <a:pt x="183" y="63"/>
                  </a:lnTo>
                  <a:lnTo>
                    <a:pt x="171" y="70"/>
                  </a:lnTo>
                  <a:close/>
                  <a:moveTo>
                    <a:pt x="33" y="13"/>
                  </a:moveTo>
                  <a:lnTo>
                    <a:pt x="46" y="20"/>
                  </a:lnTo>
                  <a:lnTo>
                    <a:pt x="46" y="17"/>
                  </a:lnTo>
                  <a:lnTo>
                    <a:pt x="33" y="10"/>
                  </a:lnTo>
                  <a:lnTo>
                    <a:pt x="33" y="13"/>
                  </a:lnTo>
                  <a:close/>
                  <a:moveTo>
                    <a:pt x="52" y="23"/>
                  </a:moveTo>
                  <a:lnTo>
                    <a:pt x="64" y="30"/>
                  </a:lnTo>
                  <a:lnTo>
                    <a:pt x="64" y="28"/>
                  </a:lnTo>
                  <a:lnTo>
                    <a:pt x="52" y="21"/>
                  </a:lnTo>
                  <a:lnTo>
                    <a:pt x="52" y="23"/>
                  </a:lnTo>
                  <a:close/>
                  <a:moveTo>
                    <a:pt x="70" y="34"/>
                  </a:moveTo>
                  <a:lnTo>
                    <a:pt x="82" y="41"/>
                  </a:lnTo>
                  <a:lnTo>
                    <a:pt x="82" y="38"/>
                  </a:lnTo>
                  <a:lnTo>
                    <a:pt x="70" y="31"/>
                  </a:lnTo>
                  <a:lnTo>
                    <a:pt x="70" y="34"/>
                  </a:lnTo>
                  <a:close/>
                  <a:moveTo>
                    <a:pt x="88" y="44"/>
                  </a:moveTo>
                  <a:lnTo>
                    <a:pt x="100" y="51"/>
                  </a:lnTo>
                  <a:lnTo>
                    <a:pt x="100" y="48"/>
                  </a:lnTo>
                  <a:lnTo>
                    <a:pt x="88" y="41"/>
                  </a:lnTo>
                  <a:lnTo>
                    <a:pt x="88" y="44"/>
                  </a:lnTo>
                  <a:close/>
                  <a:moveTo>
                    <a:pt x="106" y="54"/>
                  </a:moveTo>
                  <a:lnTo>
                    <a:pt x="118" y="61"/>
                  </a:lnTo>
                  <a:lnTo>
                    <a:pt x="118" y="59"/>
                  </a:lnTo>
                  <a:lnTo>
                    <a:pt x="106" y="52"/>
                  </a:lnTo>
                  <a:lnTo>
                    <a:pt x="106" y="54"/>
                  </a:lnTo>
                  <a:close/>
                  <a:moveTo>
                    <a:pt x="124" y="65"/>
                  </a:moveTo>
                  <a:lnTo>
                    <a:pt x="136" y="72"/>
                  </a:lnTo>
                  <a:lnTo>
                    <a:pt x="136" y="69"/>
                  </a:lnTo>
                  <a:lnTo>
                    <a:pt x="124" y="62"/>
                  </a:lnTo>
                  <a:lnTo>
                    <a:pt x="124" y="65"/>
                  </a:lnTo>
                  <a:close/>
                  <a:moveTo>
                    <a:pt x="46" y="17"/>
                  </a:moveTo>
                  <a:lnTo>
                    <a:pt x="46" y="20"/>
                  </a:lnTo>
                  <a:lnTo>
                    <a:pt x="57" y="13"/>
                  </a:lnTo>
                  <a:lnTo>
                    <a:pt x="57" y="11"/>
                  </a:lnTo>
                  <a:lnTo>
                    <a:pt x="46" y="17"/>
                  </a:lnTo>
                  <a:close/>
                  <a:moveTo>
                    <a:pt x="64" y="28"/>
                  </a:moveTo>
                  <a:lnTo>
                    <a:pt x="64" y="30"/>
                  </a:lnTo>
                  <a:lnTo>
                    <a:pt x="75" y="24"/>
                  </a:lnTo>
                  <a:lnTo>
                    <a:pt x="75" y="21"/>
                  </a:lnTo>
                  <a:lnTo>
                    <a:pt x="64" y="28"/>
                  </a:lnTo>
                  <a:close/>
                  <a:moveTo>
                    <a:pt x="82" y="38"/>
                  </a:moveTo>
                  <a:lnTo>
                    <a:pt x="82" y="41"/>
                  </a:lnTo>
                  <a:lnTo>
                    <a:pt x="93" y="34"/>
                  </a:lnTo>
                  <a:lnTo>
                    <a:pt x="93" y="31"/>
                  </a:lnTo>
                  <a:lnTo>
                    <a:pt x="82" y="38"/>
                  </a:lnTo>
                  <a:close/>
                  <a:moveTo>
                    <a:pt x="100" y="48"/>
                  </a:moveTo>
                  <a:lnTo>
                    <a:pt x="100" y="51"/>
                  </a:lnTo>
                  <a:lnTo>
                    <a:pt x="111" y="44"/>
                  </a:lnTo>
                  <a:lnTo>
                    <a:pt x="111" y="42"/>
                  </a:lnTo>
                  <a:lnTo>
                    <a:pt x="100" y="48"/>
                  </a:lnTo>
                  <a:close/>
                  <a:moveTo>
                    <a:pt x="118" y="59"/>
                  </a:moveTo>
                  <a:lnTo>
                    <a:pt x="118" y="61"/>
                  </a:lnTo>
                  <a:lnTo>
                    <a:pt x="130" y="55"/>
                  </a:lnTo>
                  <a:lnTo>
                    <a:pt x="130" y="52"/>
                  </a:lnTo>
                  <a:lnTo>
                    <a:pt x="118" y="59"/>
                  </a:lnTo>
                  <a:close/>
                  <a:moveTo>
                    <a:pt x="136" y="69"/>
                  </a:moveTo>
                  <a:lnTo>
                    <a:pt x="136" y="72"/>
                  </a:lnTo>
                  <a:lnTo>
                    <a:pt x="148" y="66"/>
                  </a:lnTo>
                  <a:lnTo>
                    <a:pt x="148" y="63"/>
                  </a:lnTo>
                  <a:lnTo>
                    <a:pt x="136" y="69"/>
                  </a:lnTo>
                  <a:close/>
                  <a:moveTo>
                    <a:pt x="142" y="76"/>
                  </a:moveTo>
                  <a:lnTo>
                    <a:pt x="154" y="82"/>
                  </a:lnTo>
                  <a:lnTo>
                    <a:pt x="154" y="80"/>
                  </a:lnTo>
                  <a:lnTo>
                    <a:pt x="142" y="73"/>
                  </a:lnTo>
                  <a:lnTo>
                    <a:pt x="142" y="76"/>
                  </a:lnTo>
                  <a:close/>
                  <a:moveTo>
                    <a:pt x="154" y="80"/>
                  </a:moveTo>
                  <a:lnTo>
                    <a:pt x="154" y="82"/>
                  </a:lnTo>
                  <a:lnTo>
                    <a:pt x="165" y="76"/>
                  </a:lnTo>
                  <a:lnTo>
                    <a:pt x="165" y="73"/>
                  </a:lnTo>
                  <a:lnTo>
                    <a:pt x="154" y="80"/>
                  </a:lnTo>
                  <a:close/>
                  <a:moveTo>
                    <a:pt x="17" y="23"/>
                  </a:moveTo>
                  <a:lnTo>
                    <a:pt x="29" y="30"/>
                  </a:lnTo>
                  <a:lnTo>
                    <a:pt x="29" y="27"/>
                  </a:lnTo>
                  <a:lnTo>
                    <a:pt x="17" y="20"/>
                  </a:lnTo>
                  <a:lnTo>
                    <a:pt x="17" y="23"/>
                  </a:lnTo>
                  <a:close/>
                  <a:moveTo>
                    <a:pt x="34" y="33"/>
                  </a:moveTo>
                  <a:lnTo>
                    <a:pt x="47" y="40"/>
                  </a:lnTo>
                  <a:lnTo>
                    <a:pt x="47" y="37"/>
                  </a:lnTo>
                  <a:lnTo>
                    <a:pt x="34" y="30"/>
                  </a:lnTo>
                  <a:lnTo>
                    <a:pt x="34" y="33"/>
                  </a:lnTo>
                  <a:close/>
                  <a:moveTo>
                    <a:pt x="53" y="43"/>
                  </a:moveTo>
                  <a:lnTo>
                    <a:pt x="65" y="50"/>
                  </a:lnTo>
                  <a:lnTo>
                    <a:pt x="65" y="48"/>
                  </a:lnTo>
                  <a:lnTo>
                    <a:pt x="53" y="41"/>
                  </a:lnTo>
                  <a:lnTo>
                    <a:pt x="53" y="43"/>
                  </a:lnTo>
                  <a:close/>
                  <a:moveTo>
                    <a:pt x="71" y="54"/>
                  </a:moveTo>
                  <a:lnTo>
                    <a:pt x="83" y="61"/>
                  </a:lnTo>
                  <a:lnTo>
                    <a:pt x="83" y="58"/>
                  </a:lnTo>
                  <a:lnTo>
                    <a:pt x="71" y="51"/>
                  </a:lnTo>
                  <a:lnTo>
                    <a:pt x="71" y="54"/>
                  </a:lnTo>
                  <a:close/>
                  <a:moveTo>
                    <a:pt x="89" y="64"/>
                  </a:moveTo>
                  <a:lnTo>
                    <a:pt x="101" y="71"/>
                  </a:lnTo>
                  <a:lnTo>
                    <a:pt x="101" y="69"/>
                  </a:lnTo>
                  <a:lnTo>
                    <a:pt x="89" y="62"/>
                  </a:lnTo>
                  <a:lnTo>
                    <a:pt x="89" y="64"/>
                  </a:lnTo>
                  <a:close/>
                  <a:moveTo>
                    <a:pt x="107" y="75"/>
                  </a:moveTo>
                  <a:lnTo>
                    <a:pt x="119" y="82"/>
                  </a:lnTo>
                  <a:lnTo>
                    <a:pt x="119" y="79"/>
                  </a:lnTo>
                  <a:lnTo>
                    <a:pt x="107" y="72"/>
                  </a:lnTo>
                  <a:lnTo>
                    <a:pt x="107" y="75"/>
                  </a:lnTo>
                  <a:close/>
                  <a:moveTo>
                    <a:pt x="29" y="27"/>
                  </a:moveTo>
                  <a:lnTo>
                    <a:pt x="29" y="30"/>
                  </a:lnTo>
                  <a:lnTo>
                    <a:pt x="40" y="23"/>
                  </a:lnTo>
                  <a:lnTo>
                    <a:pt x="40" y="20"/>
                  </a:lnTo>
                  <a:lnTo>
                    <a:pt x="29" y="27"/>
                  </a:lnTo>
                  <a:close/>
                  <a:moveTo>
                    <a:pt x="47" y="37"/>
                  </a:moveTo>
                  <a:lnTo>
                    <a:pt x="47" y="40"/>
                  </a:lnTo>
                  <a:lnTo>
                    <a:pt x="58" y="33"/>
                  </a:lnTo>
                  <a:lnTo>
                    <a:pt x="58" y="31"/>
                  </a:lnTo>
                  <a:lnTo>
                    <a:pt x="47" y="37"/>
                  </a:lnTo>
                  <a:close/>
                  <a:moveTo>
                    <a:pt x="65" y="48"/>
                  </a:moveTo>
                  <a:lnTo>
                    <a:pt x="65" y="50"/>
                  </a:lnTo>
                  <a:lnTo>
                    <a:pt x="76" y="44"/>
                  </a:lnTo>
                  <a:lnTo>
                    <a:pt x="76" y="41"/>
                  </a:lnTo>
                  <a:lnTo>
                    <a:pt x="65" y="48"/>
                  </a:lnTo>
                  <a:close/>
                  <a:moveTo>
                    <a:pt x="83" y="58"/>
                  </a:moveTo>
                  <a:lnTo>
                    <a:pt x="83" y="61"/>
                  </a:lnTo>
                  <a:lnTo>
                    <a:pt x="94" y="54"/>
                  </a:lnTo>
                  <a:lnTo>
                    <a:pt x="94" y="52"/>
                  </a:lnTo>
                  <a:lnTo>
                    <a:pt x="83" y="58"/>
                  </a:lnTo>
                  <a:close/>
                  <a:moveTo>
                    <a:pt x="101" y="69"/>
                  </a:moveTo>
                  <a:lnTo>
                    <a:pt x="101" y="71"/>
                  </a:lnTo>
                  <a:lnTo>
                    <a:pt x="112" y="65"/>
                  </a:lnTo>
                  <a:lnTo>
                    <a:pt x="112" y="62"/>
                  </a:lnTo>
                  <a:lnTo>
                    <a:pt x="101" y="69"/>
                  </a:lnTo>
                  <a:close/>
                  <a:moveTo>
                    <a:pt x="119" y="79"/>
                  </a:moveTo>
                  <a:lnTo>
                    <a:pt x="119" y="82"/>
                  </a:lnTo>
                  <a:lnTo>
                    <a:pt x="131" y="75"/>
                  </a:lnTo>
                  <a:lnTo>
                    <a:pt x="131" y="72"/>
                  </a:lnTo>
                  <a:lnTo>
                    <a:pt x="119" y="79"/>
                  </a:lnTo>
                  <a:close/>
                  <a:moveTo>
                    <a:pt x="125" y="85"/>
                  </a:moveTo>
                  <a:lnTo>
                    <a:pt x="137" y="92"/>
                  </a:lnTo>
                  <a:lnTo>
                    <a:pt x="137" y="90"/>
                  </a:lnTo>
                  <a:lnTo>
                    <a:pt x="125" y="83"/>
                  </a:lnTo>
                  <a:lnTo>
                    <a:pt x="125" y="85"/>
                  </a:lnTo>
                  <a:close/>
                  <a:moveTo>
                    <a:pt x="137" y="90"/>
                  </a:moveTo>
                  <a:lnTo>
                    <a:pt x="137" y="92"/>
                  </a:lnTo>
                  <a:lnTo>
                    <a:pt x="149" y="86"/>
                  </a:lnTo>
                  <a:lnTo>
                    <a:pt x="149" y="83"/>
                  </a:lnTo>
                  <a:lnTo>
                    <a:pt x="137" y="90"/>
                  </a:lnTo>
                  <a:close/>
                  <a:moveTo>
                    <a:pt x="0" y="32"/>
                  </a:moveTo>
                  <a:lnTo>
                    <a:pt x="11" y="39"/>
                  </a:lnTo>
                  <a:lnTo>
                    <a:pt x="11" y="37"/>
                  </a:lnTo>
                  <a:lnTo>
                    <a:pt x="0" y="30"/>
                  </a:lnTo>
                  <a:lnTo>
                    <a:pt x="0" y="32"/>
                  </a:lnTo>
                  <a:close/>
                  <a:moveTo>
                    <a:pt x="18" y="43"/>
                  </a:moveTo>
                  <a:lnTo>
                    <a:pt x="30" y="50"/>
                  </a:lnTo>
                  <a:lnTo>
                    <a:pt x="30" y="47"/>
                  </a:lnTo>
                  <a:lnTo>
                    <a:pt x="18" y="40"/>
                  </a:lnTo>
                  <a:lnTo>
                    <a:pt x="18" y="43"/>
                  </a:lnTo>
                  <a:close/>
                  <a:moveTo>
                    <a:pt x="36" y="53"/>
                  </a:moveTo>
                  <a:lnTo>
                    <a:pt x="84" y="81"/>
                  </a:lnTo>
                  <a:lnTo>
                    <a:pt x="84" y="79"/>
                  </a:lnTo>
                  <a:lnTo>
                    <a:pt x="36" y="51"/>
                  </a:lnTo>
                  <a:lnTo>
                    <a:pt x="36" y="53"/>
                  </a:lnTo>
                  <a:close/>
                  <a:moveTo>
                    <a:pt x="90" y="85"/>
                  </a:moveTo>
                  <a:lnTo>
                    <a:pt x="102" y="91"/>
                  </a:lnTo>
                  <a:lnTo>
                    <a:pt x="102" y="89"/>
                  </a:lnTo>
                  <a:lnTo>
                    <a:pt x="90" y="82"/>
                  </a:lnTo>
                  <a:lnTo>
                    <a:pt x="90" y="85"/>
                  </a:lnTo>
                  <a:close/>
                  <a:moveTo>
                    <a:pt x="11" y="37"/>
                  </a:moveTo>
                  <a:lnTo>
                    <a:pt x="11" y="39"/>
                  </a:lnTo>
                  <a:lnTo>
                    <a:pt x="23" y="33"/>
                  </a:lnTo>
                  <a:lnTo>
                    <a:pt x="23" y="30"/>
                  </a:lnTo>
                  <a:lnTo>
                    <a:pt x="11" y="37"/>
                  </a:lnTo>
                  <a:close/>
                  <a:moveTo>
                    <a:pt x="30" y="47"/>
                  </a:moveTo>
                  <a:lnTo>
                    <a:pt x="30" y="50"/>
                  </a:lnTo>
                  <a:lnTo>
                    <a:pt x="41" y="43"/>
                  </a:lnTo>
                  <a:lnTo>
                    <a:pt x="41" y="41"/>
                  </a:lnTo>
                  <a:lnTo>
                    <a:pt x="30" y="47"/>
                  </a:lnTo>
                  <a:close/>
                  <a:moveTo>
                    <a:pt x="84" y="79"/>
                  </a:moveTo>
                  <a:lnTo>
                    <a:pt x="84" y="81"/>
                  </a:lnTo>
                  <a:lnTo>
                    <a:pt x="95" y="75"/>
                  </a:lnTo>
                  <a:lnTo>
                    <a:pt x="95" y="72"/>
                  </a:lnTo>
                  <a:lnTo>
                    <a:pt x="84" y="79"/>
                  </a:lnTo>
                  <a:close/>
                  <a:moveTo>
                    <a:pt x="102" y="89"/>
                  </a:moveTo>
                  <a:lnTo>
                    <a:pt x="102" y="91"/>
                  </a:lnTo>
                  <a:lnTo>
                    <a:pt x="113" y="85"/>
                  </a:lnTo>
                  <a:lnTo>
                    <a:pt x="113" y="82"/>
                  </a:lnTo>
                  <a:lnTo>
                    <a:pt x="102" y="89"/>
                  </a:lnTo>
                  <a:close/>
                  <a:moveTo>
                    <a:pt x="108" y="95"/>
                  </a:moveTo>
                  <a:lnTo>
                    <a:pt x="120" y="102"/>
                  </a:lnTo>
                  <a:lnTo>
                    <a:pt x="120" y="99"/>
                  </a:lnTo>
                  <a:lnTo>
                    <a:pt x="108" y="92"/>
                  </a:lnTo>
                  <a:lnTo>
                    <a:pt x="108" y="95"/>
                  </a:lnTo>
                  <a:close/>
                  <a:moveTo>
                    <a:pt x="120" y="99"/>
                  </a:moveTo>
                  <a:lnTo>
                    <a:pt x="120" y="102"/>
                  </a:lnTo>
                  <a:lnTo>
                    <a:pt x="132" y="96"/>
                  </a:lnTo>
                  <a:lnTo>
                    <a:pt x="132" y="93"/>
                  </a:lnTo>
                  <a:lnTo>
                    <a:pt x="120" y="99"/>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nvGrpSpPr>
          <p:cNvPr id="6155" name="Groupe 283"/>
          <p:cNvGrpSpPr>
            <a:grpSpLocks/>
          </p:cNvGrpSpPr>
          <p:nvPr/>
        </p:nvGrpSpPr>
        <p:grpSpPr bwMode="auto">
          <a:xfrm>
            <a:off x="6900863" y="4381500"/>
            <a:ext cx="457200" cy="420688"/>
            <a:chOff x="6758006" y="4437073"/>
            <a:chExt cx="457200" cy="420687"/>
          </a:xfrm>
        </p:grpSpPr>
        <p:sp>
          <p:nvSpPr>
            <p:cNvPr id="6274" name="Freeform 1123"/>
            <p:cNvSpPr>
              <a:spLocks/>
            </p:cNvSpPr>
            <p:nvPr/>
          </p:nvSpPr>
          <p:spPr bwMode="auto">
            <a:xfrm>
              <a:off x="6983431" y="4691073"/>
              <a:ext cx="231775" cy="158750"/>
            </a:xfrm>
            <a:custGeom>
              <a:avLst/>
              <a:gdLst>
                <a:gd name="T0" fmla="*/ 0 w 423"/>
                <a:gd name="T1" fmla="*/ 0 h 290"/>
                <a:gd name="T2" fmla="*/ 0 w 423"/>
                <a:gd name="T3" fmla="*/ 0 h 290"/>
                <a:gd name="T4" fmla="*/ 0 w 423"/>
                <a:gd name="T5" fmla="*/ 0 h 290"/>
                <a:gd name="T6" fmla="*/ 0 w 423"/>
                <a:gd name="T7" fmla="*/ 0 h 290"/>
                <a:gd name="T8" fmla="*/ 0 w 423"/>
                <a:gd name="T9" fmla="*/ 0 h 290"/>
                <a:gd name="T10" fmla="*/ 0 w 423"/>
                <a:gd name="T11" fmla="*/ 0 h 290"/>
                <a:gd name="T12" fmla="*/ 0 w 423"/>
                <a:gd name="T13" fmla="*/ 0 h 290"/>
                <a:gd name="T14" fmla="*/ 0 60000 65536"/>
                <a:gd name="T15" fmla="*/ 0 60000 65536"/>
                <a:gd name="T16" fmla="*/ 0 60000 65536"/>
                <a:gd name="T17" fmla="*/ 0 60000 65536"/>
                <a:gd name="T18" fmla="*/ 0 60000 65536"/>
                <a:gd name="T19" fmla="*/ 0 60000 65536"/>
                <a:gd name="T20" fmla="*/ 0 60000 65536"/>
                <a:gd name="T21" fmla="*/ 0 w 423"/>
                <a:gd name="T22" fmla="*/ 0 h 290"/>
                <a:gd name="T23" fmla="*/ 423 w 423"/>
                <a:gd name="T24" fmla="*/ 290 h 2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3" h="290">
                  <a:moveTo>
                    <a:pt x="148" y="290"/>
                  </a:moveTo>
                  <a:cubicBezTo>
                    <a:pt x="246" y="281"/>
                    <a:pt x="335" y="232"/>
                    <a:pt x="397" y="154"/>
                  </a:cubicBezTo>
                  <a:cubicBezTo>
                    <a:pt x="423" y="103"/>
                    <a:pt x="403" y="39"/>
                    <a:pt x="353" y="13"/>
                  </a:cubicBezTo>
                  <a:cubicBezTo>
                    <a:pt x="337" y="4"/>
                    <a:pt x="319" y="0"/>
                    <a:pt x="301" y="1"/>
                  </a:cubicBezTo>
                  <a:lnTo>
                    <a:pt x="0" y="290"/>
                  </a:lnTo>
                  <a:lnTo>
                    <a:pt x="148" y="290"/>
                  </a:lnTo>
                  <a:close/>
                </a:path>
              </a:pathLst>
            </a:custGeom>
            <a:solidFill>
              <a:srgbClr val="DDDDDD"/>
            </a:solidFill>
            <a:ln w="0">
              <a:solidFill>
                <a:srgbClr val="000000"/>
              </a:solidFill>
              <a:round/>
              <a:headEnd/>
              <a:tailEnd/>
            </a:ln>
          </p:spPr>
          <p:txBody>
            <a:bodyPr/>
            <a:lstStyle/>
            <a:p>
              <a:endParaRPr lang="fr-FR"/>
            </a:p>
          </p:txBody>
        </p:sp>
        <p:pic>
          <p:nvPicPr>
            <p:cNvPr id="6275" name="Picture 11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76" name="Picture 112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77" name="Freeform 1126"/>
            <p:cNvSpPr>
              <a:spLocks/>
            </p:cNvSpPr>
            <p:nvPr/>
          </p:nvSpPr>
          <p:spPr bwMode="auto">
            <a:xfrm>
              <a:off x="6983431" y="4729173"/>
              <a:ext cx="153988" cy="120650"/>
            </a:xfrm>
            <a:custGeom>
              <a:avLst/>
              <a:gdLst>
                <a:gd name="T0" fmla="*/ 0 w 97"/>
                <a:gd name="T1" fmla="*/ 2147483647 h 76"/>
                <a:gd name="T2" fmla="*/ 2147483647 w 97"/>
                <a:gd name="T3" fmla="*/ 0 h 76"/>
                <a:gd name="T4" fmla="*/ 2147483647 w 97"/>
                <a:gd name="T5" fmla="*/ 2147483647 h 76"/>
                <a:gd name="T6" fmla="*/ 0 w 97"/>
                <a:gd name="T7" fmla="*/ 2147483647 h 76"/>
                <a:gd name="T8" fmla="*/ 0 w 97"/>
                <a:gd name="T9" fmla="*/ 2147483647 h 76"/>
                <a:gd name="T10" fmla="*/ 0 60000 65536"/>
                <a:gd name="T11" fmla="*/ 0 60000 65536"/>
                <a:gd name="T12" fmla="*/ 0 60000 65536"/>
                <a:gd name="T13" fmla="*/ 0 60000 65536"/>
                <a:gd name="T14" fmla="*/ 0 60000 65536"/>
                <a:gd name="T15" fmla="*/ 0 w 97"/>
                <a:gd name="T16" fmla="*/ 0 h 76"/>
                <a:gd name="T17" fmla="*/ 97 w 97"/>
                <a:gd name="T18" fmla="*/ 76 h 76"/>
              </a:gdLst>
              <a:ahLst/>
              <a:cxnLst>
                <a:cxn ang="T10">
                  <a:pos x="T0" y="T1"/>
                </a:cxn>
                <a:cxn ang="T11">
                  <a:pos x="T2" y="T3"/>
                </a:cxn>
                <a:cxn ang="T12">
                  <a:pos x="T4" y="T5"/>
                </a:cxn>
                <a:cxn ang="T13">
                  <a:pos x="T6" y="T7"/>
                </a:cxn>
                <a:cxn ang="T14">
                  <a:pos x="T8" y="T9"/>
                </a:cxn>
              </a:cxnLst>
              <a:rect l="T15" t="T16" r="T17" b="T18"/>
              <a:pathLst>
                <a:path w="97" h="76">
                  <a:moveTo>
                    <a:pt x="0" y="56"/>
                  </a:moveTo>
                  <a:lnTo>
                    <a:pt x="97" y="0"/>
                  </a:lnTo>
                  <a:lnTo>
                    <a:pt x="90" y="24"/>
                  </a:lnTo>
                  <a:lnTo>
                    <a:pt x="0" y="76"/>
                  </a:lnTo>
                  <a:lnTo>
                    <a:pt x="0" y="56"/>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6278" name="Picture 112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79" name="Picture 112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80" name="Freeform 1129"/>
            <p:cNvSpPr>
              <a:spLocks/>
            </p:cNvSpPr>
            <p:nvPr/>
          </p:nvSpPr>
          <p:spPr bwMode="auto">
            <a:xfrm>
              <a:off x="7116781" y="4572010"/>
              <a:ext cx="68263" cy="169862"/>
            </a:xfrm>
            <a:custGeom>
              <a:avLst/>
              <a:gdLst>
                <a:gd name="T0" fmla="*/ 0 w 43"/>
                <a:gd name="T1" fmla="*/ 2147483647 h 107"/>
                <a:gd name="T2" fmla="*/ 2147483647 w 43"/>
                <a:gd name="T3" fmla="*/ 0 h 107"/>
                <a:gd name="T4" fmla="*/ 2147483647 w 43"/>
                <a:gd name="T5" fmla="*/ 0 h 107"/>
                <a:gd name="T6" fmla="*/ 2147483647 w 43"/>
                <a:gd name="T7" fmla="*/ 2147483647 h 107"/>
                <a:gd name="T8" fmla="*/ 0 w 43"/>
                <a:gd name="T9" fmla="*/ 2147483647 h 107"/>
                <a:gd name="T10" fmla="*/ 0 60000 65536"/>
                <a:gd name="T11" fmla="*/ 0 60000 65536"/>
                <a:gd name="T12" fmla="*/ 0 60000 65536"/>
                <a:gd name="T13" fmla="*/ 0 60000 65536"/>
                <a:gd name="T14" fmla="*/ 0 60000 65536"/>
                <a:gd name="T15" fmla="*/ 0 w 43"/>
                <a:gd name="T16" fmla="*/ 0 h 107"/>
                <a:gd name="T17" fmla="*/ 43 w 43"/>
                <a:gd name="T18" fmla="*/ 107 h 107"/>
              </a:gdLst>
              <a:ahLst/>
              <a:cxnLst>
                <a:cxn ang="T10">
                  <a:pos x="T0" y="T1"/>
                </a:cxn>
                <a:cxn ang="T11">
                  <a:pos x="T2" y="T3"/>
                </a:cxn>
                <a:cxn ang="T12">
                  <a:pos x="T4" y="T5"/>
                </a:cxn>
                <a:cxn ang="T13">
                  <a:pos x="T6" y="T7"/>
                </a:cxn>
                <a:cxn ang="T14">
                  <a:pos x="T8" y="T9"/>
                </a:cxn>
              </a:cxnLst>
              <a:rect l="T15" t="T16" r="T17" b="T18"/>
              <a:pathLst>
                <a:path w="43" h="107">
                  <a:moveTo>
                    <a:pt x="0" y="107"/>
                  </a:moveTo>
                  <a:lnTo>
                    <a:pt x="31" y="0"/>
                  </a:lnTo>
                  <a:lnTo>
                    <a:pt x="43" y="0"/>
                  </a:lnTo>
                  <a:lnTo>
                    <a:pt x="13" y="99"/>
                  </a:lnTo>
                  <a:lnTo>
                    <a:pt x="0" y="107"/>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281" name="Rectangle 1130"/>
            <p:cNvSpPr>
              <a:spLocks noChangeArrowheads="1"/>
            </p:cNvSpPr>
            <p:nvPr/>
          </p:nvSpPr>
          <p:spPr bwMode="auto">
            <a:xfrm>
              <a:off x="6942156" y="4437073"/>
              <a:ext cx="2540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82" name="Rectangle 1131"/>
            <p:cNvSpPr>
              <a:spLocks noChangeArrowheads="1"/>
            </p:cNvSpPr>
            <p:nvPr/>
          </p:nvSpPr>
          <p:spPr bwMode="auto">
            <a:xfrm>
              <a:off x="6942156" y="4445010"/>
              <a:ext cx="254000" cy="952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83" name="Rectangle 1132"/>
            <p:cNvSpPr>
              <a:spLocks noChangeArrowheads="1"/>
            </p:cNvSpPr>
            <p:nvPr/>
          </p:nvSpPr>
          <p:spPr bwMode="auto">
            <a:xfrm>
              <a:off x="6942156" y="4454535"/>
              <a:ext cx="2540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84" name="Rectangle 1133"/>
            <p:cNvSpPr>
              <a:spLocks noChangeArrowheads="1"/>
            </p:cNvSpPr>
            <p:nvPr/>
          </p:nvSpPr>
          <p:spPr bwMode="auto">
            <a:xfrm>
              <a:off x="6942156" y="4462473"/>
              <a:ext cx="254000" cy="9525"/>
            </a:xfrm>
            <a:prstGeom prst="rect">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85" name="Rectangle 1134"/>
            <p:cNvSpPr>
              <a:spLocks noChangeArrowheads="1"/>
            </p:cNvSpPr>
            <p:nvPr/>
          </p:nvSpPr>
          <p:spPr bwMode="auto">
            <a:xfrm>
              <a:off x="6942156" y="4471998"/>
              <a:ext cx="2540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86" name="Rectangle 1135"/>
            <p:cNvSpPr>
              <a:spLocks noChangeArrowheads="1"/>
            </p:cNvSpPr>
            <p:nvPr/>
          </p:nvSpPr>
          <p:spPr bwMode="auto">
            <a:xfrm>
              <a:off x="6942156" y="4481523"/>
              <a:ext cx="254000" cy="7937"/>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87" name="Rectangle 1136"/>
            <p:cNvSpPr>
              <a:spLocks noChangeArrowheads="1"/>
            </p:cNvSpPr>
            <p:nvPr/>
          </p:nvSpPr>
          <p:spPr bwMode="auto">
            <a:xfrm>
              <a:off x="6942156" y="4489460"/>
              <a:ext cx="254000" cy="9525"/>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88" name="Rectangle 1137"/>
            <p:cNvSpPr>
              <a:spLocks noChangeArrowheads="1"/>
            </p:cNvSpPr>
            <p:nvPr/>
          </p:nvSpPr>
          <p:spPr bwMode="auto">
            <a:xfrm>
              <a:off x="6942156" y="4498985"/>
              <a:ext cx="2540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89" name="Rectangle 1138"/>
            <p:cNvSpPr>
              <a:spLocks noChangeArrowheads="1"/>
            </p:cNvSpPr>
            <p:nvPr/>
          </p:nvSpPr>
          <p:spPr bwMode="auto">
            <a:xfrm>
              <a:off x="6942156" y="4506923"/>
              <a:ext cx="2540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90" name="Rectangle 1139"/>
            <p:cNvSpPr>
              <a:spLocks noChangeArrowheads="1"/>
            </p:cNvSpPr>
            <p:nvPr/>
          </p:nvSpPr>
          <p:spPr bwMode="auto">
            <a:xfrm>
              <a:off x="6942156" y="4516448"/>
              <a:ext cx="254000" cy="7937"/>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91" name="Rectangle 1140"/>
            <p:cNvSpPr>
              <a:spLocks noChangeArrowheads="1"/>
            </p:cNvSpPr>
            <p:nvPr/>
          </p:nvSpPr>
          <p:spPr bwMode="auto">
            <a:xfrm>
              <a:off x="6942156" y="4524385"/>
              <a:ext cx="254000" cy="952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92" name="Rectangle 1141"/>
            <p:cNvSpPr>
              <a:spLocks noChangeArrowheads="1"/>
            </p:cNvSpPr>
            <p:nvPr/>
          </p:nvSpPr>
          <p:spPr bwMode="auto">
            <a:xfrm>
              <a:off x="6942156" y="4533910"/>
              <a:ext cx="254000" cy="7937"/>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93" name="Rectangle 1142"/>
            <p:cNvSpPr>
              <a:spLocks noChangeArrowheads="1"/>
            </p:cNvSpPr>
            <p:nvPr/>
          </p:nvSpPr>
          <p:spPr bwMode="auto">
            <a:xfrm>
              <a:off x="6942156" y="4541848"/>
              <a:ext cx="254000" cy="9525"/>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94" name="Rectangle 1143"/>
            <p:cNvSpPr>
              <a:spLocks noChangeArrowheads="1"/>
            </p:cNvSpPr>
            <p:nvPr/>
          </p:nvSpPr>
          <p:spPr bwMode="auto">
            <a:xfrm>
              <a:off x="6942156" y="4551373"/>
              <a:ext cx="2540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95" name="Rectangle 1144"/>
            <p:cNvSpPr>
              <a:spLocks noChangeArrowheads="1"/>
            </p:cNvSpPr>
            <p:nvPr/>
          </p:nvSpPr>
          <p:spPr bwMode="auto">
            <a:xfrm>
              <a:off x="6942156" y="4559310"/>
              <a:ext cx="254000" cy="952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96" name="Rectangle 1145"/>
            <p:cNvSpPr>
              <a:spLocks noChangeArrowheads="1"/>
            </p:cNvSpPr>
            <p:nvPr/>
          </p:nvSpPr>
          <p:spPr bwMode="auto">
            <a:xfrm>
              <a:off x="6942156" y="4568835"/>
              <a:ext cx="254000" cy="7937"/>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97" name="Freeform 1146"/>
            <p:cNvSpPr>
              <a:spLocks/>
            </p:cNvSpPr>
            <p:nvPr/>
          </p:nvSpPr>
          <p:spPr bwMode="auto">
            <a:xfrm>
              <a:off x="6953269" y="4448185"/>
              <a:ext cx="231775" cy="123825"/>
            </a:xfrm>
            <a:custGeom>
              <a:avLst/>
              <a:gdLst>
                <a:gd name="T0" fmla="*/ 0 w 422"/>
                <a:gd name="T1" fmla="*/ 0 h 224"/>
                <a:gd name="T2" fmla="*/ 0 w 422"/>
                <a:gd name="T3" fmla="*/ 0 h 224"/>
                <a:gd name="T4" fmla="*/ 0 w 422"/>
                <a:gd name="T5" fmla="*/ 0 h 224"/>
                <a:gd name="T6" fmla="*/ 0 w 422"/>
                <a:gd name="T7" fmla="*/ 0 h 224"/>
                <a:gd name="T8" fmla="*/ 0 w 422"/>
                <a:gd name="T9" fmla="*/ 0 h 224"/>
                <a:gd name="T10" fmla="*/ 0 w 422"/>
                <a:gd name="T11" fmla="*/ 0 h 224"/>
                <a:gd name="T12" fmla="*/ 0 60000 65536"/>
                <a:gd name="T13" fmla="*/ 0 60000 65536"/>
                <a:gd name="T14" fmla="*/ 0 60000 65536"/>
                <a:gd name="T15" fmla="*/ 0 60000 65536"/>
                <a:gd name="T16" fmla="*/ 0 60000 65536"/>
                <a:gd name="T17" fmla="*/ 0 60000 65536"/>
                <a:gd name="T18" fmla="*/ 0 w 422"/>
                <a:gd name="T19" fmla="*/ 0 h 224"/>
                <a:gd name="T20" fmla="*/ 422 w 422"/>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422" h="224">
                  <a:moveTo>
                    <a:pt x="0" y="2"/>
                  </a:moveTo>
                  <a:lnTo>
                    <a:pt x="34" y="0"/>
                  </a:lnTo>
                  <a:lnTo>
                    <a:pt x="304" y="143"/>
                  </a:lnTo>
                  <a:lnTo>
                    <a:pt x="422" y="224"/>
                  </a:lnTo>
                  <a:lnTo>
                    <a:pt x="388" y="224"/>
                  </a:lnTo>
                  <a:cubicBezTo>
                    <a:pt x="258" y="152"/>
                    <a:pt x="128" y="78"/>
                    <a:pt x="0" y="2"/>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298" name="Rectangle 1147"/>
            <p:cNvSpPr>
              <a:spLocks noChangeArrowheads="1"/>
            </p:cNvSpPr>
            <p:nvPr/>
          </p:nvSpPr>
          <p:spPr bwMode="auto">
            <a:xfrm>
              <a:off x="6758006" y="4603760"/>
              <a:ext cx="3683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99" name="Rectangle 1148"/>
            <p:cNvSpPr>
              <a:spLocks noChangeArrowheads="1"/>
            </p:cNvSpPr>
            <p:nvPr/>
          </p:nvSpPr>
          <p:spPr bwMode="auto">
            <a:xfrm>
              <a:off x="6758006" y="4611698"/>
              <a:ext cx="368300" cy="9525"/>
            </a:xfrm>
            <a:prstGeom prst="rect">
              <a:avLst/>
            </a:prstGeom>
            <a:solidFill>
              <a:srgbClr val="DFDF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00" name="Rectangle 1149"/>
            <p:cNvSpPr>
              <a:spLocks noChangeArrowheads="1"/>
            </p:cNvSpPr>
            <p:nvPr/>
          </p:nvSpPr>
          <p:spPr bwMode="auto">
            <a:xfrm>
              <a:off x="6758006" y="4621223"/>
              <a:ext cx="368300" cy="9525"/>
            </a:xfrm>
            <a:prstGeom prst="rect">
              <a:avLst/>
            </a:prstGeom>
            <a:solidFill>
              <a:srgbClr val="E1E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01" name="Rectangle 1150"/>
            <p:cNvSpPr>
              <a:spLocks noChangeArrowheads="1"/>
            </p:cNvSpPr>
            <p:nvPr/>
          </p:nvSpPr>
          <p:spPr bwMode="auto">
            <a:xfrm>
              <a:off x="6758006" y="4630748"/>
              <a:ext cx="3683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02" name="Rectangle 1151"/>
            <p:cNvSpPr>
              <a:spLocks noChangeArrowheads="1"/>
            </p:cNvSpPr>
            <p:nvPr/>
          </p:nvSpPr>
          <p:spPr bwMode="auto">
            <a:xfrm>
              <a:off x="6758006" y="4638685"/>
              <a:ext cx="368300" cy="95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03" name="Rectangle 1152"/>
            <p:cNvSpPr>
              <a:spLocks noChangeArrowheads="1"/>
            </p:cNvSpPr>
            <p:nvPr/>
          </p:nvSpPr>
          <p:spPr bwMode="auto">
            <a:xfrm>
              <a:off x="6758006" y="4648210"/>
              <a:ext cx="368300" cy="7937"/>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04" name="Rectangle 1153"/>
            <p:cNvSpPr>
              <a:spLocks noChangeArrowheads="1"/>
            </p:cNvSpPr>
            <p:nvPr/>
          </p:nvSpPr>
          <p:spPr bwMode="auto">
            <a:xfrm>
              <a:off x="6758006" y="4656148"/>
              <a:ext cx="3683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05" name="Rectangle 1154"/>
            <p:cNvSpPr>
              <a:spLocks noChangeArrowheads="1"/>
            </p:cNvSpPr>
            <p:nvPr/>
          </p:nvSpPr>
          <p:spPr bwMode="auto">
            <a:xfrm>
              <a:off x="6758006" y="4665673"/>
              <a:ext cx="368300" cy="7937"/>
            </a:xfrm>
            <a:prstGeom prst="rect">
              <a:avLst/>
            </a:prstGeom>
            <a:solidFill>
              <a:srgbClr val="E7E7E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06" name="Rectangle 1155"/>
            <p:cNvSpPr>
              <a:spLocks noChangeArrowheads="1"/>
            </p:cNvSpPr>
            <p:nvPr/>
          </p:nvSpPr>
          <p:spPr bwMode="auto">
            <a:xfrm>
              <a:off x="6758006" y="4673610"/>
              <a:ext cx="368300" cy="9525"/>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07" name="Rectangle 1156"/>
            <p:cNvSpPr>
              <a:spLocks noChangeArrowheads="1"/>
            </p:cNvSpPr>
            <p:nvPr/>
          </p:nvSpPr>
          <p:spPr bwMode="auto">
            <a:xfrm>
              <a:off x="6758006" y="4683135"/>
              <a:ext cx="368300" cy="7937"/>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08" name="Rectangle 1157"/>
            <p:cNvSpPr>
              <a:spLocks noChangeArrowheads="1"/>
            </p:cNvSpPr>
            <p:nvPr/>
          </p:nvSpPr>
          <p:spPr bwMode="auto">
            <a:xfrm>
              <a:off x="6758006" y="4691073"/>
              <a:ext cx="368300" cy="9525"/>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09" name="Rectangle 1158"/>
            <p:cNvSpPr>
              <a:spLocks noChangeArrowheads="1"/>
            </p:cNvSpPr>
            <p:nvPr/>
          </p:nvSpPr>
          <p:spPr bwMode="auto">
            <a:xfrm>
              <a:off x="6758006" y="4700598"/>
              <a:ext cx="3683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10" name="Rectangle 1159"/>
            <p:cNvSpPr>
              <a:spLocks noChangeArrowheads="1"/>
            </p:cNvSpPr>
            <p:nvPr/>
          </p:nvSpPr>
          <p:spPr bwMode="auto">
            <a:xfrm>
              <a:off x="6758006" y="4708535"/>
              <a:ext cx="3683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11" name="Rectangle 1160"/>
            <p:cNvSpPr>
              <a:spLocks noChangeArrowheads="1"/>
            </p:cNvSpPr>
            <p:nvPr/>
          </p:nvSpPr>
          <p:spPr bwMode="auto">
            <a:xfrm>
              <a:off x="6758006" y="4718060"/>
              <a:ext cx="368300" cy="7937"/>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12" name="Rectangle 1161"/>
            <p:cNvSpPr>
              <a:spLocks noChangeArrowheads="1"/>
            </p:cNvSpPr>
            <p:nvPr/>
          </p:nvSpPr>
          <p:spPr bwMode="auto">
            <a:xfrm>
              <a:off x="6758006" y="4725998"/>
              <a:ext cx="368300" cy="9525"/>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13" name="Rectangle 1162"/>
            <p:cNvSpPr>
              <a:spLocks noChangeArrowheads="1"/>
            </p:cNvSpPr>
            <p:nvPr/>
          </p:nvSpPr>
          <p:spPr bwMode="auto">
            <a:xfrm>
              <a:off x="6758006" y="4735523"/>
              <a:ext cx="368300" cy="7937"/>
            </a:xfrm>
            <a:prstGeom prst="rect">
              <a:avLst/>
            </a:prstGeom>
            <a:solidFill>
              <a:srgbClr val="F1F1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14" name="Rectangle 1163"/>
            <p:cNvSpPr>
              <a:spLocks noChangeArrowheads="1"/>
            </p:cNvSpPr>
            <p:nvPr/>
          </p:nvSpPr>
          <p:spPr bwMode="auto">
            <a:xfrm>
              <a:off x="6758006" y="4743460"/>
              <a:ext cx="368300" cy="9525"/>
            </a:xfrm>
            <a:prstGeom prst="rect">
              <a:avLst/>
            </a:prstGeom>
            <a:solidFill>
              <a:srgbClr val="F3F3F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15" name="Rectangle 1164"/>
            <p:cNvSpPr>
              <a:spLocks noChangeArrowheads="1"/>
            </p:cNvSpPr>
            <p:nvPr/>
          </p:nvSpPr>
          <p:spPr bwMode="auto">
            <a:xfrm>
              <a:off x="6758006" y="4752985"/>
              <a:ext cx="368300" cy="9525"/>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16" name="Rectangle 1165"/>
            <p:cNvSpPr>
              <a:spLocks noChangeArrowheads="1"/>
            </p:cNvSpPr>
            <p:nvPr/>
          </p:nvSpPr>
          <p:spPr bwMode="auto">
            <a:xfrm>
              <a:off x="6758006" y="4762510"/>
              <a:ext cx="368300" cy="7937"/>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17" name="Rectangle 1166"/>
            <p:cNvSpPr>
              <a:spLocks noChangeArrowheads="1"/>
            </p:cNvSpPr>
            <p:nvPr/>
          </p:nvSpPr>
          <p:spPr bwMode="auto">
            <a:xfrm>
              <a:off x="6758006" y="4770448"/>
              <a:ext cx="368300" cy="9525"/>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18" name="Rectangle 1167"/>
            <p:cNvSpPr>
              <a:spLocks noChangeArrowheads="1"/>
            </p:cNvSpPr>
            <p:nvPr/>
          </p:nvSpPr>
          <p:spPr bwMode="auto">
            <a:xfrm>
              <a:off x="6758006" y="4779973"/>
              <a:ext cx="3683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19" name="Rectangle 1168"/>
            <p:cNvSpPr>
              <a:spLocks noChangeArrowheads="1"/>
            </p:cNvSpPr>
            <p:nvPr/>
          </p:nvSpPr>
          <p:spPr bwMode="auto">
            <a:xfrm>
              <a:off x="6758006" y="4787910"/>
              <a:ext cx="368300" cy="9525"/>
            </a:xfrm>
            <a:prstGeom prst="rect">
              <a:avLst/>
            </a:prstGeom>
            <a:solidFill>
              <a:srgbClr val="F9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20" name="Rectangle 1169"/>
            <p:cNvSpPr>
              <a:spLocks noChangeArrowheads="1"/>
            </p:cNvSpPr>
            <p:nvPr/>
          </p:nvSpPr>
          <p:spPr bwMode="auto">
            <a:xfrm>
              <a:off x="6758006" y="4797435"/>
              <a:ext cx="368300" cy="7937"/>
            </a:xfrm>
            <a:prstGeom prst="rect">
              <a:avLst/>
            </a:prstGeom>
            <a:solidFill>
              <a:srgbClr val="FBFB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21" name="Rectangle 1170"/>
            <p:cNvSpPr>
              <a:spLocks noChangeArrowheads="1"/>
            </p:cNvSpPr>
            <p:nvPr/>
          </p:nvSpPr>
          <p:spPr bwMode="auto">
            <a:xfrm>
              <a:off x="6758006" y="4805373"/>
              <a:ext cx="368300" cy="9525"/>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22" name="Rectangle 1171"/>
            <p:cNvSpPr>
              <a:spLocks noChangeArrowheads="1"/>
            </p:cNvSpPr>
            <p:nvPr/>
          </p:nvSpPr>
          <p:spPr bwMode="auto">
            <a:xfrm>
              <a:off x="6758006" y="4814898"/>
              <a:ext cx="368300" cy="7937"/>
            </a:xfrm>
            <a:prstGeom prst="rect">
              <a:avLst/>
            </a:prstGeom>
            <a:solidFill>
              <a:srgbClr val="FDFDF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323" name="Freeform 1172"/>
            <p:cNvSpPr>
              <a:spLocks/>
            </p:cNvSpPr>
            <p:nvPr/>
          </p:nvSpPr>
          <p:spPr bwMode="auto">
            <a:xfrm>
              <a:off x="6770706" y="4619635"/>
              <a:ext cx="346075" cy="198437"/>
            </a:xfrm>
            <a:custGeom>
              <a:avLst/>
              <a:gdLst>
                <a:gd name="T0" fmla="*/ 0 w 631"/>
                <a:gd name="T1" fmla="*/ 0 h 364"/>
                <a:gd name="T2" fmla="*/ 0 w 631"/>
                <a:gd name="T3" fmla="*/ 0 h 364"/>
                <a:gd name="T4" fmla="*/ 0 w 631"/>
                <a:gd name="T5" fmla="*/ 0 h 364"/>
                <a:gd name="T6" fmla="*/ 0 w 631"/>
                <a:gd name="T7" fmla="*/ 0 h 364"/>
                <a:gd name="T8" fmla="*/ 0 w 631"/>
                <a:gd name="T9" fmla="*/ 0 h 364"/>
                <a:gd name="T10" fmla="*/ 0 60000 65536"/>
                <a:gd name="T11" fmla="*/ 0 60000 65536"/>
                <a:gd name="T12" fmla="*/ 0 60000 65536"/>
                <a:gd name="T13" fmla="*/ 0 60000 65536"/>
                <a:gd name="T14" fmla="*/ 0 60000 65536"/>
                <a:gd name="T15" fmla="*/ 0 w 631"/>
                <a:gd name="T16" fmla="*/ 0 h 364"/>
                <a:gd name="T17" fmla="*/ 631 w 631"/>
                <a:gd name="T18" fmla="*/ 364 h 364"/>
              </a:gdLst>
              <a:ahLst/>
              <a:cxnLst>
                <a:cxn ang="T10">
                  <a:pos x="T0" y="T1"/>
                </a:cxn>
                <a:cxn ang="T11">
                  <a:pos x="T2" y="T3"/>
                </a:cxn>
                <a:cxn ang="T12">
                  <a:pos x="T4" y="T5"/>
                </a:cxn>
                <a:cxn ang="T13">
                  <a:pos x="T6" y="T7"/>
                </a:cxn>
                <a:cxn ang="T14">
                  <a:pos x="T8" y="T9"/>
                </a:cxn>
              </a:cxnLst>
              <a:rect l="T15" t="T16" r="T17" b="T18"/>
              <a:pathLst>
                <a:path w="631" h="364">
                  <a:moveTo>
                    <a:pt x="0" y="141"/>
                  </a:moveTo>
                  <a:lnTo>
                    <a:pt x="243" y="0"/>
                  </a:lnTo>
                  <a:lnTo>
                    <a:pt x="631" y="224"/>
                  </a:lnTo>
                  <a:lnTo>
                    <a:pt x="389" y="364"/>
                  </a:lnTo>
                  <a:cubicBezTo>
                    <a:pt x="245" y="318"/>
                    <a:pt x="113" y="242"/>
                    <a:pt x="0" y="141"/>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6324" name="Picture 117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89769" y="4437073"/>
              <a:ext cx="280988"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25" name="Picture 117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58006" y="4683135"/>
              <a:ext cx="236538"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26" name="Freeform 1177"/>
            <p:cNvSpPr>
              <a:spLocks/>
            </p:cNvSpPr>
            <p:nvPr/>
          </p:nvSpPr>
          <p:spPr bwMode="auto">
            <a:xfrm>
              <a:off x="6770706" y="4695835"/>
              <a:ext cx="212725" cy="153987"/>
            </a:xfrm>
            <a:custGeom>
              <a:avLst/>
              <a:gdLst>
                <a:gd name="T0" fmla="*/ 0 w 389"/>
                <a:gd name="T1" fmla="*/ 0 h 279"/>
                <a:gd name="T2" fmla="*/ 0 w 389"/>
                <a:gd name="T3" fmla="*/ 0 h 279"/>
                <a:gd name="T4" fmla="*/ 0 w 389"/>
                <a:gd name="T5" fmla="*/ 0 h 279"/>
                <a:gd name="T6" fmla="*/ 0 w 389"/>
                <a:gd name="T7" fmla="*/ 0 h 279"/>
                <a:gd name="T8" fmla="*/ 0 w 389"/>
                <a:gd name="T9" fmla="*/ 0 h 279"/>
                <a:gd name="T10" fmla="*/ 0 w 389"/>
                <a:gd name="T11" fmla="*/ 0 h 279"/>
                <a:gd name="T12" fmla="*/ 0 w 389"/>
                <a:gd name="T13" fmla="*/ 0 h 279"/>
                <a:gd name="T14" fmla="*/ 0 60000 65536"/>
                <a:gd name="T15" fmla="*/ 0 60000 65536"/>
                <a:gd name="T16" fmla="*/ 0 60000 65536"/>
                <a:gd name="T17" fmla="*/ 0 60000 65536"/>
                <a:gd name="T18" fmla="*/ 0 60000 65536"/>
                <a:gd name="T19" fmla="*/ 0 60000 65536"/>
                <a:gd name="T20" fmla="*/ 0 60000 65536"/>
                <a:gd name="T21" fmla="*/ 0 w 389"/>
                <a:gd name="T22" fmla="*/ 0 h 279"/>
                <a:gd name="T23" fmla="*/ 389 w 389"/>
                <a:gd name="T24" fmla="*/ 279 h 2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 h="279">
                  <a:moveTo>
                    <a:pt x="0" y="53"/>
                  </a:moveTo>
                  <a:cubicBezTo>
                    <a:pt x="109" y="160"/>
                    <a:pt x="242" y="238"/>
                    <a:pt x="389" y="279"/>
                  </a:cubicBezTo>
                  <a:lnTo>
                    <a:pt x="389" y="223"/>
                  </a:lnTo>
                  <a:cubicBezTo>
                    <a:pt x="243" y="183"/>
                    <a:pt x="109" y="106"/>
                    <a:pt x="0" y="0"/>
                  </a:cubicBezTo>
                  <a:lnTo>
                    <a:pt x="0" y="53"/>
                  </a:lnTo>
                  <a:close/>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327" name="Freeform 1178"/>
            <p:cNvSpPr>
              <a:spLocks/>
            </p:cNvSpPr>
            <p:nvPr/>
          </p:nvSpPr>
          <p:spPr bwMode="auto">
            <a:xfrm>
              <a:off x="6770706" y="4448185"/>
              <a:ext cx="414338" cy="401637"/>
            </a:xfrm>
            <a:custGeom>
              <a:avLst/>
              <a:gdLst>
                <a:gd name="T0" fmla="*/ 0 w 756"/>
                <a:gd name="T1" fmla="*/ 0 h 730"/>
                <a:gd name="T2" fmla="*/ 0 w 756"/>
                <a:gd name="T3" fmla="*/ 0 h 730"/>
                <a:gd name="T4" fmla="*/ 0 w 756"/>
                <a:gd name="T5" fmla="*/ 0 h 730"/>
                <a:gd name="T6" fmla="*/ 0 w 756"/>
                <a:gd name="T7" fmla="*/ 0 h 730"/>
                <a:gd name="T8" fmla="*/ 0 w 756"/>
                <a:gd name="T9" fmla="*/ 0 h 730"/>
                <a:gd name="T10" fmla="*/ 0 w 756"/>
                <a:gd name="T11" fmla="*/ 0 h 730"/>
                <a:gd name="T12" fmla="*/ 0 w 756"/>
                <a:gd name="T13" fmla="*/ 0 h 730"/>
                <a:gd name="T14" fmla="*/ 0 w 756"/>
                <a:gd name="T15" fmla="*/ 0 h 730"/>
                <a:gd name="T16" fmla="*/ 0 w 756"/>
                <a:gd name="T17" fmla="*/ 0 h 7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56"/>
                <a:gd name="T28" fmla="*/ 0 h 730"/>
                <a:gd name="T29" fmla="*/ 756 w 756"/>
                <a:gd name="T30" fmla="*/ 730 h 7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56" h="730">
                  <a:moveTo>
                    <a:pt x="389" y="730"/>
                  </a:moveTo>
                  <a:lnTo>
                    <a:pt x="650" y="579"/>
                  </a:lnTo>
                  <a:lnTo>
                    <a:pt x="756" y="224"/>
                  </a:lnTo>
                  <a:lnTo>
                    <a:pt x="368" y="0"/>
                  </a:lnTo>
                  <a:lnTo>
                    <a:pt x="335" y="0"/>
                  </a:lnTo>
                  <a:lnTo>
                    <a:pt x="243" y="310"/>
                  </a:lnTo>
                  <a:lnTo>
                    <a:pt x="0" y="451"/>
                  </a:lnTo>
                  <a:lnTo>
                    <a:pt x="0" y="504"/>
                  </a:lnTo>
                  <a:cubicBezTo>
                    <a:pt x="109" y="611"/>
                    <a:pt x="243" y="689"/>
                    <a:pt x="389" y="730"/>
                  </a:cubicBezTo>
                  <a:close/>
                </a:path>
              </a:pathLst>
            </a:custGeom>
            <a:noFill/>
            <a:ln w="1746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328" name="Freeform 1179"/>
            <p:cNvSpPr>
              <a:spLocks/>
            </p:cNvSpPr>
            <p:nvPr/>
          </p:nvSpPr>
          <p:spPr bwMode="auto">
            <a:xfrm>
              <a:off x="6919931" y="4468823"/>
              <a:ext cx="187325" cy="255587"/>
            </a:xfrm>
            <a:custGeom>
              <a:avLst/>
              <a:gdLst>
                <a:gd name="T0" fmla="*/ 2147483647 w 118"/>
                <a:gd name="T1" fmla="*/ 0 h 161"/>
                <a:gd name="T2" fmla="*/ 0 w 118"/>
                <a:gd name="T3" fmla="*/ 2147483647 h 161"/>
                <a:gd name="T4" fmla="*/ 2147483647 w 118"/>
                <a:gd name="T5" fmla="*/ 2147483647 h 161"/>
                <a:gd name="T6" fmla="*/ 0 60000 65536"/>
                <a:gd name="T7" fmla="*/ 0 60000 65536"/>
                <a:gd name="T8" fmla="*/ 0 60000 65536"/>
                <a:gd name="T9" fmla="*/ 0 w 118"/>
                <a:gd name="T10" fmla="*/ 0 h 161"/>
                <a:gd name="T11" fmla="*/ 118 w 118"/>
                <a:gd name="T12" fmla="*/ 161 h 161"/>
              </a:gdLst>
              <a:ahLst/>
              <a:cxnLst>
                <a:cxn ang="T6">
                  <a:pos x="T0" y="T1"/>
                </a:cxn>
                <a:cxn ang="T7">
                  <a:pos x="T2" y="T3"/>
                </a:cxn>
                <a:cxn ang="T8">
                  <a:pos x="T4" y="T5"/>
                </a:cxn>
              </a:cxnLst>
              <a:rect l="T9" t="T10" r="T11" b="T12"/>
              <a:pathLst>
                <a:path w="118" h="161">
                  <a:moveTo>
                    <a:pt x="27" y="0"/>
                  </a:moveTo>
                  <a:lnTo>
                    <a:pt x="0" y="93"/>
                  </a:lnTo>
                  <a:lnTo>
                    <a:pt x="118" y="161"/>
                  </a:lnTo>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329" name="Freeform 1180"/>
            <p:cNvSpPr>
              <a:spLocks/>
            </p:cNvSpPr>
            <p:nvPr/>
          </p:nvSpPr>
          <p:spPr bwMode="auto">
            <a:xfrm>
              <a:off x="6996131" y="4770448"/>
              <a:ext cx="90488" cy="71437"/>
            </a:xfrm>
            <a:custGeom>
              <a:avLst/>
              <a:gdLst>
                <a:gd name="T0" fmla="*/ 2147483647 w 57"/>
                <a:gd name="T1" fmla="*/ 0 h 45"/>
                <a:gd name="T2" fmla="*/ 0 w 57"/>
                <a:gd name="T3" fmla="*/ 2147483647 h 45"/>
                <a:gd name="T4" fmla="*/ 0 w 57"/>
                <a:gd name="T5" fmla="*/ 2147483647 h 45"/>
                <a:gd name="T6" fmla="*/ 0 60000 65536"/>
                <a:gd name="T7" fmla="*/ 0 60000 65536"/>
                <a:gd name="T8" fmla="*/ 0 60000 65536"/>
                <a:gd name="T9" fmla="*/ 0 w 57"/>
                <a:gd name="T10" fmla="*/ 0 h 45"/>
                <a:gd name="T11" fmla="*/ 57 w 57"/>
                <a:gd name="T12" fmla="*/ 45 h 45"/>
              </a:gdLst>
              <a:ahLst/>
              <a:cxnLst>
                <a:cxn ang="T6">
                  <a:pos x="T0" y="T1"/>
                </a:cxn>
                <a:cxn ang="T7">
                  <a:pos x="T2" y="T3"/>
                </a:cxn>
                <a:cxn ang="T8">
                  <a:pos x="T4" y="T5"/>
                </a:cxn>
              </a:cxnLst>
              <a:rect l="T9" t="T10" r="T11" b="T12"/>
              <a:pathLst>
                <a:path w="57" h="45">
                  <a:moveTo>
                    <a:pt x="57" y="0"/>
                  </a:moveTo>
                  <a:lnTo>
                    <a:pt x="0" y="34"/>
                  </a:lnTo>
                  <a:lnTo>
                    <a:pt x="0" y="45"/>
                  </a:lnTo>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330" name="Freeform 1184"/>
            <p:cNvSpPr>
              <a:spLocks noEditPoints="1"/>
            </p:cNvSpPr>
            <p:nvPr/>
          </p:nvSpPr>
          <p:spPr bwMode="auto">
            <a:xfrm>
              <a:off x="6800869" y="4633923"/>
              <a:ext cx="290513" cy="166687"/>
            </a:xfrm>
            <a:custGeom>
              <a:avLst/>
              <a:gdLst>
                <a:gd name="T0" fmla="*/ 2147483647 w 183"/>
                <a:gd name="T1" fmla="*/ 2147483647 h 105"/>
                <a:gd name="T2" fmla="*/ 2147483647 w 183"/>
                <a:gd name="T3" fmla="*/ 2147483647 h 105"/>
                <a:gd name="T4" fmla="*/ 2147483647 w 183"/>
                <a:gd name="T5" fmla="*/ 2147483647 h 105"/>
                <a:gd name="T6" fmla="*/ 2147483647 w 183"/>
                <a:gd name="T7" fmla="*/ 2147483647 h 105"/>
                <a:gd name="T8" fmla="*/ 2147483647 w 183"/>
                <a:gd name="T9" fmla="*/ 2147483647 h 105"/>
                <a:gd name="T10" fmla="*/ 2147483647 w 183"/>
                <a:gd name="T11" fmla="*/ 2147483647 h 105"/>
                <a:gd name="T12" fmla="*/ 2147483647 w 183"/>
                <a:gd name="T13" fmla="*/ 2147483647 h 105"/>
                <a:gd name="T14" fmla="*/ 2147483647 w 183"/>
                <a:gd name="T15" fmla="*/ 2147483647 h 105"/>
                <a:gd name="T16" fmla="*/ 2147483647 w 183"/>
                <a:gd name="T17" fmla="*/ 2147483647 h 105"/>
                <a:gd name="T18" fmla="*/ 2147483647 w 183"/>
                <a:gd name="T19" fmla="*/ 2147483647 h 105"/>
                <a:gd name="T20" fmla="*/ 2147483647 w 183"/>
                <a:gd name="T21" fmla="*/ 2147483647 h 105"/>
                <a:gd name="T22" fmla="*/ 2147483647 w 183"/>
                <a:gd name="T23" fmla="*/ 2147483647 h 105"/>
                <a:gd name="T24" fmla="*/ 2147483647 w 183"/>
                <a:gd name="T25" fmla="*/ 2147483647 h 105"/>
                <a:gd name="T26" fmla="*/ 2147483647 w 183"/>
                <a:gd name="T27" fmla="*/ 2147483647 h 105"/>
                <a:gd name="T28" fmla="*/ 2147483647 w 183"/>
                <a:gd name="T29" fmla="*/ 2147483647 h 105"/>
                <a:gd name="T30" fmla="*/ 2147483647 w 183"/>
                <a:gd name="T31" fmla="*/ 2147483647 h 105"/>
                <a:gd name="T32" fmla="*/ 2147483647 w 183"/>
                <a:gd name="T33" fmla="*/ 2147483647 h 105"/>
                <a:gd name="T34" fmla="*/ 2147483647 w 183"/>
                <a:gd name="T35" fmla="*/ 2147483647 h 105"/>
                <a:gd name="T36" fmla="*/ 2147483647 w 183"/>
                <a:gd name="T37" fmla="*/ 2147483647 h 105"/>
                <a:gd name="T38" fmla="*/ 2147483647 w 183"/>
                <a:gd name="T39" fmla="*/ 2147483647 h 105"/>
                <a:gd name="T40" fmla="*/ 2147483647 w 183"/>
                <a:gd name="T41" fmla="*/ 2147483647 h 105"/>
                <a:gd name="T42" fmla="*/ 2147483647 w 183"/>
                <a:gd name="T43" fmla="*/ 2147483647 h 105"/>
                <a:gd name="T44" fmla="*/ 2147483647 w 183"/>
                <a:gd name="T45" fmla="*/ 2147483647 h 105"/>
                <a:gd name="T46" fmla="*/ 2147483647 w 183"/>
                <a:gd name="T47" fmla="*/ 2147483647 h 105"/>
                <a:gd name="T48" fmla="*/ 2147483647 w 183"/>
                <a:gd name="T49" fmla="*/ 2147483647 h 105"/>
                <a:gd name="T50" fmla="*/ 2147483647 w 183"/>
                <a:gd name="T51" fmla="*/ 2147483647 h 105"/>
                <a:gd name="T52" fmla="*/ 2147483647 w 183"/>
                <a:gd name="T53" fmla="*/ 2147483647 h 105"/>
                <a:gd name="T54" fmla="*/ 2147483647 w 183"/>
                <a:gd name="T55" fmla="*/ 2147483647 h 105"/>
                <a:gd name="T56" fmla="*/ 2147483647 w 183"/>
                <a:gd name="T57" fmla="*/ 2147483647 h 105"/>
                <a:gd name="T58" fmla="*/ 2147483647 w 183"/>
                <a:gd name="T59" fmla="*/ 2147483647 h 105"/>
                <a:gd name="T60" fmla="*/ 2147483647 w 183"/>
                <a:gd name="T61" fmla="*/ 2147483647 h 105"/>
                <a:gd name="T62" fmla="*/ 2147483647 w 183"/>
                <a:gd name="T63" fmla="*/ 2147483647 h 105"/>
                <a:gd name="T64" fmla="*/ 2147483647 w 183"/>
                <a:gd name="T65" fmla="*/ 2147483647 h 105"/>
                <a:gd name="T66" fmla="*/ 2147483647 w 183"/>
                <a:gd name="T67" fmla="*/ 2147483647 h 105"/>
                <a:gd name="T68" fmla="*/ 2147483647 w 183"/>
                <a:gd name="T69" fmla="*/ 2147483647 h 105"/>
                <a:gd name="T70" fmla="*/ 2147483647 w 183"/>
                <a:gd name="T71" fmla="*/ 2147483647 h 105"/>
                <a:gd name="T72" fmla="*/ 2147483647 w 183"/>
                <a:gd name="T73" fmla="*/ 2147483647 h 105"/>
                <a:gd name="T74" fmla="*/ 2147483647 w 183"/>
                <a:gd name="T75" fmla="*/ 2147483647 h 105"/>
                <a:gd name="T76" fmla="*/ 2147483647 w 183"/>
                <a:gd name="T77" fmla="*/ 2147483647 h 105"/>
                <a:gd name="T78" fmla="*/ 2147483647 w 183"/>
                <a:gd name="T79" fmla="*/ 2147483647 h 105"/>
                <a:gd name="T80" fmla="*/ 2147483647 w 183"/>
                <a:gd name="T81" fmla="*/ 2147483647 h 105"/>
                <a:gd name="T82" fmla="*/ 2147483647 w 183"/>
                <a:gd name="T83" fmla="*/ 2147483647 h 105"/>
                <a:gd name="T84" fmla="*/ 2147483647 w 183"/>
                <a:gd name="T85" fmla="*/ 2147483647 h 1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05"/>
                <a:gd name="T131" fmla="*/ 183 w 183"/>
                <a:gd name="T132" fmla="*/ 105 h 1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05">
                  <a:moveTo>
                    <a:pt x="0" y="36"/>
                  </a:moveTo>
                  <a:lnTo>
                    <a:pt x="11" y="43"/>
                  </a:lnTo>
                  <a:lnTo>
                    <a:pt x="23" y="36"/>
                  </a:lnTo>
                  <a:lnTo>
                    <a:pt x="11" y="29"/>
                  </a:lnTo>
                  <a:lnTo>
                    <a:pt x="0" y="36"/>
                  </a:lnTo>
                  <a:close/>
                  <a:moveTo>
                    <a:pt x="17" y="26"/>
                  </a:moveTo>
                  <a:lnTo>
                    <a:pt x="29" y="33"/>
                  </a:lnTo>
                  <a:lnTo>
                    <a:pt x="40" y="26"/>
                  </a:lnTo>
                  <a:lnTo>
                    <a:pt x="28" y="19"/>
                  </a:lnTo>
                  <a:lnTo>
                    <a:pt x="17" y="26"/>
                  </a:lnTo>
                  <a:close/>
                  <a:moveTo>
                    <a:pt x="33" y="16"/>
                  </a:moveTo>
                  <a:lnTo>
                    <a:pt x="46" y="23"/>
                  </a:lnTo>
                  <a:lnTo>
                    <a:pt x="57" y="17"/>
                  </a:lnTo>
                  <a:lnTo>
                    <a:pt x="45" y="10"/>
                  </a:lnTo>
                  <a:lnTo>
                    <a:pt x="33" y="16"/>
                  </a:lnTo>
                  <a:close/>
                  <a:moveTo>
                    <a:pt x="50" y="6"/>
                  </a:moveTo>
                  <a:lnTo>
                    <a:pt x="62" y="13"/>
                  </a:lnTo>
                  <a:lnTo>
                    <a:pt x="74" y="7"/>
                  </a:lnTo>
                  <a:lnTo>
                    <a:pt x="62" y="0"/>
                  </a:lnTo>
                  <a:lnTo>
                    <a:pt x="50" y="6"/>
                  </a:lnTo>
                  <a:close/>
                  <a:moveTo>
                    <a:pt x="69" y="17"/>
                  </a:moveTo>
                  <a:lnTo>
                    <a:pt x="81" y="24"/>
                  </a:lnTo>
                  <a:lnTo>
                    <a:pt x="92" y="17"/>
                  </a:lnTo>
                  <a:lnTo>
                    <a:pt x="80" y="10"/>
                  </a:lnTo>
                  <a:lnTo>
                    <a:pt x="69" y="17"/>
                  </a:lnTo>
                  <a:close/>
                  <a:moveTo>
                    <a:pt x="87" y="27"/>
                  </a:moveTo>
                  <a:lnTo>
                    <a:pt x="99" y="34"/>
                  </a:lnTo>
                  <a:lnTo>
                    <a:pt x="110" y="28"/>
                  </a:lnTo>
                  <a:lnTo>
                    <a:pt x="98" y="21"/>
                  </a:lnTo>
                  <a:lnTo>
                    <a:pt x="87" y="27"/>
                  </a:lnTo>
                  <a:close/>
                  <a:moveTo>
                    <a:pt x="105" y="38"/>
                  </a:moveTo>
                  <a:lnTo>
                    <a:pt x="117" y="45"/>
                  </a:lnTo>
                  <a:lnTo>
                    <a:pt x="128" y="38"/>
                  </a:lnTo>
                  <a:lnTo>
                    <a:pt x="116" y="31"/>
                  </a:lnTo>
                  <a:lnTo>
                    <a:pt x="105" y="38"/>
                  </a:lnTo>
                  <a:close/>
                  <a:moveTo>
                    <a:pt x="141" y="58"/>
                  </a:moveTo>
                  <a:lnTo>
                    <a:pt x="153" y="66"/>
                  </a:lnTo>
                  <a:lnTo>
                    <a:pt x="164" y="59"/>
                  </a:lnTo>
                  <a:lnTo>
                    <a:pt x="152" y="52"/>
                  </a:lnTo>
                  <a:lnTo>
                    <a:pt x="141" y="58"/>
                  </a:lnTo>
                  <a:close/>
                  <a:moveTo>
                    <a:pt x="159" y="69"/>
                  </a:moveTo>
                  <a:lnTo>
                    <a:pt x="171" y="76"/>
                  </a:lnTo>
                  <a:lnTo>
                    <a:pt x="183" y="69"/>
                  </a:lnTo>
                  <a:lnTo>
                    <a:pt x="171" y="63"/>
                  </a:lnTo>
                  <a:lnTo>
                    <a:pt x="159" y="69"/>
                  </a:lnTo>
                  <a:close/>
                  <a:moveTo>
                    <a:pt x="142" y="79"/>
                  </a:moveTo>
                  <a:lnTo>
                    <a:pt x="154" y="86"/>
                  </a:lnTo>
                  <a:lnTo>
                    <a:pt x="165" y="79"/>
                  </a:lnTo>
                  <a:lnTo>
                    <a:pt x="153" y="72"/>
                  </a:lnTo>
                  <a:lnTo>
                    <a:pt x="142" y="79"/>
                  </a:lnTo>
                  <a:close/>
                  <a:moveTo>
                    <a:pt x="124" y="68"/>
                  </a:moveTo>
                  <a:lnTo>
                    <a:pt x="136" y="75"/>
                  </a:lnTo>
                  <a:lnTo>
                    <a:pt x="148" y="69"/>
                  </a:lnTo>
                  <a:lnTo>
                    <a:pt x="135" y="62"/>
                  </a:lnTo>
                  <a:lnTo>
                    <a:pt x="124" y="68"/>
                  </a:lnTo>
                  <a:close/>
                  <a:moveTo>
                    <a:pt x="123" y="48"/>
                  </a:moveTo>
                  <a:lnTo>
                    <a:pt x="135" y="55"/>
                  </a:lnTo>
                  <a:lnTo>
                    <a:pt x="146" y="48"/>
                  </a:lnTo>
                  <a:lnTo>
                    <a:pt x="134" y="41"/>
                  </a:lnTo>
                  <a:lnTo>
                    <a:pt x="123" y="48"/>
                  </a:lnTo>
                  <a:close/>
                  <a:moveTo>
                    <a:pt x="106" y="58"/>
                  </a:moveTo>
                  <a:lnTo>
                    <a:pt x="118" y="65"/>
                  </a:lnTo>
                  <a:lnTo>
                    <a:pt x="130" y="58"/>
                  </a:lnTo>
                  <a:lnTo>
                    <a:pt x="117" y="51"/>
                  </a:lnTo>
                  <a:lnTo>
                    <a:pt x="106" y="58"/>
                  </a:lnTo>
                  <a:close/>
                  <a:moveTo>
                    <a:pt x="88" y="47"/>
                  </a:moveTo>
                  <a:lnTo>
                    <a:pt x="100" y="54"/>
                  </a:lnTo>
                  <a:lnTo>
                    <a:pt x="111" y="48"/>
                  </a:lnTo>
                  <a:lnTo>
                    <a:pt x="99" y="41"/>
                  </a:lnTo>
                  <a:lnTo>
                    <a:pt x="88" y="47"/>
                  </a:lnTo>
                  <a:close/>
                  <a:moveTo>
                    <a:pt x="70" y="37"/>
                  </a:moveTo>
                  <a:lnTo>
                    <a:pt x="82" y="44"/>
                  </a:lnTo>
                  <a:lnTo>
                    <a:pt x="93" y="37"/>
                  </a:lnTo>
                  <a:lnTo>
                    <a:pt x="81" y="30"/>
                  </a:lnTo>
                  <a:lnTo>
                    <a:pt x="70" y="37"/>
                  </a:lnTo>
                  <a:close/>
                  <a:moveTo>
                    <a:pt x="52" y="27"/>
                  </a:moveTo>
                  <a:lnTo>
                    <a:pt x="64" y="34"/>
                  </a:lnTo>
                  <a:lnTo>
                    <a:pt x="75" y="27"/>
                  </a:lnTo>
                  <a:lnTo>
                    <a:pt x="63" y="20"/>
                  </a:lnTo>
                  <a:lnTo>
                    <a:pt x="52" y="27"/>
                  </a:lnTo>
                  <a:close/>
                  <a:moveTo>
                    <a:pt x="34" y="36"/>
                  </a:moveTo>
                  <a:lnTo>
                    <a:pt x="47" y="43"/>
                  </a:lnTo>
                  <a:lnTo>
                    <a:pt x="58" y="37"/>
                  </a:lnTo>
                  <a:lnTo>
                    <a:pt x="46" y="30"/>
                  </a:lnTo>
                  <a:lnTo>
                    <a:pt x="34" y="36"/>
                  </a:lnTo>
                  <a:close/>
                  <a:moveTo>
                    <a:pt x="53" y="47"/>
                  </a:moveTo>
                  <a:lnTo>
                    <a:pt x="65" y="54"/>
                  </a:lnTo>
                  <a:lnTo>
                    <a:pt x="76" y="47"/>
                  </a:lnTo>
                  <a:lnTo>
                    <a:pt x="64" y="40"/>
                  </a:lnTo>
                  <a:lnTo>
                    <a:pt x="53" y="47"/>
                  </a:lnTo>
                  <a:close/>
                  <a:moveTo>
                    <a:pt x="71" y="57"/>
                  </a:moveTo>
                  <a:lnTo>
                    <a:pt x="83" y="64"/>
                  </a:lnTo>
                  <a:lnTo>
                    <a:pt x="94" y="58"/>
                  </a:lnTo>
                  <a:lnTo>
                    <a:pt x="82" y="51"/>
                  </a:lnTo>
                  <a:lnTo>
                    <a:pt x="71" y="57"/>
                  </a:lnTo>
                  <a:close/>
                  <a:moveTo>
                    <a:pt x="89" y="68"/>
                  </a:moveTo>
                  <a:lnTo>
                    <a:pt x="101" y="75"/>
                  </a:lnTo>
                  <a:lnTo>
                    <a:pt x="112" y="68"/>
                  </a:lnTo>
                  <a:lnTo>
                    <a:pt x="100" y="61"/>
                  </a:lnTo>
                  <a:lnTo>
                    <a:pt x="89" y="68"/>
                  </a:lnTo>
                  <a:close/>
                  <a:moveTo>
                    <a:pt x="107" y="78"/>
                  </a:moveTo>
                  <a:lnTo>
                    <a:pt x="119" y="85"/>
                  </a:lnTo>
                  <a:lnTo>
                    <a:pt x="131" y="78"/>
                  </a:lnTo>
                  <a:lnTo>
                    <a:pt x="118" y="72"/>
                  </a:lnTo>
                  <a:lnTo>
                    <a:pt x="107" y="78"/>
                  </a:lnTo>
                  <a:close/>
                  <a:moveTo>
                    <a:pt x="125" y="89"/>
                  </a:moveTo>
                  <a:lnTo>
                    <a:pt x="137" y="96"/>
                  </a:lnTo>
                  <a:lnTo>
                    <a:pt x="149" y="89"/>
                  </a:lnTo>
                  <a:lnTo>
                    <a:pt x="136" y="82"/>
                  </a:lnTo>
                  <a:lnTo>
                    <a:pt x="125" y="89"/>
                  </a:lnTo>
                  <a:close/>
                  <a:moveTo>
                    <a:pt x="108" y="98"/>
                  </a:moveTo>
                  <a:lnTo>
                    <a:pt x="120" y="105"/>
                  </a:lnTo>
                  <a:lnTo>
                    <a:pt x="132" y="99"/>
                  </a:lnTo>
                  <a:lnTo>
                    <a:pt x="120" y="92"/>
                  </a:lnTo>
                  <a:lnTo>
                    <a:pt x="108" y="98"/>
                  </a:lnTo>
                  <a:close/>
                  <a:moveTo>
                    <a:pt x="90" y="88"/>
                  </a:moveTo>
                  <a:lnTo>
                    <a:pt x="102" y="95"/>
                  </a:lnTo>
                  <a:lnTo>
                    <a:pt x="113" y="88"/>
                  </a:lnTo>
                  <a:lnTo>
                    <a:pt x="101" y="82"/>
                  </a:lnTo>
                  <a:lnTo>
                    <a:pt x="90" y="88"/>
                  </a:lnTo>
                  <a:close/>
                  <a:moveTo>
                    <a:pt x="36" y="57"/>
                  </a:moveTo>
                  <a:lnTo>
                    <a:pt x="84" y="85"/>
                  </a:lnTo>
                  <a:lnTo>
                    <a:pt x="95" y="78"/>
                  </a:lnTo>
                  <a:lnTo>
                    <a:pt x="47" y="50"/>
                  </a:lnTo>
                  <a:lnTo>
                    <a:pt x="36" y="57"/>
                  </a:lnTo>
                  <a:close/>
                  <a:moveTo>
                    <a:pt x="18" y="46"/>
                  </a:moveTo>
                  <a:lnTo>
                    <a:pt x="30" y="53"/>
                  </a:lnTo>
                  <a:lnTo>
                    <a:pt x="41" y="47"/>
                  </a:lnTo>
                  <a:lnTo>
                    <a:pt x="29" y="40"/>
                  </a:lnTo>
                  <a:lnTo>
                    <a:pt x="18"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331" name="Freeform 1185"/>
            <p:cNvSpPr>
              <a:spLocks noEditPoints="1"/>
            </p:cNvSpPr>
            <p:nvPr/>
          </p:nvSpPr>
          <p:spPr bwMode="auto">
            <a:xfrm>
              <a:off x="6800869" y="4643448"/>
              <a:ext cx="290513" cy="161925"/>
            </a:xfrm>
            <a:custGeom>
              <a:avLst/>
              <a:gdLst>
                <a:gd name="T0" fmla="*/ 2147483647 w 183"/>
                <a:gd name="T1" fmla="*/ 2147483647 h 102"/>
                <a:gd name="T2" fmla="*/ 2147483647 w 183"/>
                <a:gd name="T3" fmla="*/ 2147483647 h 102"/>
                <a:gd name="T4" fmla="*/ 2147483647 w 183"/>
                <a:gd name="T5" fmla="*/ 2147483647 h 102"/>
                <a:gd name="T6" fmla="*/ 2147483647 w 183"/>
                <a:gd name="T7" fmla="*/ 2147483647 h 102"/>
                <a:gd name="T8" fmla="*/ 2147483647 w 183"/>
                <a:gd name="T9" fmla="*/ 2147483647 h 102"/>
                <a:gd name="T10" fmla="*/ 2147483647 w 183"/>
                <a:gd name="T11" fmla="*/ 2147483647 h 102"/>
                <a:gd name="T12" fmla="*/ 2147483647 w 183"/>
                <a:gd name="T13" fmla="*/ 2147483647 h 102"/>
                <a:gd name="T14" fmla="*/ 2147483647 w 183"/>
                <a:gd name="T15" fmla="*/ 2147483647 h 102"/>
                <a:gd name="T16" fmla="*/ 2147483647 w 183"/>
                <a:gd name="T17" fmla="*/ 2147483647 h 102"/>
                <a:gd name="T18" fmla="*/ 2147483647 w 183"/>
                <a:gd name="T19" fmla="*/ 2147483647 h 102"/>
                <a:gd name="T20" fmla="*/ 2147483647 w 183"/>
                <a:gd name="T21" fmla="*/ 2147483647 h 102"/>
                <a:gd name="T22" fmla="*/ 2147483647 w 183"/>
                <a:gd name="T23" fmla="*/ 2147483647 h 102"/>
                <a:gd name="T24" fmla="*/ 2147483647 w 183"/>
                <a:gd name="T25" fmla="*/ 2147483647 h 102"/>
                <a:gd name="T26" fmla="*/ 2147483647 w 183"/>
                <a:gd name="T27" fmla="*/ 2147483647 h 102"/>
                <a:gd name="T28" fmla="*/ 2147483647 w 183"/>
                <a:gd name="T29" fmla="*/ 2147483647 h 102"/>
                <a:gd name="T30" fmla="*/ 2147483647 w 183"/>
                <a:gd name="T31" fmla="*/ 2147483647 h 102"/>
                <a:gd name="T32" fmla="*/ 2147483647 w 183"/>
                <a:gd name="T33" fmla="*/ 2147483647 h 102"/>
                <a:gd name="T34" fmla="*/ 2147483647 w 183"/>
                <a:gd name="T35" fmla="*/ 2147483647 h 102"/>
                <a:gd name="T36" fmla="*/ 2147483647 w 183"/>
                <a:gd name="T37" fmla="*/ 2147483647 h 102"/>
                <a:gd name="T38" fmla="*/ 2147483647 w 183"/>
                <a:gd name="T39" fmla="*/ 2147483647 h 102"/>
                <a:gd name="T40" fmla="*/ 2147483647 w 183"/>
                <a:gd name="T41" fmla="*/ 2147483647 h 102"/>
                <a:gd name="T42" fmla="*/ 2147483647 w 183"/>
                <a:gd name="T43" fmla="*/ 2147483647 h 102"/>
                <a:gd name="T44" fmla="*/ 2147483647 w 183"/>
                <a:gd name="T45" fmla="*/ 2147483647 h 102"/>
                <a:gd name="T46" fmla="*/ 2147483647 w 183"/>
                <a:gd name="T47" fmla="*/ 2147483647 h 102"/>
                <a:gd name="T48" fmla="*/ 2147483647 w 183"/>
                <a:gd name="T49" fmla="*/ 2147483647 h 102"/>
                <a:gd name="T50" fmla="*/ 2147483647 w 183"/>
                <a:gd name="T51" fmla="*/ 2147483647 h 102"/>
                <a:gd name="T52" fmla="*/ 2147483647 w 183"/>
                <a:gd name="T53" fmla="*/ 2147483647 h 102"/>
                <a:gd name="T54" fmla="*/ 2147483647 w 183"/>
                <a:gd name="T55" fmla="*/ 2147483647 h 102"/>
                <a:gd name="T56" fmla="*/ 2147483647 w 183"/>
                <a:gd name="T57" fmla="*/ 2147483647 h 102"/>
                <a:gd name="T58" fmla="*/ 2147483647 w 183"/>
                <a:gd name="T59" fmla="*/ 2147483647 h 102"/>
                <a:gd name="T60" fmla="*/ 2147483647 w 183"/>
                <a:gd name="T61" fmla="*/ 2147483647 h 102"/>
                <a:gd name="T62" fmla="*/ 2147483647 w 183"/>
                <a:gd name="T63" fmla="*/ 2147483647 h 102"/>
                <a:gd name="T64" fmla="*/ 2147483647 w 183"/>
                <a:gd name="T65" fmla="*/ 2147483647 h 102"/>
                <a:gd name="T66" fmla="*/ 2147483647 w 183"/>
                <a:gd name="T67" fmla="*/ 2147483647 h 102"/>
                <a:gd name="T68" fmla="*/ 2147483647 w 183"/>
                <a:gd name="T69" fmla="*/ 2147483647 h 102"/>
                <a:gd name="T70" fmla="*/ 2147483647 w 183"/>
                <a:gd name="T71" fmla="*/ 2147483647 h 102"/>
                <a:gd name="T72" fmla="*/ 2147483647 w 183"/>
                <a:gd name="T73" fmla="*/ 2147483647 h 102"/>
                <a:gd name="T74" fmla="*/ 2147483647 w 183"/>
                <a:gd name="T75" fmla="*/ 2147483647 h 102"/>
                <a:gd name="T76" fmla="*/ 2147483647 w 183"/>
                <a:gd name="T77" fmla="*/ 2147483647 h 102"/>
                <a:gd name="T78" fmla="*/ 2147483647 w 183"/>
                <a:gd name="T79" fmla="*/ 2147483647 h 102"/>
                <a:gd name="T80" fmla="*/ 2147483647 w 183"/>
                <a:gd name="T81" fmla="*/ 2147483647 h 102"/>
                <a:gd name="T82" fmla="*/ 2147483647 w 183"/>
                <a:gd name="T83" fmla="*/ 2147483647 h 102"/>
                <a:gd name="T84" fmla="*/ 0 w 183"/>
                <a:gd name="T85" fmla="*/ 2147483647 h 102"/>
                <a:gd name="T86" fmla="*/ 2147483647 w 183"/>
                <a:gd name="T87" fmla="*/ 2147483647 h 102"/>
                <a:gd name="T88" fmla="*/ 2147483647 w 183"/>
                <a:gd name="T89" fmla="*/ 2147483647 h 102"/>
                <a:gd name="T90" fmla="*/ 2147483647 w 183"/>
                <a:gd name="T91" fmla="*/ 2147483647 h 102"/>
                <a:gd name="T92" fmla="*/ 2147483647 w 183"/>
                <a:gd name="T93" fmla="*/ 2147483647 h 102"/>
                <a:gd name="T94" fmla="*/ 2147483647 w 183"/>
                <a:gd name="T95" fmla="*/ 2147483647 h 102"/>
                <a:gd name="T96" fmla="*/ 2147483647 w 183"/>
                <a:gd name="T97" fmla="*/ 2147483647 h 102"/>
                <a:gd name="T98" fmla="*/ 2147483647 w 183"/>
                <a:gd name="T99" fmla="*/ 2147483647 h 102"/>
                <a:gd name="T100" fmla="*/ 2147483647 w 183"/>
                <a:gd name="T101" fmla="*/ 2147483647 h 102"/>
                <a:gd name="T102" fmla="*/ 2147483647 w 183"/>
                <a:gd name="T103" fmla="*/ 2147483647 h 1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3"/>
                <a:gd name="T157" fmla="*/ 0 h 102"/>
                <a:gd name="T158" fmla="*/ 183 w 183"/>
                <a:gd name="T159" fmla="*/ 102 h 1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3" h="102">
                  <a:moveTo>
                    <a:pt x="50" y="3"/>
                  </a:moveTo>
                  <a:lnTo>
                    <a:pt x="62" y="10"/>
                  </a:lnTo>
                  <a:lnTo>
                    <a:pt x="62" y="7"/>
                  </a:lnTo>
                  <a:lnTo>
                    <a:pt x="50" y="0"/>
                  </a:lnTo>
                  <a:lnTo>
                    <a:pt x="50" y="3"/>
                  </a:lnTo>
                  <a:close/>
                  <a:moveTo>
                    <a:pt x="69" y="13"/>
                  </a:moveTo>
                  <a:lnTo>
                    <a:pt x="81" y="20"/>
                  </a:lnTo>
                  <a:lnTo>
                    <a:pt x="81" y="18"/>
                  </a:lnTo>
                  <a:lnTo>
                    <a:pt x="69" y="11"/>
                  </a:lnTo>
                  <a:lnTo>
                    <a:pt x="69" y="13"/>
                  </a:lnTo>
                  <a:close/>
                  <a:moveTo>
                    <a:pt x="87" y="24"/>
                  </a:moveTo>
                  <a:lnTo>
                    <a:pt x="99" y="31"/>
                  </a:lnTo>
                  <a:lnTo>
                    <a:pt x="99" y="28"/>
                  </a:lnTo>
                  <a:lnTo>
                    <a:pt x="87" y="21"/>
                  </a:lnTo>
                  <a:lnTo>
                    <a:pt x="87" y="24"/>
                  </a:lnTo>
                  <a:close/>
                  <a:moveTo>
                    <a:pt x="105" y="34"/>
                  </a:moveTo>
                  <a:lnTo>
                    <a:pt x="117" y="41"/>
                  </a:lnTo>
                  <a:lnTo>
                    <a:pt x="117" y="39"/>
                  </a:lnTo>
                  <a:lnTo>
                    <a:pt x="105" y="32"/>
                  </a:lnTo>
                  <a:lnTo>
                    <a:pt x="105" y="34"/>
                  </a:lnTo>
                  <a:close/>
                  <a:moveTo>
                    <a:pt x="123" y="45"/>
                  </a:moveTo>
                  <a:lnTo>
                    <a:pt x="135" y="52"/>
                  </a:lnTo>
                  <a:lnTo>
                    <a:pt x="135" y="49"/>
                  </a:lnTo>
                  <a:lnTo>
                    <a:pt x="123" y="42"/>
                  </a:lnTo>
                  <a:lnTo>
                    <a:pt x="123" y="45"/>
                  </a:lnTo>
                  <a:close/>
                  <a:moveTo>
                    <a:pt x="141" y="55"/>
                  </a:moveTo>
                  <a:lnTo>
                    <a:pt x="153" y="62"/>
                  </a:lnTo>
                  <a:lnTo>
                    <a:pt x="153" y="60"/>
                  </a:lnTo>
                  <a:lnTo>
                    <a:pt x="141" y="52"/>
                  </a:lnTo>
                  <a:lnTo>
                    <a:pt x="141" y="55"/>
                  </a:lnTo>
                  <a:close/>
                  <a:moveTo>
                    <a:pt x="62" y="7"/>
                  </a:moveTo>
                  <a:lnTo>
                    <a:pt x="62" y="10"/>
                  </a:lnTo>
                  <a:lnTo>
                    <a:pt x="74" y="3"/>
                  </a:lnTo>
                  <a:lnTo>
                    <a:pt x="74" y="1"/>
                  </a:lnTo>
                  <a:lnTo>
                    <a:pt x="62" y="7"/>
                  </a:lnTo>
                  <a:close/>
                  <a:moveTo>
                    <a:pt x="81" y="18"/>
                  </a:moveTo>
                  <a:lnTo>
                    <a:pt x="81" y="20"/>
                  </a:lnTo>
                  <a:lnTo>
                    <a:pt x="92" y="14"/>
                  </a:lnTo>
                  <a:lnTo>
                    <a:pt x="92" y="11"/>
                  </a:lnTo>
                  <a:lnTo>
                    <a:pt x="81" y="18"/>
                  </a:lnTo>
                  <a:close/>
                  <a:moveTo>
                    <a:pt x="99" y="28"/>
                  </a:moveTo>
                  <a:lnTo>
                    <a:pt x="99" y="31"/>
                  </a:lnTo>
                  <a:lnTo>
                    <a:pt x="110" y="24"/>
                  </a:lnTo>
                  <a:lnTo>
                    <a:pt x="110" y="22"/>
                  </a:lnTo>
                  <a:lnTo>
                    <a:pt x="99" y="28"/>
                  </a:lnTo>
                  <a:close/>
                  <a:moveTo>
                    <a:pt x="117" y="39"/>
                  </a:moveTo>
                  <a:lnTo>
                    <a:pt x="117" y="41"/>
                  </a:lnTo>
                  <a:lnTo>
                    <a:pt x="128" y="35"/>
                  </a:lnTo>
                  <a:lnTo>
                    <a:pt x="128" y="32"/>
                  </a:lnTo>
                  <a:lnTo>
                    <a:pt x="117" y="39"/>
                  </a:lnTo>
                  <a:close/>
                  <a:moveTo>
                    <a:pt x="135" y="49"/>
                  </a:moveTo>
                  <a:lnTo>
                    <a:pt x="135" y="52"/>
                  </a:lnTo>
                  <a:lnTo>
                    <a:pt x="146" y="45"/>
                  </a:lnTo>
                  <a:lnTo>
                    <a:pt x="146" y="42"/>
                  </a:lnTo>
                  <a:lnTo>
                    <a:pt x="135" y="49"/>
                  </a:lnTo>
                  <a:close/>
                  <a:moveTo>
                    <a:pt x="153" y="60"/>
                  </a:moveTo>
                  <a:lnTo>
                    <a:pt x="153" y="62"/>
                  </a:lnTo>
                  <a:lnTo>
                    <a:pt x="164" y="55"/>
                  </a:lnTo>
                  <a:lnTo>
                    <a:pt x="164" y="53"/>
                  </a:lnTo>
                  <a:lnTo>
                    <a:pt x="153" y="60"/>
                  </a:lnTo>
                  <a:close/>
                  <a:moveTo>
                    <a:pt x="159" y="66"/>
                  </a:moveTo>
                  <a:lnTo>
                    <a:pt x="171" y="72"/>
                  </a:lnTo>
                  <a:lnTo>
                    <a:pt x="171" y="70"/>
                  </a:lnTo>
                  <a:lnTo>
                    <a:pt x="159" y="63"/>
                  </a:lnTo>
                  <a:lnTo>
                    <a:pt x="159" y="66"/>
                  </a:lnTo>
                  <a:close/>
                  <a:moveTo>
                    <a:pt x="171" y="70"/>
                  </a:moveTo>
                  <a:lnTo>
                    <a:pt x="171" y="72"/>
                  </a:lnTo>
                  <a:lnTo>
                    <a:pt x="183" y="66"/>
                  </a:lnTo>
                  <a:lnTo>
                    <a:pt x="183" y="63"/>
                  </a:lnTo>
                  <a:lnTo>
                    <a:pt x="171" y="70"/>
                  </a:lnTo>
                  <a:close/>
                  <a:moveTo>
                    <a:pt x="33" y="13"/>
                  </a:moveTo>
                  <a:lnTo>
                    <a:pt x="46" y="20"/>
                  </a:lnTo>
                  <a:lnTo>
                    <a:pt x="46" y="17"/>
                  </a:lnTo>
                  <a:lnTo>
                    <a:pt x="33" y="10"/>
                  </a:lnTo>
                  <a:lnTo>
                    <a:pt x="33" y="13"/>
                  </a:lnTo>
                  <a:close/>
                  <a:moveTo>
                    <a:pt x="52" y="23"/>
                  </a:moveTo>
                  <a:lnTo>
                    <a:pt x="64" y="30"/>
                  </a:lnTo>
                  <a:lnTo>
                    <a:pt x="64" y="28"/>
                  </a:lnTo>
                  <a:lnTo>
                    <a:pt x="52" y="21"/>
                  </a:lnTo>
                  <a:lnTo>
                    <a:pt x="52" y="23"/>
                  </a:lnTo>
                  <a:close/>
                  <a:moveTo>
                    <a:pt x="70" y="34"/>
                  </a:moveTo>
                  <a:lnTo>
                    <a:pt x="82" y="41"/>
                  </a:lnTo>
                  <a:lnTo>
                    <a:pt x="82" y="38"/>
                  </a:lnTo>
                  <a:lnTo>
                    <a:pt x="70" y="31"/>
                  </a:lnTo>
                  <a:lnTo>
                    <a:pt x="70" y="34"/>
                  </a:lnTo>
                  <a:close/>
                  <a:moveTo>
                    <a:pt x="88" y="44"/>
                  </a:moveTo>
                  <a:lnTo>
                    <a:pt x="100" y="51"/>
                  </a:lnTo>
                  <a:lnTo>
                    <a:pt x="100" y="48"/>
                  </a:lnTo>
                  <a:lnTo>
                    <a:pt x="88" y="41"/>
                  </a:lnTo>
                  <a:lnTo>
                    <a:pt x="88" y="44"/>
                  </a:lnTo>
                  <a:close/>
                  <a:moveTo>
                    <a:pt x="106" y="54"/>
                  </a:moveTo>
                  <a:lnTo>
                    <a:pt x="118" y="61"/>
                  </a:lnTo>
                  <a:lnTo>
                    <a:pt x="118" y="59"/>
                  </a:lnTo>
                  <a:lnTo>
                    <a:pt x="106" y="52"/>
                  </a:lnTo>
                  <a:lnTo>
                    <a:pt x="106" y="54"/>
                  </a:lnTo>
                  <a:close/>
                  <a:moveTo>
                    <a:pt x="124" y="65"/>
                  </a:moveTo>
                  <a:lnTo>
                    <a:pt x="136" y="72"/>
                  </a:lnTo>
                  <a:lnTo>
                    <a:pt x="136" y="69"/>
                  </a:lnTo>
                  <a:lnTo>
                    <a:pt x="124" y="62"/>
                  </a:lnTo>
                  <a:lnTo>
                    <a:pt x="124" y="65"/>
                  </a:lnTo>
                  <a:close/>
                  <a:moveTo>
                    <a:pt x="46" y="17"/>
                  </a:moveTo>
                  <a:lnTo>
                    <a:pt x="46" y="20"/>
                  </a:lnTo>
                  <a:lnTo>
                    <a:pt x="57" y="13"/>
                  </a:lnTo>
                  <a:lnTo>
                    <a:pt x="57" y="11"/>
                  </a:lnTo>
                  <a:lnTo>
                    <a:pt x="46" y="17"/>
                  </a:lnTo>
                  <a:close/>
                  <a:moveTo>
                    <a:pt x="64" y="28"/>
                  </a:moveTo>
                  <a:lnTo>
                    <a:pt x="64" y="30"/>
                  </a:lnTo>
                  <a:lnTo>
                    <a:pt x="75" y="24"/>
                  </a:lnTo>
                  <a:lnTo>
                    <a:pt x="75" y="21"/>
                  </a:lnTo>
                  <a:lnTo>
                    <a:pt x="64" y="28"/>
                  </a:lnTo>
                  <a:close/>
                  <a:moveTo>
                    <a:pt x="82" y="38"/>
                  </a:moveTo>
                  <a:lnTo>
                    <a:pt x="82" y="41"/>
                  </a:lnTo>
                  <a:lnTo>
                    <a:pt x="93" y="34"/>
                  </a:lnTo>
                  <a:lnTo>
                    <a:pt x="93" y="31"/>
                  </a:lnTo>
                  <a:lnTo>
                    <a:pt x="82" y="38"/>
                  </a:lnTo>
                  <a:close/>
                  <a:moveTo>
                    <a:pt x="100" y="48"/>
                  </a:moveTo>
                  <a:lnTo>
                    <a:pt x="100" y="51"/>
                  </a:lnTo>
                  <a:lnTo>
                    <a:pt x="111" y="44"/>
                  </a:lnTo>
                  <a:lnTo>
                    <a:pt x="111" y="42"/>
                  </a:lnTo>
                  <a:lnTo>
                    <a:pt x="100" y="48"/>
                  </a:lnTo>
                  <a:close/>
                  <a:moveTo>
                    <a:pt x="118" y="59"/>
                  </a:moveTo>
                  <a:lnTo>
                    <a:pt x="118" y="61"/>
                  </a:lnTo>
                  <a:lnTo>
                    <a:pt x="130" y="55"/>
                  </a:lnTo>
                  <a:lnTo>
                    <a:pt x="130" y="52"/>
                  </a:lnTo>
                  <a:lnTo>
                    <a:pt x="118" y="59"/>
                  </a:lnTo>
                  <a:close/>
                  <a:moveTo>
                    <a:pt x="136" y="69"/>
                  </a:moveTo>
                  <a:lnTo>
                    <a:pt x="136" y="72"/>
                  </a:lnTo>
                  <a:lnTo>
                    <a:pt x="148" y="66"/>
                  </a:lnTo>
                  <a:lnTo>
                    <a:pt x="148" y="63"/>
                  </a:lnTo>
                  <a:lnTo>
                    <a:pt x="136" y="69"/>
                  </a:lnTo>
                  <a:close/>
                  <a:moveTo>
                    <a:pt x="142" y="76"/>
                  </a:moveTo>
                  <a:lnTo>
                    <a:pt x="154" y="82"/>
                  </a:lnTo>
                  <a:lnTo>
                    <a:pt x="154" y="80"/>
                  </a:lnTo>
                  <a:lnTo>
                    <a:pt x="142" y="73"/>
                  </a:lnTo>
                  <a:lnTo>
                    <a:pt x="142" y="76"/>
                  </a:lnTo>
                  <a:close/>
                  <a:moveTo>
                    <a:pt x="154" y="80"/>
                  </a:moveTo>
                  <a:lnTo>
                    <a:pt x="154" y="82"/>
                  </a:lnTo>
                  <a:lnTo>
                    <a:pt x="165" y="76"/>
                  </a:lnTo>
                  <a:lnTo>
                    <a:pt x="165" y="73"/>
                  </a:lnTo>
                  <a:lnTo>
                    <a:pt x="154" y="80"/>
                  </a:lnTo>
                  <a:close/>
                  <a:moveTo>
                    <a:pt x="17" y="23"/>
                  </a:moveTo>
                  <a:lnTo>
                    <a:pt x="29" y="30"/>
                  </a:lnTo>
                  <a:lnTo>
                    <a:pt x="29" y="27"/>
                  </a:lnTo>
                  <a:lnTo>
                    <a:pt x="17" y="20"/>
                  </a:lnTo>
                  <a:lnTo>
                    <a:pt x="17" y="23"/>
                  </a:lnTo>
                  <a:close/>
                  <a:moveTo>
                    <a:pt x="34" y="33"/>
                  </a:moveTo>
                  <a:lnTo>
                    <a:pt x="47" y="40"/>
                  </a:lnTo>
                  <a:lnTo>
                    <a:pt x="47" y="37"/>
                  </a:lnTo>
                  <a:lnTo>
                    <a:pt x="34" y="30"/>
                  </a:lnTo>
                  <a:lnTo>
                    <a:pt x="34" y="33"/>
                  </a:lnTo>
                  <a:close/>
                  <a:moveTo>
                    <a:pt x="53" y="43"/>
                  </a:moveTo>
                  <a:lnTo>
                    <a:pt x="65" y="50"/>
                  </a:lnTo>
                  <a:lnTo>
                    <a:pt x="65" y="48"/>
                  </a:lnTo>
                  <a:lnTo>
                    <a:pt x="53" y="41"/>
                  </a:lnTo>
                  <a:lnTo>
                    <a:pt x="53" y="43"/>
                  </a:lnTo>
                  <a:close/>
                  <a:moveTo>
                    <a:pt x="71" y="54"/>
                  </a:moveTo>
                  <a:lnTo>
                    <a:pt x="83" y="61"/>
                  </a:lnTo>
                  <a:lnTo>
                    <a:pt x="83" y="58"/>
                  </a:lnTo>
                  <a:lnTo>
                    <a:pt x="71" y="51"/>
                  </a:lnTo>
                  <a:lnTo>
                    <a:pt x="71" y="54"/>
                  </a:lnTo>
                  <a:close/>
                  <a:moveTo>
                    <a:pt x="89" y="64"/>
                  </a:moveTo>
                  <a:lnTo>
                    <a:pt x="101" y="71"/>
                  </a:lnTo>
                  <a:lnTo>
                    <a:pt x="101" y="69"/>
                  </a:lnTo>
                  <a:lnTo>
                    <a:pt x="89" y="62"/>
                  </a:lnTo>
                  <a:lnTo>
                    <a:pt x="89" y="64"/>
                  </a:lnTo>
                  <a:close/>
                  <a:moveTo>
                    <a:pt x="107" y="75"/>
                  </a:moveTo>
                  <a:lnTo>
                    <a:pt x="119" y="82"/>
                  </a:lnTo>
                  <a:lnTo>
                    <a:pt x="119" y="79"/>
                  </a:lnTo>
                  <a:lnTo>
                    <a:pt x="107" y="72"/>
                  </a:lnTo>
                  <a:lnTo>
                    <a:pt x="107" y="75"/>
                  </a:lnTo>
                  <a:close/>
                  <a:moveTo>
                    <a:pt x="29" y="27"/>
                  </a:moveTo>
                  <a:lnTo>
                    <a:pt x="29" y="30"/>
                  </a:lnTo>
                  <a:lnTo>
                    <a:pt x="40" y="23"/>
                  </a:lnTo>
                  <a:lnTo>
                    <a:pt x="40" y="20"/>
                  </a:lnTo>
                  <a:lnTo>
                    <a:pt x="29" y="27"/>
                  </a:lnTo>
                  <a:close/>
                  <a:moveTo>
                    <a:pt x="47" y="37"/>
                  </a:moveTo>
                  <a:lnTo>
                    <a:pt x="47" y="40"/>
                  </a:lnTo>
                  <a:lnTo>
                    <a:pt x="58" y="33"/>
                  </a:lnTo>
                  <a:lnTo>
                    <a:pt x="58" y="31"/>
                  </a:lnTo>
                  <a:lnTo>
                    <a:pt x="47" y="37"/>
                  </a:lnTo>
                  <a:close/>
                  <a:moveTo>
                    <a:pt x="65" y="48"/>
                  </a:moveTo>
                  <a:lnTo>
                    <a:pt x="65" y="50"/>
                  </a:lnTo>
                  <a:lnTo>
                    <a:pt x="76" y="44"/>
                  </a:lnTo>
                  <a:lnTo>
                    <a:pt x="76" y="41"/>
                  </a:lnTo>
                  <a:lnTo>
                    <a:pt x="65" y="48"/>
                  </a:lnTo>
                  <a:close/>
                  <a:moveTo>
                    <a:pt x="83" y="58"/>
                  </a:moveTo>
                  <a:lnTo>
                    <a:pt x="83" y="61"/>
                  </a:lnTo>
                  <a:lnTo>
                    <a:pt x="94" y="54"/>
                  </a:lnTo>
                  <a:lnTo>
                    <a:pt x="94" y="52"/>
                  </a:lnTo>
                  <a:lnTo>
                    <a:pt x="83" y="58"/>
                  </a:lnTo>
                  <a:close/>
                  <a:moveTo>
                    <a:pt x="101" y="69"/>
                  </a:moveTo>
                  <a:lnTo>
                    <a:pt x="101" y="71"/>
                  </a:lnTo>
                  <a:lnTo>
                    <a:pt x="112" y="65"/>
                  </a:lnTo>
                  <a:lnTo>
                    <a:pt x="112" y="62"/>
                  </a:lnTo>
                  <a:lnTo>
                    <a:pt x="101" y="69"/>
                  </a:lnTo>
                  <a:close/>
                  <a:moveTo>
                    <a:pt x="119" y="79"/>
                  </a:moveTo>
                  <a:lnTo>
                    <a:pt x="119" y="82"/>
                  </a:lnTo>
                  <a:lnTo>
                    <a:pt x="131" y="75"/>
                  </a:lnTo>
                  <a:lnTo>
                    <a:pt x="131" y="72"/>
                  </a:lnTo>
                  <a:lnTo>
                    <a:pt x="119" y="79"/>
                  </a:lnTo>
                  <a:close/>
                  <a:moveTo>
                    <a:pt x="125" y="85"/>
                  </a:moveTo>
                  <a:lnTo>
                    <a:pt x="137" y="92"/>
                  </a:lnTo>
                  <a:lnTo>
                    <a:pt x="137" y="90"/>
                  </a:lnTo>
                  <a:lnTo>
                    <a:pt x="125" y="83"/>
                  </a:lnTo>
                  <a:lnTo>
                    <a:pt x="125" y="85"/>
                  </a:lnTo>
                  <a:close/>
                  <a:moveTo>
                    <a:pt x="137" y="90"/>
                  </a:moveTo>
                  <a:lnTo>
                    <a:pt x="137" y="92"/>
                  </a:lnTo>
                  <a:lnTo>
                    <a:pt x="149" y="86"/>
                  </a:lnTo>
                  <a:lnTo>
                    <a:pt x="149" y="83"/>
                  </a:lnTo>
                  <a:lnTo>
                    <a:pt x="137" y="90"/>
                  </a:lnTo>
                  <a:close/>
                  <a:moveTo>
                    <a:pt x="0" y="32"/>
                  </a:moveTo>
                  <a:lnTo>
                    <a:pt x="11" y="39"/>
                  </a:lnTo>
                  <a:lnTo>
                    <a:pt x="11" y="37"/>
                  </a:lnTo>
                  <a:lnTo>
                    <a:pt x="0" y="30"/>
                  </a:lnTo>
                  <a:lnTo>
                    <a:pt x="0" y="32"/>
                  </a:lnTo>
                  <a:close/>
                  <a:moveTo>
                    <a:pt x="18" y="43"/>
                  </a:moveTo>
                  <a:lnTo>
                    <a:pt x="30" y="50"/>
                  </a:lnTo>
                  <a:lnTo>
                    <a:pt x="30" y="47"/>
                  </a:lnTo>
                  <a:lnTo>
                    <a:pt x="18" y="40"/>
                  </a:lnTo>
                  <a:lnTo>
                    <a:pt x="18" y="43"/>
                  </a:lnTo>
                  <a:close/>
                  <a:moveTo>
                    <a:pt x="36" y="53"/>
                  </a:moveTo>
                  <a:lnTo>
                    <a:pt x="84" y="81"/>
                  </a:lnTo>
                  <a:lnTo>
                    <a:pt x="84" y="79"/>
                  </a:lnTo>
                  <a:lnTo>
                    <a:pt x="36" y="51"/>
                  </a:lnTo>
                  <a:lnTo>
                    <a:pt x="36" y="53"/>
                  </a:lnTo>
                  <a:close/>
                  <a:moveTo>
                    <a:pt x="90" y="85"/>
                  </a:moveTo>
                  <a:lnTo>
                    <a:pt x="102" y="91"/>
                  </a:lnTo>
                  <a:lnTo>
                    <a:pt x="102" y="89"/>
                  </a:lnTo>
                  <a:lnTo>
                    <a:pt x="90" y="82"/>
                  </a:lnTo>
                  <a:lnTo>
                    <a:pt x="90" y="85"/>
                  </a:lnTo>
                  <a:close/>
                  <a:moveTo>
                    <a:pt x="11" y="37"/>
                  </a:moveTo>
                  <a:lnTo>
                    <a:pt x="11" y="39"/>
                  </a:lnTo>
                  <a:lnTo>
                    <a:pt x="23" y="33"/>
                  </a:lnTo>
                  <a:lnTo>
                    <a:pt x="23" y="30"/>
                  </a:lnTo>
                  <a:lnTo>
                    <a:pt x="11" y="37"/>
                  </a:lnTo>
                  <a:close/>
                  <a:moveTo>
                    <a:pt x="30" y="47"/>
                  </a:moveTo>
                  <a:lnTo>
                    <a:pt x="30" y="50"/>
                  </a:lnTo>
                  <a:lnTo>
                    <a:pt x="41" y="43"/>
                  </a:lnTo>
                  <a:lnTo>
                    <a:pt x="41" y="41"/>
                  </a:lnTo>
                  <a:lnTo>
                    <a:pt x="30" y="47"/>
                  </a:lnTo>
                  <a:close/>
                  <a:moveTo>
                    <a:pt x="84" y="79"/>
                  </a:moveTo>
                  <a:lnTo>
                    <a:pt x="84" y="81"/>
                  </a:lnTo>
                  <a:lnTo>
                    <a:pt x="95" y="75"/>
                  </a:lnTo>
                  <a:lnTo>
                    <a:pt x="95" y="72"/>
                  </a:lnTo>
                  <a:lnTo>
                    <a:pt x="84" y="79"/>
                  </a:lnTo>
                  <a:close/>
                  <a:moveTo>
                    <a:pt x="102" y="89"/>
                  </a:moveTo>
                  <a:lnTo>
                    <a:pt x="102" y="91"/>
                  </a:lnTo>
                  <a:lnTo>
                    <a:pt x="113" y="85"/>
                  </a:lnTo>
                  <a:lnTo>
                    <a:pt x="113" y="82"/>
                  </a:lnTo>
                  <a:lnTo>
                    <a:pt x="102" y="89"/>
                  </a:lnTo>
                  <a:close/>
                  <a:moveTo>
                    <a:pt x="108" y="95"/>
                  </a:moveTo>
                  <a:lnTo>
                    <a:pt x="120" y="102"/>
                  </a:lnTo>
                  <a:lnTo>
                    <a:pt x="120" y="99"/>
                  </a:lnTo>
                  <a:lnTo>
                    <a:pt x="108" y="92"/>
                  </a:lnTo>
                  <a:lnTo>
                    <a:pt x="108" y="95"/>
                  </a:lnTo>
                  <a:close/>
                  <a:moveTo>
                    <a:pt x="120" y="99"/>
                  </a:moveTo>
                  <a:lnTo>
                    <a:pt x="120" y="102"/>
                  </a:lnTo>
                  <a:lnTo>
                    <a:pt x="132" y="96"/>
                  </a:lnTo>
                  <a:lnTo>
                    <a:pt x="132" y="93"/>
                  </a:lnTo>
                  <a:lnTo>
                    <a:pt x="120" y="99"/>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nvGrpSpPr>
          <p:cNvPr id="6156" name="Groupe 283"/>
          <p:cNvGrpSpPr>
            <a:grpSpLocks/>
          </p:cNvGrpSpPr>
          <p:nvPr/>
        </p:nvGrpSpPr>
        <p:grpSpPr bwMode="auto">
          <a:xfrm>
            <a:off x="6872288" y="3214688"/>
            <a:ext cx="457200" cy="420687"/>
            <a:chOff x="6758006" y="4437073"/>
            <a:chExt cx="457200" cy="420687"/>
          </a:xfrm>
        </p:grpSpPr>
        <p:sp>
          <p:nvSpPr>
            <p:cNvPr id="6216" name="Freeform 1123"/>
            <p:cNvSpPr>
              <a:spLocks/>
            </p:cNvSpPr>
            <p:nvPr/>
          </p:nvSpPr>
          <p:spPr bwMode="auto">
            <a:xfrm>
              <a:off x="6983431" y="4691073"/>
              <a:ext cx="231775" cy="158750"/>
            </a:xfrm>
            <a:custGeom>
              <a:avLst/>
              <a:gdLst>
                <a:gd name="T0" fmla="*/ 0 w 423"/>
                <a:gd name="T1" fmla="*/ 0 h 290"/>
                <a:gd name="T2" fmla="*/ 0 w 423"/>
                <a:gd name="T3" fmla="*/ 0 h 290"/>
                <a:gd name="T4" fmla="*/ 0 w 423"/>
                <a:gd name="T5" fmla="*/ 0 h 290"/>
                <a:gd name="T6" fmla="*/ 0 w 423"/>
                <a:gd name="T7" fmla="*/ 0 h 290"/>
                <a:gd name="T8" fmla="*/ 0 w 423"/>
                <a:gd name="T9" fmla="*/ 0 h 290"/>
                <a:gd name="T10" fmla="*/ 0 w 423"/>
                <a:gd name="T11" fmla="*/ 0 h 290"/>
                <a:gd name="T12" fmla="*/ 0 w 423"/>
                <a:gd name="T13" fmla="*/ 0 h 290"/>
                <a:gd name="T14" fmla="*/ 0 60000 65536"/>
                <a:gd name="T15" fmla="*/ 0 60000 65536"/>
                <a:gd name="T16" fmla="*/ 0 60000 65536"/>
                <a:gd name="T17" fmla="*/ 0 60000 65536"/>
                <a:gd name="T18" fmla="*/ 0 60000 65536"/>
                <a:gd name="T19" fmla="*/ 0 60000 65536"/>
                <a:gd name="T20" fmla="*/ 0 60000 65536"/>
                <a:gd name="T21" fmla="*/ 0 w 423"/>
                <a:gd name="T22" fmla="*/ 0 h 290"/>
                <a:gd name="T23" fmla="*/ 423 w 423"/>
                <a:gd name="T24" fmla="*/ 290 h 2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3" h="290">
                  <a:moveTo>
                    <a:pt x="148" y="290"/>
                  </a:moveTo>
                  <a:cubicBezTo>
                    <a:pt x="246" y="281"/>
                    <a:pt x="335" y="232"/>
                    <a:pt x="397" y="154"/>
                  </a:cubicBezTo>
                  <a:cubicBezTo>
                    <a:pt x="423" y="103"/>
                    <a:pt x="403" y="39"/>
                    <a:pt x="353" y="13"/>
                  </a:cubicBezTo>
                  <a:cubicBezTo>
                    <a:pt x="337" y="4"/>
                    <a:pt x="319" y="0"/>
                    <a:pt x="301" y="1"/>
                  </a:cubicBezTo>
                  <a:lnTo>
                    <a:pt x="0" y="290"/>
                  </a:lnTo>
                  <a:lnTo>
                    <a:pt x="148" y="290"/>
                  </a:lnTo>
                  <a:close/>
                </a:path>
              </a:pathLst>
            </a:custGeom>
            <a:solidFill>
              <a:srgbClr val="DDDDDD"/>
            </a:solidFill>
            <a:ln w="0">
              <a:solidFill>
                <a:srgbClr val="000000"/>
              </a:solidFill>
              <a:round/>
              <a:headEnd/>
              <a:tailEnd/>
            </a:ln>
          </p:spPr>
          <p:txBody>
            <a:bodyPr/>
            <a:lstStyle/>
            <a:p>
              <a:endParaRPr lang="fr-FR"/>
            </a:p>
          </p:txBody>
        </p:sp>
        <p:pic>
          <p:nvPicPr>
            <p:cNvPr id="6217" name="Picture 11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18" name="Picture 112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19" name="Freeform 1126"/>
            <p:cNvSpPr>
              <a:spLocks/>
            </p:cNvSpPr>
            <p:nvPr/>
          </p:nvSpPr>
          <p:spPr bwMode="auto">
            <a:xfrm>
              <a:off x="6983431" y="4729173"/>
              <a:ext cx="153988" cy="120650"/>
            </a:xfrm>
            <a:custGeom>
              <a:avLst/>
              <a:gdLst>
                <a:gd name="T0" fmla="*/ 0 w 97"/>
                <a:gd name="T1" fmla="*/ 2147483647 h 76"/>
                <a:gd name="T2" fmla="*/ 2147483647 w 97"/>
                <a:gd name="T3" fmla="*/ 0 h 76"/>
                <a:gd name="T4" fmla="*/ 2147483647 w 97"/>
                <a:gd name="T5" fmla="*/ 2147483647 h 76"/>
                <a:gd name="T6" fmla="*/ 0 w 97"/>
                <a:gd name="T7" fmla="*/ 2147483647 h 76"/>
                <a:gd name="T8" fmla="*/ 0 w 97"/>
                <a:gd name="T9" fmla="*/ 2147483647 h 76"/>
                <a:gd name="T10" fmla="*/ 0 60000 65536"/>
                <a:gd name="T11" fmla="*/ 0 60000 65536"/>
                <a:gd name="T12" fmla="*/ 0 60000 65536"/>
                <a:gd name="T13" fmla="*/ 0 60000 65536"/>
                <a:gd name="T14" fmla="*/ 0 60000 65536"/>
                <a:gd name="T15" fmla="*/ 0 w 97"/>
                <a:gd name="T16" fmla="*/ 0 h 76"/>
                <a:gd name="T17" fmla="*/ 97 w 97"/>
                <a:gd name="T18" fmla="*/ 76 h 76"/>
              </a:gdLst>
              <a:ahLst/>
              <a:cxnLst>
                <a:cxn ang="T10">
                  <a:pos x="T0" y="T1"/>
                </a:cxn>
                <a:cxn ang="T11">
                  <a:pos x="T2" y="T3"/>
                </a:cxn>
                <a:cxn ang="T12">
                  <a:pos x="T4" y="T5"/>
                </a:cxn>
                <a:cxn ang="T13">
                  <a:pos x="T6" y="T7"/>
                </a:cxn>
                <a:cxn ang="T14">
                  <a:pos x="T8" y="T9"/>
                </a:cxn>
              </a:cxnLst>
              <a:rect l="T15" t="T16" r="T17" b="T18"/>
              <a:pathLst>
                <a:path w="97" h="76">
                  <a:moveTo>
                    <a:pt x="0" y="56"/>
                  </a:moveTo>
                  <a:lnTo>
                    <a:pt x="97" y="0"/>
                  </a:lnTo>
                  <a:lnTo>
                    <a:pt x="90" y="24"/>
                  </a:lnTo>
                  <a:lnTo>
                    <a:pt x="0" y="76"/>
                  </a:lnTo>
                  <a:lnTo>
                    <a:pt x="0" y="56"/>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6220" name="Picture 112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21" name="Picture 112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22" name="Freeform 1129"/>
            <p:cNvSpPr>
              <a:spLocks/>
            </p:cNvSpPr>
            <p:nvPr/>
          </p:nvSpPr>
          <p:spPr bwMode="auto">
            <a:xfrm>
              <a:off x="7116781" y="4572010"/>
              <a:ext cx="68263" cy="169862"/>
            </a:xfrm>
            <a:custGeom>
              <a:avLst/>
              <a:gdLst>
                <a:gd name="T0" fmla="*/ 0 w 43"/>
                <a:gd name="T1" fmla="*/ 2147483647 h 107"/>
                <a:gd name="T2" fmla="*/ 2147483647 w 43"/>
                <a:gd name="T3" fmla="*/ 0 h 107"/>
                <a:gd name="T4" fmla="*/ 2147483647 w 43"/>
                <a:gd name="T5" fmla="*/ 0 h 107"/>
                <a:gd name="T6" fmla="*/ 2147483647 w 43"/>
                <a:gd name="T7" fmla="*/ 2147483647 h 107"/>
                <a:gd name="T8" fmla="*/ 0 w 43"/>
                <a:gd name="T9" fmla="*/ 2147483647 h 107"/>
                <a:gd name="T10" fmla="*/ 0 60000 65536"/>
                <a:gd name="T11" fmla="*/ 0 60000 65536"/>
                <a:gd name="T12" fmla="*/ 0 60000 65536"/>
                <a:gd name="T13" fmla="*/ 0 60000 65536"/>
                <a:gd name="T14" fmla="*/ 0 60000 65536"/>
                <a:gd name="T15" fmla="*/ 0 w 43"/>
                <a:gd name="T16" fmla="*/ 0 h 107"/>
                <a:gd name="T17" fmla="*/ 43 w 43"/>
                <a:gd name="T18" fmla="*/ 107 h 107"/>
              </a:gdLst>
              <a:ahLst/>
              <a:cxnLst>
                <a:cxn ang="T10">
                  <a:pos x="T0" y="T1"/>
                </a:cxn>
                <a:cxn ang="T11">
                  <a:pos x="T2" y="T3"/>
                </a:cxn>
                <a:cxn ang="T12">
                  <a:pos x="T4" y="T5"/>
                </a:cxn>
                <a:cxn ang="T13">
                  <a:pos x="T6" y="T7"/>
                </a:cxn>
                <a:cxn ang="T14">
                  <a:pos x="T8" y="T9"/>
                </a:cxn>
              </a:cxnLst>
              <a:rect l="T15" t="T16" r="T17" b="T18"/>
              <a:pathLst>
                <a:path w="43" h="107">
                  <a:moveTo>
                    <a:pt x="0" y="107"/>
                  </a:moveTo>
                  <a:lnTo>
                    <a:pt x="31" y="0"/>
                  </a:lnTo>
                  <a:lnTo>
                    <a:pt x="43" y="0"/>
                  </a:lnTo>
                  <a:lnTo>
                    <a:pt x="13" y="99"/>
                  </a:lnTo>
                  <a:lnTo>
                    <a:pt x="0" y="107"/>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223" name="Rectangle 1130"/>
            <p:cNvSpPr>
              <a:spLocks noChangeArrowheads="1"/>
            </p:cNvSpPr>
            <p:nvPr/>
          </p:nvSpPr>
          <p:spPr bwMode="auto">
            <a:xfrm>
              <a:off x="6942156" y="4437073"/>
              <a:ext cx="2540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24" name="Rectangle 1131"/>
            <p:cNvSpPr>
              <a:spLocks noChangeArrowheads="1"/>
            </p:cNvSpPr>
            <p:nvPr/>
          </p:nvSpPr>
          <p:spPr bwMode="auto">
            <a:xfrm>
              <a:off x="6942156" y="4445010"/>
              <a:ext cx="254000" cy="952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25" name="Rectangle 1132"/>
            <p:cNvSpPr>
              <a:spLocks noChangeArrowheads="1"/>
            </p:cNvSpPr>
            <p:nvPr/>
          </p:nvSpPr>
          <p:spPr bwMode="auto">
            <a:xfrm>
              <a:off x="6942156" y="4454535"/>
              <a:ext cx="2540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26" name="Rectangle 1133"/>
            <p:cNvSpPr>
              <a:spLocks noChangeArrowheads="1"/>
            </p:cNvSpPr>
            <p:nvPr/>
          </p:nvSpPr>
          <p:spPr bwMode="auto">
            <a:xfrm>
              <a:off x="6942156" y="4462473"/>
              <a:ext cx="254000" cy="9525"/>
            </a:xfrm>
            <a:prstGeom prst="rect">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27" name="Rectangle 1134"/>
            <p:cNvSpPr>
              <a:spLocks noChangeArrowheads="1"/>
            </p:cNvSpPr>
            <p:nvPr/>
          </p:nvSpPr>
          <p:spPr bwMode="auto">
            <a:xfrm>
              <a:off x="6942156" y="4471998"/>
              <a:ext cx="2540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28" name="Rectangle 1135"/>
            <p:cNvSpPr>
              <a:spLocks noChangeArrowheads="1"/>
            </p:cNvSpPr>
            <p:nvPr/>
          </p:nvSpPr>
          <p:spPr bwMode="auto">
            <a:xfrm>
              <a:off x="6942156" y="4481523"/>
              <a:ext cx="254000" cy="7937"/>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29" name="Rectangle 1136"/>
            <p:cNvSpPr>
              <a:spLocks noChangeArrowheads="1"/>
            </p:cNvSpPr>
            <p:nvPr/>
          </p:nvSpPr>
          <p:spPr bwMode="auto">
            <a:xfrm>
              <a:off x="6942156" y="4489460"/>
              <a:ext cx="254000" cy="9525"/>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30" name="Rectangle 1137"/>
            <p:cNvSpPr>
              <a:spLocks noChangeArrowheads="1"/>
            </p:cNvSpPr>
            <p:nvPr/>
          </p:nvSpPr>
          <p:spPr bwMode="auto">
            <a:xfrm>
              <a:off x="6942156" y="4498985"/>
              <a:ext cx="2540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31" name="Rectangle 1138"/>
            <p:cNvSpPr>
              <a:spLocks noChangeArrowheads="1"/>
            </p:cNvSpPr>
            <p:nvPr/>
          </p:nvSpPr>
          <p:spPr bwMode="auto">
            <a:xfrm>
              <a:off x="6942156" y="4506923"/>
              <a:ext cx="2540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32" name="Rectangle 1139"/>
            <p:cNvSpPr>
              <a:spLocks noChangeArrowheads="1"/>
            </p:cNvSpPr>
            <p:nvPr/>
          </p:nvSpPr>
          <p:spPr bwMode="auto">
            <a:xfrm>
              <a:off x="6942156" y="4516448"/>
              <a:ext cx="254000" cy="7937"/>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33" name="Rectangle 1140"/>
            <p:cNvSpPr>
              <a:spLocks noChangeArrowheads="1"/>
            </p:cNvSpPr>
            <p:nvPr/>
          </p:nvSpPr>
          <p:spPr bwMode="auto">
            <a:xfrm>
              <a:off x="6942156" y="4524385"/>
              <a:ext cx="254000" cy="952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34" name="Rectangle 1141"/>
            <p:cNvSpPr>
              <a:spLocks noChangeArrowheads="1"/>
            </p:cNvSpPr>
            <p:nvPr/>
          </p:nvSpPr>
          <p:spPr bwMode="auto">
            <a:xfrm>
              <a:off x="6942156" y="4533910"/>
              <a:ext cx="254000" cy="7937"/>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35" name="Rectangle 1142"/>
            <p:cNvSpPr>
              <a:spLocks noChangeArrowheads="1"/>
            </p:cNvSpPr>
            <p:nvPr/>
          </p:nvSpPr>
          <p:spPr bwMode="auto">
            <a:xfrm>
              <a:off x="6942156" y="4541848"/>
              <a:ext cx="254000" cy="9525"/>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36" name="Rectangle 1143"/>
            <p:cNvSpPr>
              <a:spLocks noChangeArrowheads="1"/>
            </p:cNvSpPr>
            <p:nvPr/>
          </p:nvSpPr>
          <p:spPr bwMode="auto">
            <a:xfrm>
              <a:off x="6942156" y="4551373"/>
              <a:ext cx="2540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37" name="Rectangle 1144"/>
            <p:cNvSpPr>
              <a:spLocks noChangeArrowheads="1"/>
            </p:cNvSpPr>
            <p:nvPr/>
          </p:nvSpPr>
          <p:spPr bwMode="auto">
            <a:xfrm>
              <a:off x="6942156" y="4559310"/>
              <a:ext cx="254000" cy="952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38" name="Rectangle 1145"/>
            <p:cNvSpPr>
              <a:spLocks noChangeArrowheads="1"/>
            </p:cNvSpPr>
            <p:nvPr/>
          </p:nvSpPr>
          <p:spPr bwMode="auto">
            <a:xfrm>
              <a:off x="6942156" y="4568835"/>
              <a:ext cx="254000" cy="7937"/>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39" name="Freeform 1146"/>
            <p:cNvSpPr>
              <a:spLocks/>
            </p:cNvSpPr>
            <p:nvPr/>
          </p:nvSpPr>
          <p:spPr bwMode="auto">
            <a:xfrm>
              <a:off x="6953269" y="4448185"/>
              <a:ext cx="231775" cy="123825"/>
            </a:xfrm>
            <a:custGeom>
              <a:avLst/>
              <a:gdLst>
                <a:gd name="T0" fmla="*/ 0 w 422"/>
                <a:gd name="T1" fmla="*/ 0 h 224"/>
                <a:gd name="T2" fmla="*/ 0 w 422"/>
                <a:gd name="T3" fmla="*/ 0 h 224"/>
                <a:gd name="T4" fmla="*/ 0 w 422"/>
                <a:gd name="T5" fmla="*/ 0 h 224"/>
                <a:gd name="T6" fmla="*/ 0 w 422"/>
                <a:gd name="T7" fmla="*/ 0 h 224"/>
                <a:gd name="T8" fmla="*/ 0 w 422"/>
                <a:gd name="T9" fmla="*/ 0 h 224"/>
                <a:gd name="T10" fmla="*/ 0 w 422"/>
                <a:gd name="T11" fmla="*/ 0 h 224"/>
                <a:gd name="T12" fmla="*/ 0 60000 65536"/>
                <a:gd name="T13" fmla="*/ 0 60000 65536"/>
                <a:gd name="T14" fmla="*/ 0 60000 65536"/>
                <a:gd name="T15" fmla="*/ 0 60000 65536"/>
                <a:gd name="T16" fmla="*/ 0 60000 65536"/>
                <a:gd name="T17" fmla="*/ 0 60000 65536"/>
                <a:gd name="T18" fmla="*/ 0 w 422"/>
                <a:gd name="T19" fmla="*/ 0 h 224"/>
                <a:gd name="T20" fmla="*/ 422 w 422"/>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422" h="224">
                  <a:moveTo>
                    <a:pt x="0" y="2"/>
                  </a:moveTo>
                  <a:lnTo>
                    <a:pt x="34" y="0"/>
                  </a:lnTo>
                  <a:lnTo>
                    <a:pt x="304" y="143"/>
                  </a:lnTo>
                  <a:lnTo>
                    <a:pt x="422" y="224"/>
                  </a:lnTo>
                  <a:lnTo>
                    <a:pt x="388" y="224"/>
                  </a:lnTo>
                  <a:cubicBezTo>
                    <a:pt x="258" y="152"/>
                    <a:pt x="128" y="78"/>
                    <a:pt x="0" y="2"/>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240" name="Rectangle 1147"/>
            <p:cNvSpPr>
              <a:spLocks noChangeArrowheads="1"/>
            </p:cNvSpPr>
            <p:nvPr/>
          </p:nvSpPr>
          <p:spPr bwMode="auto">
            <a:xfrm>
              <a:off x="6758006" y="4603760"/>
              <a:ext cx="3683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41" name="Rectangle 1148"/>
            <p:cNvSpPr>
              <a:spLocks noChangeArrowheads="1"/>
            </p:cNvSpPr>
            <p:nvPr/>
          </p:nvSpPr>
          <p:spPr bwMode="auto">
            <a:xfrm>
              <a:off x="6758006" y="4611698"/>
              <a:ext cx="368300" cy="9525"/>
            </a:xfrm>
            <a:prstGeom prst="rect">
              <a:avLst/>
            </a:prstGeom>
            <a:solidFill>
              <a:srgbClr val="DFDF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42" name="Rectangle 1149"/>
            <p:cNvSpPr>
              <a:spLocks noChangeArrowheads="1"/>
            </p:cNvSpPr>
            <p:nvPr/>
          </p:nvSpPr>
          <p:spPr bwMode="auto">
            <a:xfrm>
              <a:off x="6758006" y="4621223"/>
              <a:ext cx="368300" cy="9525"/>
            </a:xfrm>
            <a:prstGeom prst="rect">
              <a:avLst/>
            </a:prstGeom>
            <a:solidFill>
              <a:srgbClr val="E1E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43" name="Rectangle 1150"/>
            <p:cNvSpPr>
              <a:spLocks noChangeArrowheads="1"/>
            </p:cNvSpPr>
            <p:nvPr/>
          </p:nvSpPr>
          <p:spPr bwMode="auto">
            <a:xfrm>
              <a:off x="6758006" y="4630748"/>
              <a:ext cx="3683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44" name="Rectangle 1151"/>
            <p:cNvSpPr>
              <a:spLocks noChangeArrowheads="1"/>
            </p:cNvSpPr>
            <p:nvPr/>
          </p:nvSpPr>
          <p:spPr bwMode="auto">
            <a:xfrm>
              <a:off x="6758006" y="4638685"/>
              <a:ext cx="368300" cy="95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45" name="Rectangle 1152"/>
            <p:cNvSpPr>
              <a:spLocks noChangeArrowheads="1"/>
            </p:cNvSpPr>
            <p:nvPr/>
          </p:nvSpPr>
          <p:spPr bwMode="auto">
            <a:xfrm>
              <a:off x="6758006" y="4648210"/>
              <a:ext cx="368300" cy="7937"/>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46" name="Rectangle 1153"/>
            <p:cNvSpPr>
              <a:spLocks noChangeArrowheads="1"/>
            </p:cNvSpPr>
            <p:nvPr/>
          </p:nvSpPr>
          <p:spPr bwMode="auto">
            <a:xfrm>
              <a:off x="6758006" y="4656148"/>
              <a:ext cx="3683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47" name="Rectangle 1154"/>
            <p:cNvSpPr>
              <a:spLocks noChangeArrowheads="1"/>
            </p:cNvSpPr>
            <p:nvPr/>
          </p:nvSpPr>
          <p:spPr bwMode="auto">
            <a:xfrm>
              <a:off x="6758006" y="4665673"/>
              <a:ext cx="368300" cy="7937"/>
            </a:xfrm>
            <a:prstGeom prst="rect">
              <a:avLst/>
            </a:prstGeom>
            <a:solidFill>
              <a:srgbClr val="E7E7E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48" name="Rectangle 1155"/>
            <p:cNvSpPr>
              <a:spLocks noChangeArrowheads="1"/>
            </p:cNvSpPr>
            <p:nvPr/>
          </p:nvSpPr>
          <p:spPr bwMode="auto">
            <a:xfrm>
              <a:off x="6758006" y="4673610"/>
              <a:ext cx="368300" cy="9525"/>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49" name="Rectangle 1156"/>
            <p:cNvSpPr>
              <a:spLocks noChangeArrowheads="1"/>
            </p:cNvSpPr>
            <p:nvPr/>
          </p:nvSpPr>
          <p:spPr bwMode="auto">
            <a:xfrm>
              <a:off x="6758006" y="4683135"/>
              <a:ext cx="368300" cy="7937"/>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50" name="Rectangle 1157"/>
            <p:cNvSpPr>
              <a:spLocks noChangeArrowheads="1"/>
            </p:cNvSpPr>
            <p:nvPr/>
          </p:nvSpPr>
          <p:spPr bwMode="auto">
            <a:xfrm>
              <a:off x="6758006" y="4691073"/>
              <a:ext cx="368300" cy="9525"/>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51" name="Rectangle 1158"/>
            <p:cNvSpPr>
              <a:spLocks noChangeArrowheads="1"/>
            </p:cNvSpPr>
            <p:nvPr/>
          </p:nvSpPr>
          <p:spPr bwMode="auto">
            <a:xfrm>
              <a:off x="6758006" y="4700598"/>
              <a:ext cx="3683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52" name="Rectangle 1159"/>
            <p:cNvSpPr>
              <a:spLocks noChangeArrowheads="1"/>
            </p:cNvSpPr>
            <p:nvPr/>
          </p:nvSpPr>
          <p:spPr bwMode="auto">
            <a:xfrm>
              <a:off x="6758006" y="4708535"/>
              <a:ext cx="3683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53" name="Rectangle 1160"/>
            <p:cNvSpPr>
              <a:spLocks noChangeArrowheads="1"/>
            </p:cNvSpPr>
            <p:nvPr/>
          </p:nvSpPr>
          <p:spPr bwMode="auto">
            <a:xfrm>
              <a:off x="6758006" y="4718060"/>
              <a:ext cx="368300" cy="7937"/>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54" name="Rectangle 1161"/>
            <p:cNvSpPr>
              <a:spLocks noChangeArrowheads="1"/>
            </p:cNvSpPr>
            <p:nvPr/>
          </p:nvSpPr>
          <p:spPr bwMode="auto">
            <a:xfrm>
              <a:off x="6758006" y="4725998"/>
              <a:ext cx="368300" cy="9525"/>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55" name="Rectangle 1162"/>
            <p:cNvSpPr>
              <a:spLocks noChangeArrowheads="1"/>
            </p:cNvSpPr>
            <p:nvPr/>
          </p:nvSpPr>
          <p:spPr bwMode="auto">
            <a:xfrm>
              <a:off x="6758006" y="4735523"/>
              <a:ext cx="368300" cy="7937"/>
            </a:xfrm>
            <a:prstGeom prst="rect">
              <a:avLst/>
            </a:prstGeom>
            <a:solidFill>
              <a:srgbClr val="F1F1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56" name="Rectangle 1163"/>
            <p:cNvSpPr>
              <a:spLocks noChangeArrowheads="1"/>
            </p:cNvSpPr>
            <p:nvPr/>
          </p:nvSpPr>
          <p:spPr bwMode="auto">
            <a:xfrm>
              <a:off x="6758006" y="4743460"/>
              <a:ext cx="368300" cy="9525"/>
            </a:xfrm>
            <a:prstGeom prst="rect">
              <a:avLst/>
            </a:prstGeom>
            <a:solidFill>
              <a:srgbClr val="F3F3F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57" name="Rectangle 1164"/>
            <p:cNvSpPr>
              <a:spLocks noChangeArrowheads="1"/>
            </p:cNvSpPr>
            <p:nvPr/>
          </p:nvSpPr>
          <p:spPr bwMode="auto">
            <a:xfrm>
              <a:off x="6758006" y="4752985"/>
              <a:ext cx="368300" cy="9525"/>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58" name="Rectangle 1165"/>
            <p:cNvSpPr>
              <a:spLocks noChangeArrowheads="1"/>
            </p:cNvSpPr>
            <p:nvPr/>
          </p:nvSpPr>
          <p:spPr bwMode="auto">
            <a:xfrm>
              <a:off x="6758006" y="4762510"/>
              <a:ext cx="368300" cy="7937"/>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59" name="Rectangle 1166"/>
            <p:cNvSpPr>
              <a:spLocks noChangeArrowheads="1"/>
            </p:cNvSpPr>
            <p:nvPr/>
          </p:nvSpPr>
          <p:spPr bwMode="auto">
            <a:xfrm>
              <a:off x="6758006" y="4770448"/>
              <a:ext cx="368300" cy="9525"/>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60" name="Rectangle 1167"/>
            <p:cNvSpPr>
              <a:spLocks noChangeArrowheads="1"/>
            </p:cNvSpPr>
            <p:nvPr/>
          </p:nvSpPr>
          <p:spPr bwMode="auto">
            <a:xfrm>
              <a:off x="6758006" y="4779973"/>
              <a:ext cx="3683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61" name="Rectangle 1168"/>
            <p:cNvSpPr>
              <a:spLocks noChangeArrowheads="1"/>
            </p:cNvSpPr>
            <p:nvPr/>
          </p:nvSpPr>
          <p:spPr bwMode="auto">
            <a:xfrm>
              <a:off x="6758006" y="4787910"/>
              <a:ext cx="368300" cy="9525"/>
            </a:xfrm>
            <a:prstGeom prst="rect">
              <a:avLst/>
            </a:prstGeom>
            <a:solidFill>
              <a:srgbClr val="F9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62" name="Rectangle 1169"/>
            <p:cNvSpPr>
              <a:spLocks noChangeArrowheads="1"/>
            </p:cNvSpPr>
            <p:nvPr/>
          </p:nvSpPr>
          <p:spPr bwMode="auto">
            <a:xfrm>
              <a:off x="6758006" y="4797435"/>
              <a:ext cx="368300" cy="7937"/>
            </a:xfrm>
            <a:prstGeom prst="rect">
              <a:avLst/>
            </a:prstGeom>
            <a:solidFill>
              <a:srgbClr val="FBFB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63" name="Rectangle 1170"/>
            <p:cNvSpPr>
              <a:spLocks noChangeArrowheads="1"/>
            </p:cNvSpPr>
            <p:nvPr/>
          </p:nvSpPr>
          <p:spPr bwMode="auto">
            <a:xfrm>
              <a:off x="6758006" y="4805373"/>
              <a:ext cx="368300" cy="9525"/>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64" name="Rectangle 1171"/>
            <p:cNvSpPr>
              <a:spLocks noChangeArrowheads="1"/>
            </p:cNvSpPr>
            <p:nvPr/>
          </p:nvSpPr>
          <p:spPr bwMode="auto">
            <a:xfrm>
              <a:off x="6758006" y="4814898"/>
              <a:ext cx="368300" cy="7937"/>
            </a:xfrm>
            <a:prstGeom prst="rect">
              <a:avLst/>
            </a:prstGeom>
            <a:solidFill>
              <a:srgbClr val="FDFDF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65" name="Freeform 1172"/>
            <p:cNvSpPr>
              <a:spLocks/>
            </p:cNvSpPr>
            <p:nvPr/>
          </p:nvSpPr>
          <p:spPr bwMode="auto">
            <a:xfrm>
              <a:off x="6770706" y="4619635"/>
              <a:ext cx="346075" cy="198437"/>
            </a:xfrm>
            <a:custGeom>
              <a:avLst/>
              <a:gdLst>
                <a:gd name="T0" fmla="*/ 0 w 631"/>
                <a:gd name="T1" fmla="*/ 0 h 364"/>
                <a:gd name="T2" fmla="*/ 0 w 631"/>
                <a:gd name="T3" fmla="*/ 0 h 364"/>
                <a:gd name="T4" fmla="*/ 0 w 631"/>
                <a:gd name="T5" fmla="*/ 0 h 364"/>
                <a:gd name="T6" fmla="*/ 0 w 631"/>
                <a:gd name="T7" fmla="*/ 0 h 364"/>
                <a:gd name="T8" fmla="*/ 0 w 631"/>
                <a:gd name="T9" fmla="*/ 0 h 364"/>
                <a:gd name="T10" fmla="*/ 0 60000 65536"/>
                <a:gd name="T11" fmla="*/ 0 60000 65536"/>
                <a:gd name="T12" fmla="*/ 0 60000 65536"/>
                <a:gd name="T13" fmla="*/ 0 60000 65536"/>
                <a:gd name="T14" fmla="*/ 0 60000 65536"/>
                <a:gd name="T15" fmla="*/ 0 w 631"/>
                <a:gd name="T16" fmla="*/ 0 h 364"/>
                <a:gd name="T17" fmla="*/ 631 w 631"/>
                <a:gd name="T18" fmla="*/ 364 h 364"/>
              </a:gdLst>
              <a:ahLst/>
              <a:cxnLst>
                <a:cxn ang="T10">
                  <a:pos x="T0" y="T1"/>
                </a:cxn>
                <a:cxn ang="T11">
                  <a:pos x="T2" y="T3"/>
                </a:cxn>
                <a:cxn ang="T12">
                  <a:pos x="T4" y="T5"/>
                </a:cxn>
                <a:cxn ang="T13">
                  <a:pos x="T6" y="T7"/>
                </a:cxn>
                <a:cxn ang="T14">
                  <a:pos x="T8" y="T9"/>
                </a:cxn>
              </a:cxnLst>
              <a:rect l="T15" t="T16" r="T17" b="T18"/>
              <a:pathLst>
                <a:path w="631" h="364">
                  <a:moveTo>
                    <a:pt x="0" y="141"/>
                  </a:moveTo>
                  <a:lnTo>
                    <a:pt x="243" y="0"/>
                  </a:lnTo>
                  <a:lnTo>
                    <a:pt x="631" y="224"/>
                  </a:lnTo>
                  <a:lnTo>
                    <a:pt x="389" y="364"/>
                  </a:lnTo>
                  <a:cubicBezTo>
                    <a:pt x="245" y="318"/>
                    <a:pt x="113" y="242"/>
                    <a:pt x="0" y="141"/>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6266" name="Picture 117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89769" y="4437073"/>
              <a:ext cx="280988"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67" name="Picture 117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58006" y="4683135"/>
              <a:ext cx="236538"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68" name="Freeform 1177"/>
            <p:cNvSpPr>
              <a:spLocks/>
            </p:cNvSpPr>
            <p:nvPr/>
          </p:nvSpPr>
          <p:spPr bwMode="auto">
            <a:xfrm>
              <a:off x="6770706" y="4695835"/>
              <a:ext cx="212725" cy="153987"/>
            </a:xfrm>
            <a:custGeom>
              <a:avLst/>
              <a:gdLst>
                <a:gd name="T0" fmla="*/ 0 w 389"/>
                <a:gd name="T1" fmla="*/ 0 h 279"/>
                <a:gd name="T2" fmla="*/ 0 w 389"/>
                <a:gd name="T3" fmla="*/ 0 h 279"/>
                <a:gd name="T4" fmla="*/ 0 w 389"/>
                <a:gd name="T5" fmla="*/ 0 h 279"/>
                <a:gd name="T6" fmla="*/ 0 w 389"/>
                <a:gd name="T7" fmla="*/ 0 h 279"/>
                <a:gd name="T8" fmla="*/ 0 w 389"/>
                <a:gd name="T9" fmla="*/ 0 h 279"/>
                <a:gd name="T10" fmla="*/ 0 w 389"/>
                <a:gd name="T11" fmla="*/ 0 h 279"/>
                <a:gd name="T12" fmla="*/ 0 w 389"/>
                <a:gd name="T13" fmla="*/ 0 h 279"/>
                <a:gd name="T14" fmla="*/ 0 60000 65536"/>
                <a:gd name="T15" fmla="*/ 0 60000 65536"/>
                <a:gd name="T16" fmla="*/ 0 60000 65536"/>
                <a:gd name="T17" fmla="*/ 0 60000 65536"/>
                <a:gd name="T18" fmla="*/ 0 60000 65536"/>
                <a:gd name="T19" fmla="*/ 0 60000 65536"/>
                <a:gd name="T20" fmla="*/ 0 60000 65536"/>
                <a:gd name="T21" fmla="*/ 0 w 389"/>
                <a:gd name="T22" fmla="*/ 0 h 279"/>
                <a:gd name="T23" fmla="*/ 389 w 389"/>
                <a:gd name="T24" fmla="*/ 279 h 2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 h="279">
                  <a:moveTo>
                    <a:pt x="0" y="53"/>
                  </a:moveTo>
                  <a:cubicBezTo>
                    <a:pt x="109" y="160"/>
                    <a:pt x="242" y="238"/>
                    <a:pt x="389" y="279"/>
                  </a:cubicBezTo>
                  <a:lnTo>
                    <a:pt x="389" y="223"/>
                  </a:lnTo>
                  <a:cubicBezTo>
                    <a:pt x="243" y="183"/>
                    <a:pt x="109" y="106"/>
                    <a:pt x="0" y="0"/>
                  </a:cubicBezTo>
                  <a:lnTo>
                    <a:pt x="0" y="53"/>
                  </a:lnTo>
                  <a:close/>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269" name="Freeform 1178"/>
            <p:cNvSpPr>
              <a:spLocks/>
            </p:cNvSpPr>
            <p:nvPr/>
          </p:nvSpPr>
          <p:spPr bwMode="auto">
            <a:xfrm>
              <a:off x="6770706" y="4448185"/>
              <a:ext cx="414338" cy="401637"/>
            </a:xfrm>
            <a:custGeom>
              <a:avLst/>
              <a:gdLst>
                <a:gd name="T0" fmla="*/ 0 w 756"/>
                <a:gd name="T1" fmla="*/ 0 h 730"/>
                <a:gd name="T2" fmla="*/ 0 w 756"/>
                <a:gd name="T3" fmla="*/ 0 h 730"/>
                <a:gd name="T4" fmla="*/ 0 w 756"/>
                <a:gd name="T5" fmla="*/ 0 h 730"/>
                <a:gd name="T6" fmla="*/ 0 w 756"/>
                <a:gd name="T7" fmla="*/ 0 h 730"/>
                <a:gd name="T8" fmla="*/ 0 w 756"/>
                <a:gd name="T9" fmla="*/ 0 h 730"/>
                <a:gd name="T10" fmla="*/ 0 w 756"/>
                <a:gd name="T11" fmla="*/ 0 h 730"/>
                <a:gd name="T12" fmla="*/ 0 w 756"/>
                <a:gd name="T13" fmla="*/ 0 h 730"/>
                <a:gd name="T14" fmla="*/ 0 w 756"/>
                <a:gd name="T15" fmla="*/ 0 h 730"/>
                <a:gd name="T16" fmla="*/ 0 w 756"/>
                <a:gd name="T17" fmla="*/ 0 h 7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56"/>
                <a:gd name="T28" fmla="*/ 0 h 730"/>
                <a:gd name="T29" fmla="*/ 756 w 756"/>
                <a:gd name="T30" fmla="*/ 730 h 7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56" h="730">
                  <a:moveTo>
                    <a:pt x="389" y="730"/>
                  </a:moveTo>
                  <a:lnTo>
                    <a:pt x="650" y="579"/>
                  </a:lnTo>
                  <a:lnTo>
                    <a:pt x="756" y="224"/>
                  </a:lnTo>
                  <a:lnTo>
                    <a:pt x="368" y="0"/>
                  </a:lnTo>
                  <a:lnTo>
                    <a:pt x="335" y="0"/>
                  </a:lnTo>
                  <a:lnTo>
                    <a:pt x="243" y="310"/>
                  </a:lnTo>
                  <a:lnTo>
                    <a:pt x="0" y="451"/>
                  </a:lnTo>
                  <a:lnTo>
                    <a:pt x="0" y="504"/>
                  </a:lnTo>
                  <a:cubicBezTo>
                    <a:pt x="109" y="611"/>
                    <a:pt x="243" y="689"/>
                    <a:pt x="389" y="730"/>
                  </a:cubicBezTo>
                  <a:close/>
                </a:path>
              </a:pathLst>
            </a:custGeom>
            <a:noFill/>
            <a:ln w="1746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270" name="Freeform 1179"/>
            <p:cNvSpPr>
              <a:spLocks/>
            </p:cNvSpPr>
            <p:nvPr/>
          </p:nvSpPr>
          <p:spPr bwMode="auto">
            <a:xfrm>
              <a:off x="6919931" y="4468823"/>
              <a:ext cx="187325" cy="255587"/>
            </a:xfrm>
            <a:custGeom>
              <a:avLst/>
              <a:gdLst>
                <a:gd name="T0" fmla="*/ 2147483647 w 118"/>
                <a:gd name="T1" fmla="*/ 0 h 161"/>
                <a:gd name="T2" fmla="*/ 0 w 118"/>
                <a:gd name="T3" fmla="*/ 2147483647 h 161"/>
                <a:gd name="T4" fmla="*/ 2147483647 w 118"/>
                <a:gd name="T5" fmla="*/ 2147483647 h 161"/>
                <a:gd name="T6" fmla="*/ 0 60000 65536"/>
                <a:gd name="T7" fmla="*/ 0 60000 65536"/>
                <a:gd name="T8" fmla="*/ 0 60000 65536"/>
                <a:gd name="T9" fmla="*/ 0 w 118"/>
                <a:gd name="T10" fmla="*/ 0 h 161"/>
                <a:gd name="T11" fmla="*/ 118 w 118"/>
                <a:gd name="T12" fmla="*/ 161 h 161"/>
              </a:gdLst>
              <a:ahLst/>
              <a:cxnLst>
                <a:cxn ang="T6">
                  <a:pos x="T0" y="T1"/>
                </a:cxn>
                <a:cxn ang="T7">
                  <a:pos x="T2" y="T3"/>
                </a:cxn>
                <a:cxn ang="T8">
                  <a:pos x="T4" y="T5"/>
                </a:cxn>
              </a:cxnLst>
              <a:rect l="T9" t="T10" r="T11" b="T12"/>
              <a:pathLst>
                <a:path w="118" h="161">
                  <a:moveTo>
                    <a:pt x="27" y="0"/>
                  </a:moveTo>
                  <a:lnTo>
                    <a:pt x="0" y="93"/>
                  </a:lnTo>
                  <a:lnTo>
                    <a:pt x="118" y="161"/>
                  </a:lnTo>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271" name="Freeform 1180"/>
            <p:cNvSpPr>
              <a:spLocks/>
            </p:cNvSpPr>
            <p:nvPr/>
          </p:nvSpPr>
          <p:spPr bwMode="auto">
            <a:xfrm>
              <a:off x="6996131" y="4770448"/>
              <a:ext cx="90488" cy="71437"/>
            </a:xfrm>
            <a:custGeom>
              <a:avLst/>
              <a:gdLst>
                <a:gd name="T0" fmla="*/ 2147483647 w 57"/>
                <a:gd name="T1" fmla="*/ 0 h 45"/>
                <a:gd name="T2" fmla="*/ 0 w 57"/>
                <a:gd name="T3" fmla="*/ 2147483647 h 45"/>
                <a:gd name="T4" fmla="*/ 0 w 57"/>
                <a:gd name="T5" fmla="*/ 2147483647 h 45"/>
                <a:gd name="T6" fmla="*/ 0 60000 65536"/>
                <a:gd name="T7" fmla="*/ 0 60000 65536"/>
                <a:gd name="T8" fmla="*/ 0 60000 65536"/>
                <a:gd name="T9" fmla="*/ 0 w 57"/>
                <a:gd name="T10" fmla="*/ 0 h 45"/>
                <a:gd name="T11" fmla="*/ 57 w 57"/>
                <a:gd name="T12" fmla="*/ 45 h 45"/>
              </a:gdLst>
              <a:ahLst/>
              <a:cxnLst>
                <a:cxn ang="T6">
                  <a:pos x="T0" y="T1"/>
                </a:cxn>
                <a:cxn ang="T7">
                  <a:pos x="T2" y="T3"/>
                </a:cxn>
                <a:cxn ang="T8">
                  <a:pos x="T4" y="T5"/>
                </a:cxn>
              </a:cxnLst>
              <a:rect l="T9" t="T10" r="T11" b="T12"/>
              <a:pathLst>
                <a:path w="57" h="45">
                  <a:moveTo>
                    <a:pt x="57" y="0"/>
                  </a:moveTo>
                  <a:lnTo>
                    <a:pt x="0" y="34"/>
                  </a:lnTo>
                  <a:lnTo>
                    <a:pt x="0" y="45"/>
                  </a:lnTo>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272" name="Freeform 1184"/>
            <p:cNvSpPr>
              <a:spLocks noEditPoints="1"/>
            </p:cNvSpPr>
            <p:nvPr/>
          </p:nvSpPr>
          <p:spPr bwMode="auto">
            <a:xfrm>
              <a:off x="6800869" y="4633923"/>
              <a:ext cx="290513" cy="166687"/>
            </a:xfrm>
            <a:custGeom>
              <a:avLst/>
              <a:gdLst>
                <a:gd name="T0" fmla="*/ 2147483647 w 183"/>
                <a:gd name="T1" fmla="*/ 2147483647 h 105"/>
                <a:gd name="T2" fmla="*/ 2147483647 w 183"/>
                <a:gd name="T3" fmla="*/ 2147483647 h 105"/>
                <a:gd name="T4" fmla="*/ 2147483647 w 183"/>
                <a:gd name="T5" fmla="*/ 2147483647 h 105"/>
                <a:gd name="T6" fmla="*/ 2147483647 w 183"/>
                <a:gd name="T7" fmla="*/ 2147483647 h 105"/>
                <a:gd name="T8" fmla="*/ 2147483647 w 183"/>
                <a:gd name="T9" fmla="*/ 2147483647 h 105"/>
                <a:gd name="T10" fmla="*/ 2147483647 w 183"/>
                <a:gd name="T11" fmla="*/ 2147483647 h 105"/>
                <a:gd name="T12" fmla="*/ 2147483647 w 183"/>
                <a:gd name="T13" fmla="*/ 2147483647 h 105"/>
                <a:gd name="T14" fmla="*/ 2147483647 w 183"/>
                <a:gd name="T15" fmla="*/ 2147483647 h 105"/>
                <a:gd name="T16" fmla="*/ 2147483647 w 183"/>
                <a:gd name="T17" fmla="*/ 2147483647 h 105"/>
                <a:gd name="T18" fmla="*/ 2147483647 w 183"/>
                <a:gd name="T19" fmla="*/ 2147483647 h 105"/>
                <a:gd name="T20" fmla="*/ 2147483647 w 183"/>
                <a:gd name="T21" fmla="*/ 2147483647 h 105"/>
                <a:gd name="T22" fmla="*/ 2147483647 w 183"/>
                <a:gd name="T23" fmla="*/ 2147483647 h 105"/>
                <a:gd name="T24" fmla="*/ 2147483647 w 183"/>
                <a:gd name="T25" fmla="*/ 2147483647 h 105"/>
                <a:gd name="T26" fmla="*/ 2147483647 w 183"/>
                <a:gd name="T27" fmla="*/ 2147483647 h 105"/>
                <a:gd name="T28" fmla="*/ 2147483647 w 183"/>
                <a:gd name="T29" fmla="*/ 2147483647 h 105"/>
                <a:gd name="T30" fmla="*/ 2147483647 w 183"/>
                <a:gd name="T31" fmla="*/ 2147483647 h 105"/>
                <a:gd name="T32" fmla="*/ 2147483647 w 183"/>
                <a:gd name="T33" fmla="*/ 2147483647 h 105"/>
                <a:gd name="T34" fmla="*/ 2147483647 w 183"/>
                <a:gd name="T35" fmla="*/ 2147483647 h 105"/>
                <a:gd name="T36" fmla="*/ 2147483647 w 183"/>
                <a:gd name="T37" fmla="*/ 2147483647 h 105"/>
                <a:gd name="T38" fmla="*/ 2147483647 w 183"/>
                <a:gd name="T39" fmla="*/ 2147483647 h 105"/>
                <a:gd name="T40" fmla="*/ 2147483647 w 183"/>
                <a:gd name="T41" fmla="*/ 2147483647 h 105"/>
                <a:gd name="T42" fmla="*/ 2147483647 w 183"/>
                <a:gd name="T43" fmla="*/ 2147483647 h 105"/>
                <a:gd name="T44" fmla="*/ 2147483647 w 183"/>
                <a:gd name="T45" fmla="*/ 2147483647 h 105"/>
                <a:gd name="T46" fmla="*/ 2147483647 w 183"/>
                <a:gd name="T47" fmla="*/ 2147483647 h 105"/>
                <a:gd name="T48" fmla="*/ 2147483647 w 183"/>
                <a:gd name="T49" fmla="*/ 2147483647 h 105"/>
                <a:gd name="T50" fmla="*/ 2147483647 w 183"/>
                <a:gd name="T51" fmla="*/ 2147483647 h 105"/>
                <a:gd name="T52" fmla="*/ 2147483647 w 183"/>
                <a:gd name="T53" fmla="*/ 2147483647 h 105"/>
                <a:gd name="T54" fmla="*/ 2147483647 w 183"/>
                <a:gd name="T55" fmla="*/ 2147483647 h 105"/>
                <a:gd name="T56" fmla="*/ 2147483647 w 183"/>
                <a:gd name="T57" fmla="*/ 2147483647 h 105"/>
                <a:gd name="T58" fmla="*/ 2147483647 w 183"/>
                <a:gd name="T59" fmla="*/ 2147483647 h 105"/>
                <a:gd name="T60" fmla="*/ 2147483647 w 183"/>
                <a:gd name="T61" fmla="*/ 2147483647 h 105"/>
                <a:gd name="T62" fmla="*/ 2147483647 w 183"/>
                <a:gd name="T63" fmla="*/ 2147483647 h 105"/>
                <a:gd name="T64" fmla="*/ 2147483647 w 183"/>
                <a:gd name="T65" fmla="*/ 2147483647 h 105"/>
                <a:gd name="T66" fmla="*/ 2147483647 w 183"/>
                <a:gd name="T67" fmla="*/ 2147483647 h 105"/>
                <a:gd name="T68" fmla="*/ 2147483647 w 183"/>
                <a:gd name="T69" fmla="*/ 2147483647 h 105"/>
                <a:gd name="T70" fmla="*/ 2147483647 w 183"/>
                <a:gd name="T71" fmla="*/ 2147483647 h 105"/>
                <a:gd name="T72" fmla="*/ 2147483647 w 183"/>
                <a:gd name="T73" fmla="*/ 2147483647 h 105"/>
                <a:gd name="T74" fmla="*/ 2147483647 w 183"/>
                <a:gd name="T75" fmla="*/ 2147483647 h 105"/>
                <a:gd name="T76" fmla="*/ 2147483647 w 183"/>
                <a:gd name="T77" fmla="*/ 2147483647 h 105"/>
                <a:gd name="T78" fmla="*/ 2147483647 w 183"/>
                <a:gd name="T79" fmla="*/ 2147483647 h 105"/>
                <a:gd name="T80" fmla="*/ 2147483647 w 183"/>
                <a:gd name="T81" fmla="*/ 2147483647 h 105"/>
                <a:gd name="T82" fmla="*/ 2147483647 w 183"/>
                <a:gd name="T83" fmla="*/ 2147483647 h 105"/>
                <a:gd name="T84" fmla="*/ 2147483647 w 183"/>
                <a:gd name="T85" fmla="*/ 2147483647 h 1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05"/>
                <a:gd name="T131" fmla="*/ 183 w 183"/>
                <a:gd name="T132" fmla="*/ 105 h 1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05">
                  <a:moveTo>
                    <a:pt x="0" y="36"/>
                  </a:moveTo>
                  <a:lnTo>
                    <a:pt x="11" y="43"/>
                  </a:lnTo>
                  <a:lnTo>
                    <a:pt x="23" y="36"/>
                  </a:lnTo>
                  <a:lnTo>
                    <a:pt x="11" y="29"/>
                  </a:lnTo>
                  <a:lnTo>
                    <a:pt x="0" y="36"/>
                  </a:lnTo>
                  <a:close/>
                  <a:moveTo>
                    <a:pt x="17" y="26"/>
                  </a:moveTo>
                  <a:lnTo>
                    <a:pt x="29" y="33"/>
                  </a:lnTo>
                  <a:lnTo>
                    <a:pt x="40" y="26"/>
                  </a:lnTo>
                  <a:lnTo>
                    <a:pt x="28" y="19"/>
                  </a:lnTo>
                  <a:lnTo>
                    <a:pt x="17" y="26"/>
                  </a:lnTo>
                  <a:close/>
                  <a:moveTo>
                    <a:pt x="33" y="16"/>
                  </a:moveTo>
                  <a:lnTo>
                    <a:pt x="46" y="23"/>
                  </a:lnTo>
                  <a:lnTo>
                    <a:pt x="57" y="17"/>
                  </a:lnTo>
                  <a:lnTo>
                    <a:pt x="45" y="10"/>
                  </a:lnTo>
                  <a:lnTo>
                    <a:pt x="33" y="16"/>
                  </a:lnTo>
                  <a:close/>
                  <a:moveTo>
                    <a:pt x="50" y="6"/>
                  </a:moveTo>
                  <a:lnTo>
                    <a:pt x="62" y="13"/>
                  </a:lnTo>
                  <a:lnTo>
                    <a:pt x="74" y="7"/>
                  </a:lnTo>
                  <a:lnTo>
                    <a:pt x="62" y="0"/>
                  </a:lnTo>
                  <a:lnTo>
                    <a:pt x="50" y="6"/>
                  </a:lnTo>
                  <a:close/>
                  <a:moveTo>
                    <a:pt x="69" y="17"/>
                  </a:moveTo>
                  <a:lnTo>
                    <a:pt x="81" y="24"/>
                  </a:lnTo>
                  <a:lnTo>
                    <a:pt x="92" y="17"/>
                  </a:lnTo>
                  <a:lnTo>
                    <a:pt x="80" y="10"/>
                  </a:lnTo>
                  <a:lnTo>
                    <a:pt x="69" y="17"/>
                  </a:lnTo>
                  <a:close/>
                  <a:moveTo>
                    <a:pt x="87" y="27"/>
                  </a:moveTo>
                  <a:lnTo>
                    <a:pt x="99" y="34"/>
                  </a:lnTo>
                  <a:lnTo>
                    <a:pt x="110" y="28"/>
                  </a:lnTo>
                  <a:lnTo>
                    <a:pt x="98" y="21"/>
                  </a:lnTo>
                  <a:lnTo>
                    <a:pt x="87" y="27"/>
                  </a:lnTo>
                  <a:close/>
                  <a:moveTo>
                    <a:pt x="105" y="38"/>
                  </a:moveTo>
                  <a:lnTo>
                    <a:pt x="117" y="45"/>
                  </a:lnTo>
                  <a:lnTo>
                    <a:pt x="128" y="38"/>
                  </a:lnTo>
                  <a:lnTo>
                    <a:pt x="116" y="31"/>
                  </a:lnTo>
                  <a:lnTo>
                    <a:pt x="105" y="38"/>
                  </a:lnTo>
                  <a:close/>
                  <a:moveTo>
                    <a:pt x="141" y="58"/>
                  </a:moveTo>
                  <a:lnTo>
                    <a:pt x="153" y="66"/>
                  </a:lnTo>
                  <a:lnTo>
                    <a:pt x="164" y="59"/>
                  </a:lnTo>
                  <a:lnTo>
                    <a:pt x="152" y="52"/>
                  </a:lnTo>
                  <a:lnTo>
                    <a:pt x="141" y="58"/>
                  </a:lnTo>
                  <a:close/>
                  <a:moveTo>
                    <a:pt x="159" y="69"/>
                  </a:moveTo>
                  <a:lnTo>
                    <a:pt x="171" y="76"/>
                  </a:lnTo>
                  <a:lnTo>
                    <a:pt x="183" y="69"/>
                  </a:lnTo>
                  <a:lnTo>
                    <a:pt x="171" y="63"/>
                  </a:lnTo>
                  <a:lnTo>
                    <a:pt x="159" y="69"/>
                  </a:lnTo>
                  <a:close/>
                  <a:moveTo>
                    <a:pt x="142" y="79"/>
                  </a:moveTo>
                  <a:lnTo>
                    <a:pt x="154" y="86"/>
                  </a:lnTo>
                  <a:lnTo>
                    <a:pt x="165" y="79"/>
                  </a:lnTo>
                  <a:lnTo>
                    <a:pt x="153" y="72"/>
                  </a:lnTo>
                  <a:lnTo>
                    <a:pt x="142" y="79"/>
                  </a:lnTo>
                  <a:close/>
                  <a:moveTo>
                    <a:pt x="124" y="68"/>
                  </a:moveTo>
                  <a:lnTo>
                    <a:pt x="136" y="75"/>
                  </a:lnTo>
                  <a:lnTo>
                    <a:pt x="148" y="69"/>
                  </a:lnTo>
                  <a:lnTo>
                    <a:pt x="135" y="62"/>
                  </a:lnTo>
                  <a:lnTo>
                    <a:pt x="124" y="68"/>
                  </a:lnTo>
                  <a:close/>
                  <a:moveTo>
                    <a:pt x="123" y="48"/>
                  </a:moveTo>
                  <a:lnTo>
                    <a:pt x="135" y="55"/>
                  </a:lnTo>
                  <a:lnTo>
                    <a:pt x="146" y="48"/>
                  </a:lnTo>
                  <a:lnTo>
                    <a:pt x="134" y="41"/>
                  </a:lnTo>
                  <a:lnTo>
                    <a:pt x="123" y="48"/>
                  </a:lnTo>
                  <a:close/>
                  <a:moveTo>
                    <a:pt x="106" y="58"/>
                  </a:moveTo>
                  <a:lnTo>
                    <a:pt x="118" y="65"/>
                  </a:lnTo>
                  <a:lnTo>
                    <a:pt x="130" y="58"/>
                  </a:lnTo>
                  <a:lnTo>
                    <a:pt x="117" y="51"/>
                  </a:lnTo>
                  <a:lnTo>
                    <a:pt x="106" y="58"/>
                  </a:lnTo>
                  <a:close/>
                  <a:moveTo>
                    <a:pt x="88" y="47"/>
                  </a:moveTo>
                  <a:lnTo>
                    <a:pt x="100" y="54"/>
                  </a:lnTo>
                  <a:lnTo>
                    <a:pt x="111" y="48"/>
                  </a:lnTo>
                  <a:lnTo>
                    <a:pt x="99" y="41"/>
                  </a:lnTo>
                  <a:lnTo>
                    <a:pt x="88" y="47"/>
                  </a:lnTo>
                  <a:close/>
                  <a:moveTo>
                    <a:pt x="70" y="37"/>
                  </a:moveTo>
                  <a:lnTo>
                    <a:pt x="82" y="44"/>
                  </a:lnTo>
                  <a:lnTo>
                    <a:pt x="93" y="37"/>
                  </a:lnTo>
                  <a:lnTo>
                    <a:pt x="81" y="30"/>
                  </a:lnTo>
                  <a:lnTo>
                    <a:pt x="70" y="37"/>
                  </a:lnTo>
                  <a:close/>
                  <a:moveTo>
                    <a:pt x="52" y="27"/>
                  </a:moveTo>
                  <a:lnTo>
                    <a:pt x="64" y="34"/>
                  </a:lnTo>
                  <a:lnTo>
                    <a:pt x="75" y="27"/>
                  </a:lnTo>
                  <a:lnTo>
                    <a:pt x="63" y="20"/>
                  </a:lnTo>
                  <a:lnTo>
                    <a:pt x="52" y="27"/>
                  </a:lnTo>
                  <a:close/>
                  <a:moveTo>
                    <a:pt x="34" y="36"/>
                  </a:moveTo>
                  <a:lnTo>
                    <a:pt x="47" y="43"/>
                  </a:lnTo>
                  <a:lnTo>
                    <a:pt x="58" y="37"/>
                  </a:lnTo>
                  <a:lnTo>
                    <a:pt x="46" y="30"/>
                  </a:lnTo>
                  <a:lnTo>
                    <a:pt x="34" y="36"/>
                  </a:lnTo>
                  <a:close/>
                  <a:moveTo>
                    <a:pt x="53" y="47"/>
                  </a:moveTo>
                  <a:lnTo>
                    <a:pt x="65" y="54"/>
                  </a:lnTo>
                  <a:lnTo>
                    <a:pt x="76" y="47"/>
                  </a:lnTo>
                  <a:lnTo>
                    <a:pt x="64" y="40"/>
                  </a:lnTo>
                  <a:lnTo>
                    <a:pt x="53" y="47"/>
                  </a:lnTo>
                  <a:close/>
                  <a:moveTo>
                    <a:pt x="71" y="57"/>
                  </a:moveTo>
                  <a:lnTo>
                    <a:pt x="83" y="64"/>
                  </a:lnTo>
                  <a:lnTo>
                    <a:pt x="94" y="58"/>
                  </a:lnTo>
                  <a:lnTo>
                    <a:pt x="82" y="51"/>
                  </a:lnTo>
                  <a:lnTo>
                    <a:pt x="71" y="57"/>
                  </a:lnTo>
                  <a:close/>
                  <a:moveTo>
                    <a:pt x="89" y="68"/>
                  </a:moveTo>
                  <a:lnTo>
                    <a:pt x="101" y="75"/>
                  </a:lnTo>
                  <a:lnTo>
                    <a:pt x="112" y="68"/>
                  </a:lnTo>
                  <a:lnTo>
                    <a:pt x="100" y="61"/>
                  </a:lnTo>
                  <a:lnTo>
                    <a:pt x="89" y="68"/>
                  </a:lnTo>
                  <a:close/>
                  <a:moveTo>
                    <a:pt x="107" y="78"/>
                  </a:moveTo>
                  <a:lnTo>
                    <a:pt x="119" y="85"/>
                  </a:lnTo>
                  <a:lnTo>
                    <a:pt x="131" y="78"/>
                  </a:lnTo>
                  <a:lnTo>
                    <a:pt x="118" y="72"/>
                  </a:lnTo>
                  <a:lnTo>
                    <a:pt x="107" y="78"/>
                  </a:lnTo>
                  <a:close/>
                  <a:moveTo>
                    <a:pt x="125" y="89"/>
                  </a:moveTo>
                  <a:lnTo>
                    <a:pt x="137" y="96"/>
                  </a:lnTo>
                  <a:lnTo>
                    <a:pt x="149" y="89"/>
                  </a:lnTo>
                  <a:lnTo>
                    <a:pt x="136" y="82"/>
                  </a:lnTo>
                  <a:lnTo>
                    <a:pt x="125" y="89"/>
                  </a:lnTo>
                  <a:close/>
                  <a:moveTo>
                    <a:pt x="108" y="98"/>
                  </a:moveTo>
                  <a:lnTo>
                    <a:pt x="120" y="105"/>
                  </a:lnTo>
                  <a:lnTo>
                    <a:pt x="132" y="99"/>
                  </a:lnTo>
                  <a:lnTo>
                    <a:pt x="120" y="92"/>
                  </a:lnTo>
                  <a:lnTo>
                    <a:pt x="108" y="98"/>
                  </a:lnTo>
                  <a:close/>
                  <a:moveTo>
                    <a:pt x="90" y="88"/>
                  </a:moveTo>
                  <a:lnTo>
                    <a:pt x="102" y="95"/>
                  </a:lnTo>
                  <a:lnTo>
                    <a:pt x="113" y="88"/>
                  </a:lnTo>
                  <a:lnTo>
                    <a:pt x="101" y="82"/>
                  </a:lnTo>
                  <a:lnTo>
                    <a:pt x="90" y="88"/>
                  </a:lnTo>
                  <a:close/>
                  <a:moveTo>
                    <a:pt x="36" y="57"/>
                  </a:moveTo>
                  <a:lnTo>
                    <a:pt x="84" y="85"/>
                  </a:lnTo>
                  <a:lnTo>
                    <a:pt x="95" y="78"/>
                  </a:lnTo>
                  <a:lnTo>
                    <a:pt x="47" y="50"/>
                  </a:lnTo>
                  <a:lnTo>
                    <a:pt x="36" y="57"/>
                  </a:lnTo>
                  <a:close/>
                  <a:moveTo>
                    <a:pt x="18" y="46"/>
                  </a:moveTo>
                  <a:lnTo>
                    <a:pt x="30" y="53"/>
                  </a:lnTo>
                  <a:lnTo>
                    <a:pt x="41" y="47"/>
                  </a:lnTo>
                  <a:lnTo>
                    <a:pt x="29" y="40"/>
                  </a:lnTo>
                  <a:lnTo>
                    <a:pt x="18"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273" name="Freeform 1185"/>
            <p:cNvSpPr>
              <a:spLocks noEditPoints="1"/>
            </p:cNvSpPr>
            <p:nvPr/>
          </p:nvSpPr>
          <p:spPr bwMode="auto">
            <a:xfrm>
              <a:off x="6800869" y="4643448"/>
              <a:ext cx="290513" cy="161925"/>
            </a:xfrm>
            <a:custGeom>
              <a:avLst/>
              <a:gdLst>
                <a:gd name="T0" fmla="*/ 2147483647 w 183"/>
                <a:gd name="T1" fmla="*/ 2147483647 h 102"/>
                <a:gd name="T2" fmla="*/ 2147483647 w 183"/>
                <a:gd name="T3" fmla="*/ 2147483647 h 102"/>
                <a:gd name="T4" fmla="*/ 2147483647 w 183"/>
                <a:gd name="T5" fmla="*/ 2147483647 h 102"/>
                <a:gd name="T6" fmla="*/ 2147483647 w 183"/>
                <a:gd name="T7" fmla="*/ 2147483647 h 102"/>
                <a:gd name="T8" fmla="*/ 2147483647 w 183"/>
                <a:gd name="T9" fmla="*/ 2147483647 h 102"/>
                <a:gd name="T10" fmla="*/ 2147483647 w 183"/>
                <a:gd name="T11" fmla="*/ 2147483647 h 102"/>
                <a:gd name="T12" fmla="*/ 2147483647 w 183"/>
                <a:gd name="T13" fmla="*/ 2147483647 h 102"/>
                <a:gd name="T14" fmla="*/ 2147483647 w 183"/>
                <a:gd name="T15" fmla="*/ 2147483647 h 102"/>
                <a:gd name="T16" fmla="*/ 2147483647 w 183"/>
                <a:gd name="T17" fmla="*/ 2147483647 h 102"/>
                <a:gd name="T18" fmla="*/ 2147483647 w 183"/>
                <a:gd name="T19" fmla="*/ 2147483647 h 102"/>
                <a:gd name="T20" fmla="*/ 2147483647 w 183"/>
                <a:gd name="T21" fmla="*/ 2147483647 h 102"/>
                <a:gd name="T22" fmla="*/ 2147483647 w 183"/>
                <a:gd name="T23" fmla="*/ 2147483647 h 102"/>
                <a:gd name="T24" fmla="*/ 2147483647 w 183"/>
                <a:gd name="T25" fmla="*/ 2147483647 h 102"/>
                <a:gd name="T26" fmla="*/ 2147483647 w 183"/>
                <a:gd name="T27" fmla="*/ 2147483647 h 102"/>
                <a:gd name="T28" fmla="*/ 2147483647 w 183"/>
                <a:gd name="T29" fmla="*/ 2147483647 h 102"/>
                <a:gd name="T30" fmla="*/ 2147483647 w 183"/>
                <a:gd name="T31" fmla="*/ 2147483647 h 102"/>
                <a:gd name="T32" fmla="*/ 2147483647 w 183"/>
                <a:gd name="T33" fmla="*/ 2147483647 h 102"/>
                <a:gd name="T34" fmla="*/ 2147483647 w 183"/>
                <a:gd name="T35" fmla="*/ 2147483647 h 102"/>
                <a:gd name="T36" fmla="*/ 2147483647 w 183"/>
                <a:gd name="T37" fmla="*/ 2147483647 h 102"/>
                <a:gd name="T38" fmla="*/ 2147483647 w 183"/>
                <a:gd name="T39" fmla="*/ 2147483647 h 102"/>
                <a:gd name="T40" fmla="*/ 2147483647 w 183"/>
                <a:gd name="T41" fmla="*/ 2147483647 h 102"/>
                <a:gd name="T42" fmla="*/ 2147483647 w 183"/>
                <a:gd name="T43" fmla="*/ 2147483647 h 102"/>
                <a:gd name="T44" fmla="*/ 2147483647 w 183"/>
                <a:gd name="T45" fmla="*/ 2147483647 h 102"/>
                <a:gd name="T46" fmla="*/ 2147483647 w 183"/>
                <a:gd name="T47" fmla="*/ 2147483647 h 102"/>
                <a:gd name="T48" fmla="*/ 2147483647 w 183"/>
                <a:gd name="T49" fmla="*/ 2147483647 h 102"/>
                <a:gd name="T50" fmla="*/ 2147483647 w 183"/>
                <a:gd name="T51" fmla="*/ 2147483647 h 102"/>
                <a:gd name="T52" fmla="*/ 2147483647 w 183"/>
                <a:gd name="T53" fmla="*/ 2147483647 h 102"/>
                <a:gd name="T54" fmla="*/ 2147483647 w 183"/>
                <a:gd name="T55" fmla="*/ 2147483647 h 102"/>
                <a:gd name="T56" fmla="*/ 2147483647 w 183"/>
                <a:gd name="T57" fmla="*/ 2147483647 h 102"/>
                <a:gd name="T58" fmla="*/ 2147483647 w 183"/>
                <a:gd name="T59" fmla="*/ 2147483647 h 102"/>
                <a:gd name="T60" fmla="*/ 2147483647 w 183"/>
                <a:gd name="T61" fmla="*/ 2147483647 h 102"/>
                <a:gd name="T62" fmla="*/ 2147483647 w 183"/>
                <a:gd name="T63" fmla="*/ 2147483647 h 102"/>
                <a:gd name="T64" fmla="*/ 2147483647 w 183"/>
                <a:gd name="T65" fmla="*/ 2147483647 h 102"/>
                <a:gd name="T66" fmla="*/ 2147483647 w 183"/>
                <a:gd name="T67" fmla="*/ 2147483647 h 102"/>
                <a:gd name="T68" fmla="*/ 2147483647 w 183"/>
                <a:gd name="T69" fmla="*/ 2147483647 h 102"/>
                <a:gd name="T70" fmla="*/ 2147483647 w 183"/>
                <a:gd name="T71" fmla="*/ 2147483647 h 102"/>
                <a:gd name="T72" fmla="*/ 2147483647 w 183"/>
                <a:gd name="T73" fmla="*/ 2147483647 h 102"/>
                <a:gd name="T74" fmla="*/ 2147483647 w 183"/>
                <a:gd name="T75" fmla="*/ 2147483647 h 102"/>
                <a:gd name="T76" fmla="*/ 2147483647 w 183"/>
                <a:gd name="T77" fmla="*/ 2147483647 h 102"/>
                <a:gd name="T78" fmla="*/ 2147483647 w 183"/>
                <a:gd name="T79" fmla="*/ 2147483647 h 102"/>
                <a:gd name="T80" fmla="*/ 2147483647 w 183"/>
                <a:gd name="T81" fmla="*/ 2147483647 h 102"/>
                <a:gd name="T82" fmla="*/ 2147483647 w 183"/>
                <a:gd name="T83" fmla="*/ 2147483647 h 102"/>
                <a:gd name="T84" fmla="*/ 0 w 183"/>
                <a:gd name="T85" fmla="*/ 2147483647 h 102"/>
                <a:gd name="T86" fmla="*/ 2147483647 w 183"/>
                <a:gd name="T87" fmla="*/ 2147483647 h 102"/>
                <a:gd name="T88" fmla="*/ 2147483647 w 183"/>
                <a:gd name="T89" fmla="*/ 2147483647 h 102"/>
                <a:gd name="T90" fmla="*/ 2147483647 w 183"/>
                <a:gd name="T91" fmla="*/ 2147483647 h 102"/>
                <a:gd name="T92" fmla="*/ 2147483647 w 183"/>
                <a:gd name="T93" fmla="*/ 2147483647 h 102"/>
                <a:gd name="T94" fmla="*/ 2147483647 w 183"/>
                <a:gd name="T95" fmla="*/ 2147483647 h 102"/>
                <a:gd name="T96" fmla="*/ 2147483647 w 183"/>
                <a:gd name="T97" fmla="*/ 2147483647 h 102"/>
                <a:gd name="T98" fmla="*/ 2147483647 w 183"/>
                <a:gd name="T99" fmla="*/ 2147483647 h 102"/>
                <a:gd name="T100" fmla="*/ 2147483647 w 183"/>
                <a:gd name="T101" fmla="*/ 2147483647 h 102"/>
                <a:gd name="T102" fmla="*/ 2147483647 w 183"/>
                <a:gd name="T103" fmla="*/ 2147483647 h 1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3"/>
                <a:gd name="T157" fmla="*/ 0 h 102"/>
                <a:gd name="T158" fmla="*/ 183 w 183"/>
                <a:gd name="T159" fmla="*/ 102 h 1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3" h="102">
                  <a:moveTo>
                    <a:pt x="50" y="3"/>
                  </a:moveTo>
                  <a:lnTo>
                    <a:pt x="62" y="10"/>
                  </a:lnTo>
                  <a:lnTo>
                    <a:pt x="62" y="7"/>
                  </a:lnTo>
                  <a:lnTo>
                    <a:pt x="50" y="0"/>
                  </a:lnTo>
                  <a:lnTo>
                    <a:pt x="50" y="3"/>
                  </a:lnTo>
                  <a:close/>
                  <a:moveTo>
                    <a:pt x="69" y="13"/>
                  </a:moveTo>
                  <a:lnTo>
                    <a:pt x="81" y="20"/>
                  </a:lnTo>
                  <a:lnTo>
                    <a:pt x="81" y="18"/>
                  </a:lnTo>
                  <a:lnTo>
                    <a:pt x="69" y="11"/>
                  </a:lnTo>
                  <a:lnTo>
                    <a:pt x="69" y="13"/>
                  </a:lnTo>
                  <a:close/>
                  <a:moveTo>
                    <a:pt x="87" y="24"/>
                  </a:moveTo>
                  <a:lnTo>
                    <a:pt x="99" y="31"/>
                  </a:lnTo>
                  <a:lnTo>
                    <a:pt x="99" y="28"/>
                  </a:lnTo>
                  <a:lnTo>
                    <a:pt x="87" y="21"/>
                  </a:lnTo>
                  <a:lnTo>
                    <a:pt x="87" y="24"/>
                  </a:lnTo>
                  <a:close/>
                  <a:moveTo>
                    <a:pt x="105" y="34"/>
                  </a:moveTo>
                  <a:lnTo>
                    <a:pt x="117" y="41"/>
                  </a:lnTo>
                  <a:lnTo>
                    <a:pt x="117" y="39"/>
                  </a:lnTo>
                  <a:lnTo>
                    <a:pt x="105" y="32"/>
                  </a:lnTo>
                  <a:lnTo>
                    <a:pt x="105" y="34"/>
                  </a:lnTo>
                  <a:close/>
                  <a:moveTo>
                    <a:pt x="123" y="45"/>
                  </a:moveTo>
                  <a:lnTo>
                    <a:pt x="135" y="52"/>
                  </a:lnTo>
                  <a:lnTo>
                    <a:pt x="135" y="49"/>
                  </a:lnTo>
                  <a:lnTo>
                    <a:pt x="123" y="42"/>
                  </a:lnTo>
                  <a:lnTo>
                    <a:pt x="123" y="45"/>
                  </a:lnTo>
                  <a:close/>
                  <a:moveTo>
                    <a:pt x="141" y="55"/>
                  </a:moveTo>
                  <a:lnTo>
                    <a:pt x="153" y="62"/>
                  </a:lnTo>
                  <a:lnTo>
                    <a:pt x="153" y="60"/>
                  </a:lnTo>
                  <a:lnTo>
                    <a:pt x="141" y="52"/>
                  </a:lnTo>
                  <a:lnTo>
                    <a:pt x="141" y="55"/>
                  </a:lnTo>
                  <a:close/>
                  <a:moveTo>
                    <a:pt x="62" y="7"/>
                  </a:moveTo>
                  <a:lnTo>
                    <a:pt x="62" y="10"/>
                  </a:lnTo>
                  <a:lnTo>
                    <a:pt x="74" y="3"/>
                  </a:lnTo>
                  <a:lnTo>
                    <a:pt x="74" y="1"/>
                  </a:lnTo>
                  <a:lnTo>
                    <a:pt x="62" y="7"/>
                  </a:lnTo>
                  <a:close/>
                  <a:moveTo>
                    <a:pt x="81" y="18"/>
                  </a:moveTo>
                  <a:lnTo>
                    <a:pt x="81" y="20"/>
                  </a:lnTo>
                  <a:lnTo>
                    <a:pt x="92" y="14"/>
                  </a:lnTo>
                  <a:lnTo>
                    <a:pt x="92" y="11"/>
                  </a:lnTo>
                  <a:lnTo>
                    <a:pt x="81" y="18"/>
                  </a:lnTo>
                  <a:close/>
                  <a:moveTo>
                    <a:pt x="99" y="28"/>
                  </a:moveTo>
                  <a:lnTo>
                    <a:pt x="99" y="31"/>
                  </a:lnTo>
                  <a:lnTo>
                    <a:pt x="110" y="24"/>
                  </a:lnTo>
                  <a:lnTo>
                    <a:pt x="110" y="22"/>
                  </a:lnTo>
                  <a:lnTo>
                    <a:pt x="99" y="28"/>
                  </a:lnTo>
                  <a:close/>
                  <a:moveTo>
                    <a:pt x="117" y="39"/>
                  </a:moveTo>
                  <a:lnTo>
                    <a:pt x="117" y="41"/>
                  </a:lnTo>
                  <a:lnTo>
                    <a:pt x="128" y="35"/>
                  </a:lnTo>
                  <a:lnTo>
                    <a:pt x="128" y="32"/>
                  </a:lnTo>
                  <a:lnTo>
                    <a:pt x="117" y="39"/>
                  </a:lnTo>
                  <a:close/>
                  <a:moveTo>
                    <a:pt x="135" y="49"/>
                  </a:moveTo>
                  <a:lnTo>
                    <a:pt x="135" y="52"/>
                  </a:lnTo>
                  <a:lnTo>
                    <a:pt x="146" y="45"/>
                  </a:lnTo>
                  <a:lnTo>
                    <a:pt x="146" y="42"/>
                  </a:lnTo>
                  <a:lnTo>
                    <a:pt x="135" y="49"/>
                  </a:lnTo>
                  <a:close/>
                  <a:moveTo>
                    <a:pt x="153" y="60"/>
                  </a:moveTo>
                  <a:lnTo>
                    <a:pt x="153" y="62"/>
                  </a:lnTo>
                  <a:lnTo>
                    <a:pt x="164" y="55"/>
                  </a:lnTo>
                  <a:lnTo>
                    <a:pt x="164" y="53"/>
                  </a:lnTo>
                  <a:lnTo>
                    <a:pt x="153" y="60"/>
                  </a:lnTo>
                  <a:close/>
                  <a:moveTo>
                    <a:pt x="159" y="66"/>
                  </a:moveTo>
                  <a:lnTo>
                    <a:pt x="171" y="72"/>
                  </a:lnTo>
                  <a:lnTo>
                    <a:pt x="171" y="70"/>
                  </a:lnTo>
                  <a:lnTo>
                    <a:pt x="159" y="63"/>
                  </a:lnTo>
                  <a:lnTo>
                    <a:pt x="159" y="66"/>
                  </a:lnTo>
                  <a:close/>
                  <a:moveTo>
                    <a:pt x="171" y="70"/>
                  </a:moveTo>
                  <a:lnTo>
                    <a:pt x="171" y="72"/>
                  </a:lnTo>
                  <a:lnTo>
                    <a:pt x="183" y="66"/>
                  </a:lnTo>
                  <a:lnTo>
                    <a:pt x="183" y="63"/>
                  </a:lnTo>
                  <a:lnTo>
                    <a:pt x="171" y="70"/>
                  </a:lnTo>
                  <a:close/>
                  <a:moveTo>
                    <a:pt x="33" y="13"/>
                  </a:moveTo>
                  <a:lnTo>
                    <a:pt x="46" y="20"/>
                  </a:lnTo>
                  <a:lnTo>
                    <a:pt x="46" y="17"/>
                  </a:lnTo>
                  <a:lnTo>
                    <a:pt x="33" y="10"/>
                  </a:lnTo>
                  <a:lnTo>
                    <a:pt x="33" y="13"/>
                  </a:lnTo>
                  <a:close/>
                  <a:moveTo>
                    <a:pt x="52" y="23"/>
                  </a:moveTo>
                  <a:lnTo>
                    <a:pt x="64" y="30"/>
                  </a:lnTo>
                  <a:lnTo>
                    <a:pt x="64" y="28"/>
                  </a:lnTo>
                  <a:lnTo>
                    <a:pt x="52" y="21"/>
                  </a:lnTo>
                  <a:lnTo>
                    <a:pt x="52" y="23"/>
                  </a:lnTo>
                  <a:close/>
                  <a:moveTo>
                    <a:pt x="70" y="34"/>
                  </a:moveTo>
                  <a:lnTo>
                    <a:pt x="82" y="41"/>
                  </a:lnTo>
                  <a:lnTo>
                    <a:pt x="82" y="38"/>
                  </a:lnTo>
                  <a:lnTo>
                    <a:pt x="70" y="31"/>
                  </a:lnTo>
                  <a:lnTo>
                    <a:pt x="70" y="34"/>
                  </a:lnTo>
                  <a:close/>
                  <a:moveTo>
                    <a:pt x="88" y="44"/>
                  </a:moveTo>
                  <a:lnTo>
                    <a:pt x="100" y="51"/>
                  </a:lnTo>
                  <a:lnTo>
                    <a:pt x="100" y="48"/>
                  </a:lnTo>
                  <a:lnTo>
                    <a:pt x="88" y="41"/>
                  </a:lnTo>
                  <a:lnTo>
                    <a:pt x="88" y="44"/>
                  </a:lnTo>
                  <a:close/>
                  <a:moveTo>
                    <a:pt x="106" y="54"/>
                  </a:moveTo>
                  <a:lnTo>
                    <a:pt x="118" y="61"/>
                  </a:lnTo>
                  <a:lnTo>
                    <a:pt x="118" y="59"/>
                  </a:lnTo>
                  <a:lnTo>
                    <a:pt x="106" y="52"/>
                  </a:lnTo>
                  <a:lnTo>
                    <a:pt x="106" y="54"/>
                  </a:lnTo>
                  <a:close/>
                  <a:moveTo>
                    <a:pt x="124" y="65"/>
                  </a:moveTo>
                  <a:lnTo>
                    <a:pt x="136" y="72"/>
                  </a:lnTo>
                  <a:lnTo>
                    <a:pt x="136" y="69"/>
                  </a:lnTo>
                  <a:lnTo>
                    <a:pt x="124" y="62"/>
                  </a:lnTo>
                  <a:lnTo>
                    <a:pt x="124" y="65"/>
                  </a:lnTo>
                  <a:close/>
                  <a:moveTo>
                    <a:pt x="46" y="17"/>
                  </a:moveTo>
                  <a:lnTo>
                    <a:pt x="46" y="20"/>
                  </a:lnTo>
                  <a:lnTo>
                    <a:pt x="57" y="13"/>
                  </a:lnTo>
                  <a:lnTo>
                    <a:pt x="57" y="11"/>
                  </a:lnTo>
                  <a:lnTo>
                    <a:pt x="46" y="17"/>
                  </a:lnTo>
                  <a:close/>
                  <a:moveTo>
                    <a:pt x="64" y="28"/>
                  </a:moveTo>
                  <a:lnTo>
                    <a:pt x="64" y="30"/>
                  </a:lnTo>
                  <a:lnTo>
                    <a:pt x="75" y="24"/>
                  </a:lnTo>
                  <a:lnTo>
                    <a:pt x="75" y="21"/>
                  </a:lnTo>
                  <a:lnTo>
                    <a:pt x="64" y="28"/>
                  </a:lnTo>
                  <a:close/>
                  <a:moveTo>
                    <a:pt x="82" y="38"/>
                  </a:moveTo>
                  <a:lnTo>
                    <a:pt x="82" y="41"/>
                  </a:lnTo>
                  <a:lnTo>
                    <a:pt x="93" y="34"/>
                  </a:lnTo>
                  <a:lnTo>
                    <a:pt x="93" y="31"/>
                  </a:lnTo>
                  <a:lnTo>
                    <a:pt x="82" y="38"/>
                  </a:lnTo>
                  <a:close/>
                  <a:moveTo>
                    <a:pt x="100" y="48"/>
                  </a:moveTo>
                  <a:lnTo>
                    <a:pt x="100" y="51"/>
                  </a:lnTo>
                  <a:lnTo>
                    <a:pt x="111" y="44"/>
                  </a:lnTo>
                  <a:lnTo>
                    <a:pt x="111" y="42"/>
                  </a:lnTo>
                  <a:lnTo>
                    <a:pt x="100" y="48"/>
                  </a:lnTo>
                  <a:close/>
                  <a:moveTo>
                    <a:pt x="118" y="59"/>
                  </a:moveTo>
                  <a:lnTo>
                    <a:pt x="118" y="61"/>
                  </a:lnTo>
                  <a:lnTo>
                    <a:pt x="130" y="55"/>
                  </a:lnTo>
                  <a:lnTo>
                    <a:pt x="130" y="52"/>
                  </a:lnTo>
                  <a:lnTo>
                    <a:pt x="118" y="59"/>
                  </a:lnTo>
                  <a:close/>
                  <a:moveTo>
                    <a:pt x="136" y="69"/>
                  </a:moveTo>
                  <a:lnTo>
                    <a:pt x="136" y="72"/>
                  </a:lnTo>
                  <a:lnTo>
                    <a:pt x="148" y="66"/>
                  </a:lnTo>
                  <a:lnTo>
                    <a:pt x="148" y="63"/>
                  </a:lnTo>
                  <a:lnTo>
                    <a:pt x="136" y="69"/>
                  </a:lnTo>
                  <a:close/>
                  <a:moveTo>
                    <a:pt x="142" y="76"/>
                  </a:moveTo>
                  <a:lnTo>
                    <a:pt x="154" y="82"/>
                  </a:lnTo>
                  <a:lnTo>
                    <a:pt x="154" y="80"/>
                  </a:lnTo>
                  <a:lnTo>
                    <a:pt x="142" y="73"/>
                  </a:lnTo>
                  <a:lnTo>
                    <a:pt x="142" y="76"/>
                  </a:lnTo>
                  <a:close/>
                  <a:moveTo>
                    <a:pt x="154" y="80"/>
                  </a:moveTo>
                  <a:lnTo>
                    <a:pt x="154" y="82"/>
                  </a:lnTo>
                  <a:lnTo>
                    <a:pt x="165" y="76"/>
                  </a:lnTo>
                  <a:lnTo>
                    <a:pt x="165" y="73"/>
                  </a:lnTo>
                  <a:lnTo>
                    <a:pt x="154" y="80"/>
                  </a:lnTo>
                  <a:close/>
                  <a:moveTo>
                    <a:pt x="17" y="23"/>
                  </a:moveTo>
                  <a:lnTo>
                    <a:pt x="29" y="30"/>
                  </a:lnTo>
                  <a:lnTo>
                    <a:pt x="29" y="27"/>
                  </a:lnTo>
                  <a:lnTo>
                    <a:pt x="17" y="20"/>
                  </a:lnTo>
                  <a:lnTo>
                    <a:pt x="17" y="23"/>
                  </a:lnTo>
                  <a:close/>
                  <a:moveTo>
                    <a:pt x="34" y="33"/>
                  </a:moveTo>
                  <a:lnTo>
                    <a:pt x="47" y="40"/>
                  </a:lnTo>
                  <a:lnTo>
                    <a:pt x="47" y="37"/>
                  </a:lnTo>
                  <a:lnTo>
                    <a:pt x="34" y="30"/>
                  </a:lnTo>
                  <a:lnTo>
                    <a:pt x="34" y="33"/>
                  </a:lnTo>
                  <a:close/>
                  <a:moveTo>
                    <a:pt x="53" y="43"/>
                  </a:moveTo>
                  <a:lnTo>
                    <a:pt x="65" y="50"/>
                  </a:lnTo>
                  <a:lnTo>
                    <a:pt x="65" y="48"/>
                  </a:lnTo>
                  <a:lnTo>
                    <a:pt x="53" y="41"/>
                  </a:lnTo>
                  <a:lnTo>
                    <a:pt x="53" y="43"/>
                  </a:lnTo>
                  <a:close/>
                  <a:moveTo>
                    <a:pt x="71" y="54"/>
                  </a:moveTo>
                  <a:lnTo>
                    <a:pt x="83" y="61"/>
                  </a:lnTo>
                  <a:lnTo>
                    <a:pt x="83" y="58"/>
                  </a:lnTo>
                  <a:lnTo>
                    <a:pt x="71" y="51"/>
                  </a:lnTo>
                  <a:lnTo>
                    <a:pt x="71" y="54"/>
                  </a:lnTo>
                  <a:close/>
                  <a:moveTo>
                    <a:pt x="89" y="64"/>
                  </a:moveTo>
                  <a:lnTo>
                    <a:pt x="101" y="71"/>
                  </a:lnTo>
                  <a:lnTo>
                    <a:pt x="101" y="69"/>
                  </a:lnTo>
                  <a:lnTo>
                    <a:pt x="89" y="62"/>
                  </a:lnTo>
                  <a:lnTo>
                    <a:pt x="89" y="64"/>
                  </a:lnTo>
                  <a:close/>
                  <a:moveTo>
                    <a:pt x="107" y="75"/>
                  </a:moveTo>
                  <a:lnTo>
                    <a:pt x="119" y="82"/>
                  </a:lnTo>
                  <a:lnTo>
                    <a:pt x="119" y="79"/>
                  </a:lnTo>
                  <a:lnTo>
                    <a:pt x="107" y="72"/>
                  </a:lnTo>
                  <a:lnTo>
                    <a:pt x="107" y="75"/>
                  </a:lnTo>
                  <a:close/>
                  <a:moveTo>
                    <a:pt x="29" y="27"/>
                  </a:moveTo>
                  <a:lnTo>
                    <a:pt x="29" y="30"/>
                  </a:lnTo>
                  <a:lnTo>
                    <a:pt x="40" y="23"/>
                  </a:lnTo>
                  <a:lnTo>
                    <a:pt x="40" y="20"/>
                  </a:lnTo>
                  <a:lnTo>
                    <a:pt x="29" y="27"/>
                  </a:lnTo>
                  <a:close/>
                  <a:moveTo>
                    <a:pt x="47" y="37"/>
                  </a:moveTo>
                  <a:lnTo>
                    <a:pt x="47" y="40"/>
                  </a:lnTo>
                  <a:lnTo>
                    <a:pt x="58" y="33"/>
                  </a:lnTo>
                  <a:lnTo>
                    <a:pt x="58" y="31"/>
                  </a:lnTo>
                  <a:lnTo>
                    <a:pt x="47" y="37"/>
                  </a:lnTo>
                  <a:close/>
                  <a:moveTo>
                    <a:pt x="65" y="48"/>
                  </a:moveTo>
                  <a:lnTo>
                    <a:pt x="65" y="50"/>
                  </a:lnTo>
                  <a:lnTo>
                    <a:pt x="76" y="44"/>
                  </a:lnTo>
                  <a:lnTo>
                    <a:pt x="76" y="41"/>
                  </a:lnTo>
                  <a:lnTo>
                    <a:pt x="65" y="48"/>
                  </a:lnTo>
                  <a:close/>
                  <a:moveTo>
                    <a:pt x="83" y="58"/>
                  </a:moveTo>
                  <a:lnTo>
                    <a:pt x="83" y="61"/>
                  </a:lnTo>
                  <a:lnTo>
                    <a:pt x="94" y="54"/>
                  </a:lnTo>
                  <a:lnTo>
                    <a:pt x="94" y="52"/>
                  </a:lnTo>
                  <a:lnTo>
                    <a:pt x="83" y="58"/>
                  </a:lnTo>
                  <a:close/>
                  <a:moveTo>
                    <a:pt x="101" y="69"/>
                  </a:moveTo>
                  <a:lnTo>
                    <a:pt x="101" y="71"/>
                  </a:lnTo>
                  <a:lnTo>
                    <a:pt x="112" y="65"/>
                  </a:lnTo>
                  <a:lnTo>
                    <a:pt x="112" y="62"/>
                  </a:lnTo>
                  <a:lnTo>
                    <a:pt x="101" y="69"/>
                  </a:lnTo>
                  <a:close/>
                  <a:moveTo>
                    <a:pt x="119" y="79"/>
                  </a:moveTo>
                  <a:lnTo>
                    <a:pt x="119" y="82"/>
                  </a:lnTo>
                  <a:lnTo>
                    <a:pt x="131" y="75"/>
                  </a:lnTo>
                  <a:lnTo>
                    <a:pt x="131" y="72"/>
                  </a:lnTo>
                  <a:lnTo>
                    <a:pt x="119" y="79"/>
                  </a:lnTo>
                  <a:close/>
                  <a:moveTo>
                    <a:pt x="125" y="85"/>
                  </a:moveTo>
                  <a:lnTo>
                    <a:pt x="137" y="92"/>
                  </a:lnTo>
                  <a:lnTo>
                    <a:pt x="137" y="90"/>
                  </a:lnTo>
                  <a:lnTo>
                    <a:pt x="125" y="83"/>
                  </a:lnTo>
                  <a:lnTo>
                    <a:pt x="125" y="85"/>
                  </a:lnTo>
                  <a:close/>
                  <a:moveTo>
                    <a:pt x="137" y="90"/>
                  </a:moveTo>
                  <a:lnTo>
                    <a:pt x="137" y="92"/>
                  </a:lnTo>
                  <a:lnTo>
                    <a:pt x="149" y="86"/>
                  </a:lnTo>
                  <a:lnTo>
                    <a:pt x="149" y="83"/>
                  </a:lnTo>
                  <a:lnTo>
                    <a:pt x="137" y="90"/>
                  </a:lnTo>
                  <a:close/>
                  <a:moveTo>
                    <a:pt x="0" y="32"/>
                  </a:moveTo>
                  <a:lnTo>
                    <a:pt x="11" y="39"/>
                  </a:lnTo>
                  <a:lnTo>
                    <a:pt x="11" y="37"/>
                  </a:lnTo>
                  <a:lnTo>
                    <a:pt x="0" y="30"/>
                  </a:lnTo>
                  <a:lnTo>
                    <a:pt x="0" y="32"/>
                  </a:lnTo>
                  <a:close/>
                  <a:moveTo>
                    <a:pt x="18" y="43"/>
                  </a:moveTo>
                  <a:lnTo>
                    <a:pt x="30" y="50"/>
                  </a:lnTo>
                  <a:lnTo>
                    <a:pt x="30" y="47"/>
                  </a:lnTo>
                  <a:lnTo>
                    <a:pt x="18" y="40"/>
                  </a:lnTo>
                  <a:lnTo>
                    <a:pt x="18" y="43"/>
                  </a:lnTo>
                  <a:close/>
                  <a:moveTo>
                    <a:pt x="36" y="53"/>
                  </a:moveTo>
                  <a:lnTo>
                    <a:pt x="84" y="81"/>
                  </a:lnTo>
                  <a:lnTo>
                    <a:pt x="84" y="79"/>
                  </a:lnTo>
                  <a:lnTo>
                    <a:pt x="36" y="51"/>
                  </a:lnTo>
                  <a:lnTo>
                    <a:pt x="36" y="53"/>
                  </a:lnTo>
                  <a:close/>
                  <a:moveTo>
                    <a:pt x="90" y="85"/>
                  </a:moveTo>
                  <a:lnTo>
                    <a:pt x="102" y="91"/>
                  </a:lnTo>
                  <a:lnTo>
                    <a:pt x="102" y="89"/>
                  </a:lnTo>
                  <a:lnTo>
                    <a:pt x="90" y="82"/>
                  </a:lnTo>
                  <a:lnTo>
                    <a:pt x="90" y="85"/>
                  </a:lnTo>
                  <a:close/>
                  <a:moveTo>
                    <a:pt x="11" y="37"/>
                  </a:moveTo>
                  <a:lnTo>
                    <a:pt x="11" y="39"/>
                  </a:lnTo>
                  <a:lnTo>
                    <a:pt x="23" y="33"/>
                  </a:lnTo>
                  <a:lnTo>
                    <a:pt x="23" y="30"/>
                  </a:lnTo>
                  <a:lnTo>
                    <a:pt x="11" y="37"/>
                  </a:lnTo>
                  <a:close/>
                  <a:moveTo>
                    <a:pt x="30" y="47"/>
                  </a:moveTo>
                  <a:lnTo>
                    <a:pt x="30" y="50"/>
                  </a:lnTo>
                  <a:lnTo>
                    <a:pt x="41" y="43"/>
                  </a:lnTo>
                  <a:lnTo>
                    <a:pt x="41" y="41"/>
                  </a:lnTo>
                  <a:lnTo>
                    <a:pt x="30" y="47"/>
                  </a:lnTo>
                  <a:close/>
                  <a:moveTo>
                    <a:pt x="84" y="79"/>
                  </a:moveTo>
                  <a:lnTo>
                    <a:pt x="84" y="81"/>
                  </a:lnTo>
                  <a:lnTo>
                    <a:pt x="95" y="75"/>
                  </a:lnTo>
                  <a:lnTo>
                    <a:pt x="95" y="72"/>
                  </a:lnTo>
                  <a:lnTo>
                    <a:pt x="84" y="79"/>
                  </a:lnTo>
                  <a:close/>
                  <a:moveTo>
                    <a:pt x="102" y="89"/>
                  </a:moveTo>
                  <a:lnTo>
                    <a:pt x="102" y="91"/>
                  </a:lnTo>
                  <a:lnTo>
                    <a:pt x="113" y="85"/>
                  </a:lnTo>
                  <a:lnTo>
                    <a:pt x="113" y="82"/>
                  </a:lnTo>
                  <a:lnTo>
                    <a:pt x="102" y="89"/>
                  </a:lnTo>
                  <a:close/>
                  <a:moveTo>
                    <a:pt x="108" y="95"/>
                  </a:moveTo>
                  <a:lnTo>
                    <a:pt x="120" y="102"/>
                  </a:lnTo>
                  <a:lnTo>
                    <a:pt x="120" y="99"/>
                  </a:lnTo>
                  <a:lnTo>
                    <a:pt x="108" y="92"/>
                  </a:lnTo>
                  <a:lnTo>
                    <a:pt x="108" y="95"/>
                  </a:lnTo>
                  <a:close/>
                  <a:moveTo>
                    <a:pt x="120" y="99"/>
                  </a:moveTo>
                  <a:lnTo>
                    <a:pt x="120" y="102"/>
                  </a:lnTo>
                  <a:lnTo>
                    <a:pt x="132" y="96"/>
                  </a:lnTo>
                  <a:lnTo>
                    <a:pt x="132" y="93"/>
                  </a:lnTo>
                  <a:lnTo>
                    <a:pt x="120" y="99"/>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nvGrpSpPr>
          <p:cNvPr id="6157" name="Groupe 283"/>
          <p:cNvGrpSpPr>
            <a:grpSpLocks/>
          </p:cNvGrpSpPr>
          <p:nvPr/>
        </p:nvGrpSpPr>
        <p:grpSpPr bwMode="auto">
          <a:xfrm>
            <a:off x="6861175" y="3735388"/>
            <a:ext cx="457200" cy="420687"/>
            <a:chOff x="6758006" y="4437073"/>
            <a:chExt cx="457200" cy="420687"/>
          </a:xfrm>
        </p:grpSpPr>
        <p:sp>
          <p:nvSpPr>
            <p:cNvPr id="6158" name="Freeform 1123"/>
            <p:cNvSpPr>
              <a:spLocks/>
            </p:cNvSpPr>
            <p:nvPr/>
          </p:nvSpPr>
          <p:spPr bwMode="auto">
            <a:xfrm>
              <a:off x="6983431" y="4691073"/>
              <a:ext cx="231775" cy="158750"/>
            </a:xfrm>
            <a:custGeom>
              <a:avLst/>
              <a:gdLst>
                <a:gd name="T0" fmla="*/ 0 w 423"/>
                <a:gd name="T1" fmla="*/ 0 h 290"/>
                <a:gd name="T2" fmla="*/ 0 w 423"/>
                <a:gd name="T3" fmla="*/ 0 h 290"/>
                <a:gd name="T4" fmla="*/ 0 w 423"/>
                <a:gd name="T5" fmla="*/ 0 h 290"/>
                <a:gd name="T6" fmla="*/ 0 w 423"/>
                <a:gd name="T7" fmla="*/ 0 h 290"/>
                <a:gd name="T8" fmla="*/ 0 w 423"/>
                <a:gd name="T9" fmla="*/ 0 h 290"/>
                <a:gd name="T10" fmla="*/ 0 w 423"/>
                <a:gd name="T11" fmla="*/ 0 h 290"/>
                <a:gd name="T12" fmla="*/ 0 w 423"/>
                <a:gd name="T13" fmla="*/ 0 h 290"/>
                <a:gd name="T14" fmla="*/ 0 60000 65536"/>
                <a:gd name="T15" fmla="*/ 0 60000 65536"/>
                <a:gd name="T16" fmla="*/ 0 60000 65536"/>
                <a:gd name="T17" fmla="*/ 0 60000 65536"/>
                <a:gd name="T18" fmla="*/ 0 60000 65536"/>
                <a:gd name="T19" fmla="*/ 0 60000 65536"/>
                <a:gd name="T20" fmla="*/ 0 60000 65536"/>
                <a:gd name="T21" fmla="*/ 0 w 423"/>
                <a:gd name="T22" fmla="*/ 0 h 290"/>
                <a:gd name="T23" fmla="*/ 423 w 423"/>
                <a:gd name="T24" fmla="*/ 290 h 2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3" h="290">
                  <a:moveTo>
                    <a:pt x="148" y="290"/>
                  </a:moveTo>
                  <a:cubicBezTo>
                    <a:pt x="246" y="281"/>
                    <a:pt x="335" y="232"/>
                    <a:pt x="397" y="154"/>
                  </a:cubicBezTo>
                  <a:cubicBezTo>
                    <a:pt x="423" y="103"/>
                    <a:pt x="403" y="39"/>
                    <a:pt x="353" y="13"/>
                  </a:cubicBezTo>
                  <a:cubicBezTo>
                    <a:pt x="337" y="4"/>
                    <a:pt x="319" y="0"/>
                    <a:pt x="301" y="1"/>
                  </a:cubicBezTo>
                  <a:lnTo>
                    <a:pt x="0" y="290"/>
                  </a:lnTo>
                  <a:lnTo>
                    <a:pt x="148" y="290"/>
                  </a:lnTo>
                  <a:close/>
                </a:path>
              </a:pathLst>
            </a:custGeom>
            <a:solidFill>
              <a:srgbClr val="DDDDDD"/>
            </a:solidFill>
            <a:ln w="0">
              <a:solidFill>
                <a:srgbClr val="000000"/>
              </a:solidFill>
              <a:round/>
              <a:headEnd/>
              <a:tailEnd/>
            </a:ln>
          </p:spPr>
          <p:txBody>
            <a:bodyPr/>
            <a:lstStyle/>
            <a:p>
              <a:endParaRPr lang="fr-FR"/>
            </a:p>
          </p:txBody>
        </p:sp>
        <p:pic>
          <p:nvPicPr>
            <p:cNvPr id="6159" name="Picture 11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0" name="Picture 112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67556" y="4718060"/>
              <a:ext cx="1762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1" name="Freeform 1126"/>
            <p:cNvSpPr>
              <a:spLocks/>
            </p:cNvSpPr>
            <p:nvPr/>
          </p:nvSpPr>
          <p:spPr bwMode="auto">
            <a:xfrm>
              <a:off x="6983431" y="4729173"/>
              <a:ext cx="153988" cy="120650"/>
            </a:xfrm>
            <a:custGeom>
              <a:avLst/>
              <a:gdLst>
                <a:gd name="T0" fmla="*/ 0 w 97"/>
                <a:gd name="T1" fmla="*/ 2147483647 h 76"/>
                <a:gd name="T2" fmla="*/ 2147483647 w 97"/>
                <a:gd name="T3" fmla="*/ 0 h 76"/>
                <a:gd name="T4" fmla="*/ 2147483647 w 97"/>
                <a:gd name="T5" fmla="*/ 2147483647 h 76"/>
                <a:gd name="T6" fmla="*/ 0 w 97"/>
                <a:gd name="T7" fmla="*/ 2147483647 h 76"/>
                <a:gd name="T8" fmla="*/ 0 w 97"/>
                <a:gd name="T9" fmla="*/ 2147483647 h 76"/>
                <a:gd name="T10" fmla="*/ 0 60000 65536"/>
                <a:gd name="T11" fmla="*/ 0 60000 65536"/>
                <a:gd name="T12" fmla="*/ 0 60000 65536"/>
                <a:gd name="T13" fmla="*/ 0 60000 65536"/>
                <a:gd name="T14" fmla="*/ 0 60000 65536"/>
                <a:gd name="T15" fmla="*/ 0 w 97"/>
                <a:gd name="T16" fmla="*/ 0 h 76"/>
                <a:gd name="T17" fmla="*/ 97 w 97"/>
                <a:gd name="T18" fmla="*/ 76 h 76"/>
              </a:gdLst>
              <a:ahLst/>
              <a:cxnLst>
                <a:cxn ang="T10">
                  <a:pos x="T0" y="T1"/>
                </a:cxn>
                <a:cxn ang="T11">
                  <a:pos x="T2" y="T3"/>
                </a:cxn>
                <a:cxn ang="T12">
                  <a:pos x="T4" y="T5"/>
                </a:cxn>
                <a:cxn ang="T13">
                  <a:pos x="T6" y="T7"/>
                </a:cxn>
                <a:cxn ang="T14">
                  <a:pos x="T8" y="T9"/>
                </a:cxn>
              </a:cxnLst>
              <a:rect l="T15" t="T16" r="T17" b="T18"/>
              <a:pathLst>
                <a:path w="97" h="76">
                  <a:moveTo>
                    <a:pt x="0" y="56"/>
                  </a:moveTo>
                  <a:lnTo>
                    <a:pt x="97" y="0"/>
                  </a:lnTo>
                  <a:lnTo>
                    <a:pt x="90" y="24"/>
                  </a:lnTo>
                  <a:lnTo>
                    <a:pt x="0" y="76"/>
                  </a:lnTo>
                  <a:lnTo>
                    <a:pt x="0" y="56"/>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6162" name="Picture 112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3" name="Picture 112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9319" y="4559310"/>
              <a:ext cx="889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4" name="Freeform 1129"/>
            <p:cNvSpPr>
              <a:spLocks/>
            </p:cNvSpPr>
            <p:nvPr/>
          </p:nvSpPr>
          <p:spPr bwMode="auto">
            <a:xfrm>
              <a:off x="7116781" y="4572010"/>
              <a:ext cx="68263" cy="169862"/>
            </a:xfrm>
            <a:custGeom>
              <a:avLst/>
              <a:gdLst>
                <a:gd name="T0" fmla="*/ 0 w 43"/>
                <a:gd name="T1" fmla="*/ 2147483647 h 107"/>
                <a:gd name="T2" fmla="*/ 2147483647 w 43"/>
                <a:gd name="T3" fmla="*/ 0 h 107"/>
                <a:gd name="T4" fmla="*/ 2147483647 w 43"/>
                <a:gd name="T5" fmla="*/ 0 h 107"/>
                <a:gd name="T6" fmla="*/ 2147483647 w 43"/>
                <a:gd name="T7" fmla="*/ 2147483647 h 107"/>
                <a:gd name="T8" fmla="*/ 0 w 43"/>
                <a:gd name="T9" fmla="*/ 2147483647 h 107"/>
                <a:gd name="T10" fmla="*/ 0 60000 65536"/>
                <a:gd name="T11" fmla="*/ 0 60000 65536"/>
                <a:gd name="T12" fmla="*/ 0 60000 65536"/>
                <a:gd name="T13" fmla="*/ 0 60000 65536"/>
                <a:gd name="T14" fmla="*/ 0 60000 65536"/>
                <a:gd name="T15" fmla="*/ 0 w 43"/>
                <a:gd name="T16" fmla="*/ 0 h 107"/>
                <a:gd name="T17" fmla="*/ 43 w 43"/>
                <a:gd name="T18" fmla="*/ 107 h 107"/>
              </a:gdLst>
              <a:ahLst/>
              <a:cxnLst>
                <a:cxn ang="T10">
                  <a:pos x="T0" y="T1"/>
                </a:cxn>
                <a:cxn ang="T11">
                  <a:pos x="T2" y="T3"/>
                </a:cxn>
                <a:cxn ang="T12">
                  <a:pos x="T4" y="T5"/>
                </a:cxn>
                <a:cxn ang="T13">
                  <a:pos x="T6" y="T7"/>
                </a:cxn>
                <a:cxn ang="T14">
                  <a:pos x="T8" y="T9"/>
                </a:cxn>
              </a:cxnLst>
              <a:rect l="T15" t="T16" r="T17" b="T18"/>
              <a:pathLst>
                <a:path w="43" h="107">
                  <a:moveTo>
                    <a:pt x="0" y="107"/>
                  </a:moveTo>
                  <a:lnTo>
                    <a:pt x="31" y="0"/>
                  </a:lnTo>
                  <a:lnTo>
                    <a:pt x="43" y="0"/>
                  </a:lnTo>
                  <a:lnTo>
                    <a:pt x="13" y="99"/>
                  </a:lnTo>
                  <a:lnTo>
                    <a:pt x="0" y="107"/>
                  </a:ln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165" name="Rectangle 1130"/>
            <p:cNvSpPr>
              <a:spLocks noChangeArrowheads="1"/>
            </p:cNvSpPr>
            <p:nvPr/>
          </p:nvSpPr>
          <p:spPr bwMode="auto">
            <a:xfrm>
              <a:off x="6942156" y="4437073"/>
              <a:ext cx="2540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66" name="Rectangle 1131"/>
            <p:cNvSpPr>
              <a:spLocks noChangeArrowheads="1"/>
            </p:cNvSpPr>
            <p:nvPr/>
          </p:nvSpPr>
          <p:spPr bwMode="auto">
            <a:xfrm>
              <a:off x="6942156" y="4445010"/>
              <a:ext cx="254000" cy="9525"/>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67" name="Rectangle 1132"/>
            <p:cNvSpPr>
              <a:spLocks noChangeArrowheads="1"/>
            </p:cNvSpPr>
            <p:nvPr/>
          </p:nvSpPr>
          <p:spPr bwMode="auto">
            <a:xfrm>
              <a:off x="6942156" y="4454535"/>
              <a:ext cx="2540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68" name="Rectangle 1133"/>
            <p:cNvSpPr>
              <a:spLocks noChangeArrowheads="1"/>
            </p:cNvSpPr>
            <p:nvPr/>
          </p:nvSpPr>
          <p:spPr bwMode="auto">
            <a:xfrm>
              <a:off x="6942156" y="4462473"/>
              <a:ext cx="254000" cy="9525"/>
            </a:xfrm>
            <a:prstGeom prst="rect">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69" name="Rectangle 1134"/>
            <p:cNvSpPr>
              <a:spLocks noChangeArrowheads="1"/>
            </p:cNvSpPr>
            <p:nvPr/>
          </p:nvSpPr>
          <p:spPr bwMode="auto">
            <a:xfrm>
              <a:off x="6942156" y="4471998"/>
              <a:ext cx="2540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70" name="Rectangle 1135"/>
            <p:cNvSpPr>
              <a:spLocks noChangeArrowheads="1"/>
            </p:cNvSpPr>
            <p:nvPr/>
          </p:nvSpPr>
          <p:spPr bwMode="auto">
            <a:xfrm>
              <a:off x="6942156" y="4481523"/>
              <a:ext cx="254000" cy="7937"/>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71" name="Rectangle 1136"/>
            <p:cNvSpPr>
              <a:spLocks noChangeArrowheads="1"/>
            </p:cNvSpPr>
            <p:nvPr/>
          </p:nvSpPr>
          <p:spPr bwMode="auto">
            <a:xfrm>
              <a:off x="6942156" y="4489460"/>
              <a:ext cx="254000" cy="9525"/>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72" name="Rectangle 1137"/>
            <p:cNvSpPr>
              <a:spLocks noChangeArrowheads="1"/>
            </p:cNvSpPr>
            <p:nvPr/>
          </p:nvSpPr>
          <p:spPr bwMode="auto">
            <a:xfrm>
              <a:off x="6942156" y="4498985"/>
              <a:ext cx="2540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73" name="Rectangle 1138"/>
            <p:cNvSpPr>
              <a:spLocks noChangeArrowheads="1"/>
            </p:cNvSpPr>
            <p:nvPr/>
          </p:nvSpPr>
          <p:spPr bwMode="auto">
            <a:xfrm>
              <a:off x="6942156" y="4506923"/>
              <a:ext cx="2540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74" name="Rectangle 1139"/>
            <p:cNvSpPr>
              <a:spLocks noChangeArrowheads="1"/>
            </p:cNvSpPr>
            <p:nvPr/>
          </p:nvSpPr>
          <p:spPr bwMode="auto">
            <a:xfrm>
              <a:off x="6942156" y="4516448"/>
              <a:ext cx="254000" cy="7937"/>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75" name="Rectangle 1140"/>
            <p:cNvSpPr>
              <a:spLocks noChangeArrowheads="1"/>
            </p:cNvSpPr>
            <p:nvPr/>
          </p:nvSpPr>
          <p:spPr bwMode="auto">
            <a:xfrm>
              <a:off x="6942156" y="4524385"/>
              <a:ext cx="254000" cy="952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76" name="Rectangle 1141"/>
            <p:cNvSpPr>
              <a:spLocks noChangeArrowheads="1"/>
            </p:cNvSpPr>
            <p:nvPr/>
          </p:nvSpPr>
          <p:spPr bwMode="auto">
            <a:xfrm>
              <a:off x="6942156" y="4533910"/>
              <a:ext cx="254000" cy="7937"/>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77" name="Rectangle 1142"/>
            <p:cNvSpPr>
              <a:spLocks noChangeArrowheads="1"/>
            </p:cNvSpPr>
            <p:nvPr/>
          </p:nvSpPr>
          <p:spPr bwMode="auto">
            <a:xfrm>
              <a:off x="6942156" y="4541848"/>
              <a:ext cx="254000" cy="9525"/>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78" name="Rectangle 1143"/>
            <p:cNvSpPr>
              <a:spLocks noChangeArrowheads="1"/>
            </p:cNvSpPr>
            <p:nvPr/>
          </p:nvSpPr>
          <p:spPr bwMode="auto">
            <a:xfrm>
              <a:off x="6942156" y="4551373"/>
              <a:ext cx="2540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79" name="Rectangle 1144"/>
            <p:cNvSpPr>
              <a:spLocks noChangeArrowheads="1"/>
            </p:cNvSpPr>
            <p:nvPr/>
          </p:nvSpPr>
          <p:spPr bwMode="auto">
            <a:xfrm>
              <a:off x="6942156" y="4559310"/>
              <a:ext cx="254000" cy="952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80" name="Rectangle 1145"/>
            <p:cNvSpPr>
              <a:spLocks noChangeArrowheads="1"/>
            </p:cNvSpPr>
            <p:nvPr/>
          </p:nvSpPr>
          <p:spPr bwMode="auto">
            <a:xfrm>
              <a:off x="6942156" y="4568835"/>
              <a:ext cx="254000" cy="7937"/>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81" name="Freeform 1146"/>
            <p:cNvSpPr>
              <a:spLocks/>
            </p:cNvSpPr>
            <p:nvPr/>
          </p:nvSpPr>
          <p:spPr bwMode="auto">
            <a:xfrm>
              <a:off x="6953269" y="4448185"/>
              <a:ext cx="231775" cy="123825"/>
            </a:xfrm>
            <a:custGeom>
              <a:avLst/>
              <a:gdLst>
                <a:gd name="T0" fmla="*/ 0 w 422"/>
                <a:gd name="T1" fmla="*/ 0 h 224"/>
                <a:gd name="T2" fmla="*/ 0 w 422"/>
                <a:gd name="T3" fmla="*/ 0 h 224"/>
                <a:gd name="T4" fmla="*/ 0 w 422"/>
                <a:gd name="T5" fmla="*/ 0 h 224"/>
                <a:gd name="T6" fmla="*/ 0 w 422"/>
                <a:gd name="T7" fmla="*/ 0 h 224"/>
                <a:gd name="T8" fmla="*/ 0 w 422"/>
                <a:gd name="T9" fmla="*/ 0 h 224"/>
                <a:gd name="T10" fmla="*/ 0 w 422"/>
                <a:gd name="T11" fmla="*/ 0 h 224"/>
                <a:gd name="T12" fmla="*/ 0 60000 65536"/>
                <a:gd name="T13" fmla="*/ 0 60000 65536"/>
                <a:gd name="T14" fmla="*/ 0 60000 65536"/>
                <a:gd name="T15" fmla="*/ 0 60000 65536"/>
                <a:gd name="T16" fmla="*/ 0 60000 65536"/>
                <a:gd name="T17" fmla="*/ 0 60000 65536"/>
                <a:gd name="T18" fmla="*/ 0 w 422"/>
                <a:gd name="T19" fmla="*/ 0 h 224"/>
                <a:gd name="T20" fmla="*/ 422 w 422"/>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422" h="224">
                  <a:moveTo>
                    <a:pt x="0" y="2"/>
                  </a:moveTo>
                  <a:lnTo>
                    <a:pt x="34" y="0"/>
                  </a:lnTo>
                  <a:lnTo>
                    <a:pt x="304" y="143"/>
                  </a:lnTo>
                  <a:lnTo>
                    <a:pt x="422" y="224"/>
                  </a:lnTo>
                  <a:lnTo>
                    <a:pt x="388" y="224"/>
                  </a:lnTo>
                  <a:cubicBezTo>
                    <a:pt x="258" y="152"/>
                    <a:pt x="128" y="78"/>
                    <a:pt x="0" y="2"/>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182" name="Rectangle 1147"/>
            <p:cNvSpPr>
              <a:spLocks noChangeArrowheads="1"/>
            </p:cNvSpPr>
            <p:nvPr/>
          </p:nvSpPr>
          <p:spPr bwMode="auto">
            <a:xfrm>
              <a:off x="6758006" y="4603760"/>
              <a:ext cx="368300" cy="7937"/>
            </a:xfrm>
            <a:prstGeom prst="rect">
              <a:avLst/>
            </a:prstGeom>
            <a:solidFill>
              <a:srgbClr val="FEFEF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83" name="Rectangle 1148"/>
            <p:cNvSpPr>
              <a:spLocks noChangeArrowheads="1"/>
            </p:cNvSpPr>
            <p:nvPr/>
          </p:nvSpPr>
          <p:spPr bwMode="auto">
            <a:xfrm>
              <a:off x="6758006" y="4611698"/>
              <a:ext cx="368300" cy="9525"/>
            </a:xfrm>
            <a:prstGeom prst="rect">
              <a:avLst/>
            </a:prstGeom>
            <a:solidFill>
              <a:srgbClr val="DFDF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84" name="Rectangle 1149"/>
            <p:cNvSpPr>
              <a:spLocks noChangeArrowheads="1"/>
            </p:cNvSpPr>
            <p:nvPr/>
          </p:nvSpPr>
          <p:spPr bwMode="auto">
            <a:xfrm>
              <a:off x="6758006" y="4621223"/>
              <a:ext cx="368300" cy="9525"/>
            </a:xfrm>
            <a:prstGeom prst="rect">
              <a:avLst/>
            </a:prstGeom>
            <a:solidFill>
              <a:srgbClr val="E1E1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85" name="Rectangle 1150"/>
            <p:cNvSpPr>
              <a:spLocks noChangeArrowheads="1"/>
            </p:cNvSpPr>
            <p:nvPr/>
          </p:nvSpPr>
          <p:spPr bwMode="auto">
            <a:xfrm>
              <a:off x="6758006" y="4630748"/>
              <a:ext cx="368300" cy="7937"/>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86" name="Rectangle 1151"/>
            <p:cNvSpPr>
              <a:spLocks noChangeArrowheads="1"/>
            </p:cNvSpPr>
            <p:nvPr/>
          </p:nvSpPr>
          <p:spPr bwMode="auto">
            <a:xfrm>
              <a:off x="6758006" y="4638685"/>
              <a:ext cx="368300" cy="95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87" name="Rectangle 1152"/>
            <p:cNvSpPr>
              <a:spLocks noChangeArrowheads="1"/>
            </p:cNvSpPr>
            <p:nvPr/>
          </p:nvSpPr>
          <p:spPr bwMode="auto">
            <a:xfrm>
              <a:off x="6758006" y="4648210"/>
              <a:ext cx="368300" cy="7937"/>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88" name="Rectangle 1153"/>
            <p:cNvSpPr>
              <a:spLocks noChangeArrowheads="1"/>
            </p:cNvSpPr>
            <p:nvPr/>
          </p:nvSpPr>
          <p:spPr bwMode="auto">
            <a:xfrm>
              <a:off x="6758006" y="4656148"/>
              <a:ext cx="368300" cy="95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89" name="Rectangle 1154"/>
            <p:cNvSpPr>
              <a:spLocks noChangeArrowheads="1"/>
            </p:cNvSpPr>
            <p:nvPr/>
          </p:nvSpPr>
          <p:spPr bwMode="auto">
            <a:xfrm>
              <a:off x="6758006" y="4665673"/>
              <a:ext cx="368300" cy="7937"/>
            </a:xfrm>
            <a:prstGeom prst="rect">
              <a:avLst/>
            </a:prstGeom>
            <a:solidFill>
              <a:srgbClr val="E7E7E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90" name="Rectangle 1155"/>
            <p:cNvSpPr>
              <a:spLocks noChangeArrowheads="1"/>
            </p:cNvSpPr>
            <p:nvPr/>
          </p:nvSpPr>
          <p:spPr bwMode="auto">
            <a:xfrm>
              <a:off x="6758006" y="4673610"/>
              <a:ext cx="368300" cy="9525"/>
            </a:xfrm>
            <a:prstGeom prst="rect">
              <a:avLst/>
            </a:prstGeom>
            <a:solidFill>
              <a:srgbClr val="E8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91" name="Rectangle 1156"/>
            <p:cNvSpPr>
              <a:spLocks noChangeArrowheads="1"/>
            </p:cNvSpPr>
            <p:nvPr/>
          </p:nvSpPr>
          <p:spPr bwMode="auto">
            <a:xfrm>
              <a:off x="6758006" y="4683135"/>
              <a:ext cx="368300" cy="7937"/>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92" name="Rectangle 1157"/>
            <p:cNvSpPr>
              <a:spLocks noChangeArrowheads="1"/>
            </p:cNvSpPr>
            <p:nvPr/>
          </p:nvSpPr>
          <p:spPr bwMode="auto">
            <a:xfrm>
              <a:off x="6758006" y="4691073"/>
              <a:ext cx="368300" cy="9525"/>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93" name="Rectangle 1158"/>
            <p:cNvSpPr>
              <a:spLocks noChangeArrowheads="1"/>
            </p:cNvSpPr>
            <p:nvPr/>
          </p:nvSpPr>
          <p:spPr bwMode="auto">
            <a:xfrm>
              <a:off x="6758006" y="4700598"/>
              <a:ext cx="368300" cy="7937"/>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94" name="Rectangle 1159"/>
            <p:cNvSpPr>
              <a:spLocks noChangeArrowheads="1"/>
            </p:cNvSpPr>
            <p:nvPr/>
          </p:nvSpPr>
          <p:spPr bwMode="auto">
            <a:xfrm>
              <a:off x="6758006" y="4708535"/>
              <a:ext cx="368300" cy="952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95" name="Rectangle 1160"/>
            <p:cNvSpPr>
              <a:spLocks noChangeArrowheads="1"/>
            </p:cNvSpPr>
            <p:nvPr/>
          </p:nvSpPr>
          <p:spPr bwMode="auto">
            <a:xfrm>
              <a:off x="6758006" y="4718060"/>
              <a:ext cx="368300" cy="7937"/>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96" name="Rectangle 1161"/>
            <p:cNvSpPr>
              <a:spLocks noChangeArrowheads="1"/>
            </p:cNvSpPr>
            <p:nvPr/>
          </p:nvSpPr>
          <p:spPr bwMode="auto">
            <a:xfrm>
              <a:off x="6758006" y="4725998"/>
              <a:ext cx="368300" cy="9525"/>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97" name="Rectangle 1162"/>
            <p:cNvSpPr>
              <a:spLocks noChangeArrowheads="1"/>
            </p:cNvSpPr>
            <p:nvPr/>
          </p:nvSpPr>
          <p:spPr bwMode="auto">
            <a:xfrm>
              <a:off x="6758006" y="4735523"/>
              <a:ext cx="368300" cy="7937"/>
            </a:xfrm>
            <a:prstGeom prst="rect">
              <a:avLst/>
            </a:prstGeom>
            <a:solidFill>
              <a:srgbClr val="F1F1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98" name="Rectangle 1163"/>
            <p:cNvSpPr>
              <a:spLocks noChangeArrowheads="1"/>
            </p:cNvSpPr>
            <p:nvPr/>
          </p:nvSpPr>
          <p:spPr bwMode="auto">
            <a:xfrm>
              <a:off x="6758006" y="4743460"/>
              <a:ext cx="368300" cy="9525"/>
            </a:xfrm>
            <a:prstGeom prst="rect">
              <a:avLst/>
            </a:prstGeom>
            <a:solidFill>
              <a:srgbClr val="F3F3F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199" name="Rectangle 1164"/>
            <p:cNvSpPr>
              <a:spLocks noChangeArrowheads="1"/>
            </p:cNvSpPr>
            <p:nvPr/>
          </p:nvSpPr>
          <p:spPr bwMode="auto">
            <a:xfrm>
              <a:off x="6758006" y="4752985"/>
              <a:ext cx="368300" cy="9525"/>
            </a:xfrm>
            <a:prstGeom prst="rect">
              <a:avLst/>
            </a:prstGeom>
            <a:solidFill>
              <a:srgbClr val="F4F4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00" name="Rectangle 1165"/>
            <p:cNvSpPr>
              <a:spLocks noChangeArrowheads="1"/>
            </p:cNvSpPr>
            <p:nvPr/>
          </p:nvSpPr>
          <p:spPr bwMode="auto">
            <a:xfrm>
              <a:off x="6758006" y="4762510"/>
              <a:ext cx="368300" cy="7937"/>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01" name="Rectangle 1166"/>
            <p:cNvSpPr>
              <a:spLocks noChangeArrowheads="1"/>
            </p:cNvSpPr>
            <p:nvPr/>
          </p:nvSpPr>
          <p:spPr bwMode="auto">
            <a:xfrm>
              <a:off x="6758006" y="4770448"/>
              <a:ext cx="368300" cy="9525"/>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02" name="Rectangle 1167"/>
            <p:cNvSpPr>
              <a:spLocks noChangeArrowheads="1"/>
            </p:cNvSpPr>
            <p:nvPr/>
          </p:nvSpPr>
          <p:spPr bwMode="auto">
            <a:xfrm>
              <a:off x="6758006" y="4779973"/>
              <a:ext cx="368300" cy="7937"/>
            </a:xfrm>
            <a:prstGeom prst="rect">
              <a:avLst/>
            </a:prstGeom>
            <a:solidFill>
              <a:srgbClr val="F8F8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03" name="Rectangle 1168"/>
            <p:cNvSpPr>
              <a:spLocks noChangeArrowheads="1"/>
            </p:cNvSpPr>
            <p:nvPr/>
          </p:nvSpPr>
          <p:spPr bwMode="auto">
            <a:xfrm>
              <a:off x="6758006" y="4787910"/>
              <a:ext cx="368300" cy="9525"/>
            </a:xfrm>
            <a:prstGeom prst="rect">
              <a:avLst/>
            </a:prstGeom>
            <a:solidFill>
              <a:srgbClr val="F9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04" name="Rectangle 1169"/>
            <p:cNvSpPr>
              <a:spLocks noChangeArrowheads="1"/>
            </p:cNvSpPr>
            <p:nvPr/>
          </p:nvSpPr>
          <p:spPr bwMode="auto">
            <a:xfrm>
              <a:off x="6758006" y="4797435"/>
              <a:ext cx="368300" cy="7937"/>
            </a:xfrm>
            <a:prstGeom prst="rect">
              <a:avLst/>
            </a:prstGeom>
            <a:solidFill>
              <a:srgbClr val="FBFB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05" name="Rectangle 1170"/>
            <p:cNvSpPr>
              <a:spLocks noChangeArrowheads="1"/>
            </p:cNvSpPr>
            <p:nvPr/>
          </p:nvSpPr>
          <p:spPr bwMode="auto">
            <a:xfrm>
              <a:off x="6758006" y="4805373"/>
              <a:ext cx="368300" cy="9525"/>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06" name="Rectangle 1171"/>
            <p:cNvSpPr>
              <a:spLocks noChangeArrowheads="1"/>
            </p:cNvSpPr>
            <p:nvPr/>
          </p:nvSpPr>
          <p:spPr bwMode="auto">
            <a:xfrm>
              <a:off x="6758006" y="4814898"/>
              <a:ext cx="368300" cy="7937"/>
            </a:xfrm>
            <a:prstGeom prst="rect">
              <a:avLst/>
            </a:prstGeom>
            <a:solidFill>
              <a:srgbClr val="FDFDF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endParaRPr lang="fr-FR" altLang="fr-FR" sz="1800">
                <a:latin typeface="Arial" charset="0"/>
              </a:endParaRPr>
            </a:p>
          </p:txBody>
        </p:sp>
        <p:sp>
          <p:nvSpPr>
            <p:cNvPr id="6207" name="Freeform 1172"/>
            <p:cNvSpPr>
              <a:spLocks/>
            </p:cNvSpPr>
            <p:nvPr/>
          </p:nvSpPr>
          <p:spPr bwMode="auto">
            <a:xfrm>
              <a:off x="6770706" y="4619635"/>
              <a:ext cx="346075" cy="198437"/>
            </a:xfrm>
            <a:custGeom>
              <a:avLst/>
              <a:gdLst>
                <a:gd name="T0" fmla="*/ 0 w 631"/>
                <a:gd name="T1" fmla="*/ 0 h 364"/>
                <a:gd name="T2" fmla="*/ 0 w 631"/>
                <a:gd name="T3" fmla="*/ 0 h 364"/>
                <a:gd name="T4" fmla="*/ 0 w 631"/>
                <a:gd name="T5" fmla="*/ 0 h 364"/>
                <a:gd name="T6" fmla="*/ 0 w 631"/>
                <a:gd name="T7" fmla="*/ 0 h 364"/>
                <a:gd name="T8" fmla="*/ 0 w 631"/>
                <a:gd name="T9" fmla="*/ 0 h 364"/>
                <a:gd name="T10" fmla="*/ 0 60000 65536"/>
                <a:gd name="T11" fmla="*/ 0 60000 65536"/>
                <a:gd name="T12" fmla="*/ 0 60000 65536"/>
                <a:gd name="T13" fmla="*/ 0 60000 65536"/>
                <a:gd name="T14" fmla="*/ 0 60000 65536"/>
                <a:gd name="T15" fmla="*/ 0 w 631"/>
                <a:gd name="T16" fmla="*/ 0 h 364"/>
                <a:gd name="T17" fmla="*/ 631 w 631"/>
                <a:gd name="T18" fmla="*/ 364 h 364"/>
              </a:gdLst>
              <a:ahLst/>
              <a:cxnLst>
                <a:cxn ang="T10">
                  <a:pos x="T0" y="T1"/>
                </a:cxn>
                <a:cxn ang="T11">
                  <a:pos x="T2" y="T3"/>
                </a:cxn>
                <a:cxn ang="T12">
                  <a:pos x="T4" y="T5"/>
                </a:cxn>
                <a:cxn ang="T13">
                  <a:pos x="T6" y="T7"/>
                </a:cxn>
                <a:cxn ang="T14">
                  <a:pos x="T8" y="T9"/>
                </a:cxn>
              </a:cxnLst>
              <a:rect l="T15" t="T16" r="T17" b="T18"/>
              <a:pathLst>
                <a:path w="631" h="364">
                  <a:moveTo>
                    <a:pt x="0" y="141"/>
                  </a:moveTo>
                  <a:lnTo>
                    <a:pt x="243" y="0"/>
                  </a:lnTo>
                  <a:lnTo>
                    <a:pt x="631" y="224"/>
                  </a:lnTo>
                  <a:lnTo>
                    <a:pt x="389" y="364"/>
                  </a:lnTo>
                  <a:cubicBezTo>
                    <a:pt x="245" y="318"/>
                    <a:pt x="113" y="242"/>
                    <a:pt x="0" y="141"/>
                  </a:cubicBezTo>
                  <a:close/>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pic>
          <p:nvPicPr>
            <p:cNvPr id="6208" name="Picture 117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89769" y="4437073"/>
              <a:ext cx="280988"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09" name="Picture 117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58006" y="4683135"/>
              <a:ext cx="236538"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10" name="Freeform 1177"/>
            <p:cNvSpPr>
              <a:spLocks/>
            </p:cNvSpPr>
            <p:nvPr/>
          </p:nvSpPr>
          <p:spPr bwMode="auto">
            <a:xfrm>
              <a:off x="6770706" y="4695835"/>
              <a:ext cx="212725" cy="153987"/>
            </a:xfrm>
            <a:custGeom>
              <a:avLst/>
              <a:gdLst>
                <a:gd name="T0" fmla="*/ 0 w 389"/>
                <a:gd name="T1" fmla="*/ 0 h 279"/>
                <a:gd name="T2" fmla="*/ 0 w 389"/>
                <a:gd name="T3" fmla="*/ 0 h 279"/>
                <a:gd name="T4" fmla="*/ 0 w 389"/>
                <a:gd name="T5" fmla="*/ 0 h 279"/>
                <a:gd name="T6" fmla="*/ 0 w 389"/>
                <a:gd name="T7" fmla="*/ 0 h 279"/>
                <a:gd name="T8" fmla="*/ 0 w 389"/>
                <a:gd name="T9" fmla="*/ 0 h 279"/>
                <a:gd name="T10" fmla="*/ 0 w 389"/>
                <a:gd name="T11" fmla="*/ 0 h 279"/>
                <a:gd name="T12" fmla="*/ 0 w 389"/>
                <a:gd name="T13" fmla="*/ 0 h 279"/>
                <a:gd name="T14" fmla="*/ 0 60000 65536"/>
                <a:gd name="T15" fmla="*/ 0 60000 65536"/>
                <a:gd name="T16" fmla="*/ 0 60000 65536"/>
                <a:gd name="T17" fmla="*/ 0 60000 65536"/>
                <a:gd name="T18" fmla="*/ 0 60000 65536"/>
                <a:gd name="T19" fmla="*/ 0 60000 65536"/>
                <a:gd name="T20" fmla="*/ 0 60000 65536"/>
                <a:gd name="T21" fmla="*/ 0 w 389"/>
                <a:gd name="T22" fmla="*/ 0 h 279"/>
                <a:gd name="T23" fmla="*/ 389 w 389"/>
                <a:gd name="T24" fmla="*/ 279 h 2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 h="279">
                  <a:moveTo>
                    <a:pt x="0" y="53"/>
                  </a:moveTo>
                  <a:cubicBezTo>
                    <a:pt x="109" y="160"/>
                    <a:pt x="242" y="238"/>
                    <a:pt x="389" y="279"/>
                  </a:cubicBezTo>
                  <a:lnTo>
                    <a:pt x="389" y="223"/>
                  </a:lnTo>
                  <a:cubicBezTo>
                    <a:pt x="243" y="183"/>
                    <a:pt x="109" y="106"/>
                    <a:pt x="0" y="0"/>
                  </a:cubicBezTo>
                  <a:lnTo>
                    <a:pt x="0" y="53"/>
                  </a:lnTo>
                  <a:close/>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211" name="Freeform 1178"/>
            <p:cNvSpPr>
              <a:spLocks/>
            </p:cNvSpPr>
            <p:nvPr/>
          </p:nvSpPr>
          <p:spPr bwMode="auto">
            <a:xfrm>
              <a:off x="6770706" y="4448185"/>
              <a:ext cx="414338" cy="401637"/>
            </a:xfrm>
            <a:custGeom>
              <a:avLst/>
              <a:gdLst>
                <a:gd name="T0" fmla="*/ 0 w 756"/>
                <a:gd name="T1" fmla="*/ 0 h 730"/>
                <a:gd name="T2" fmla="*/ 0 w 756"/>
                <a:gd name="T3" fmla="*/ 0 h 730"/>
                <a:gd name="T4" fmla="*/ 0 w 756"/>
                <a:gd name="T5" fmla="*/ 0 h 730"/>
                <a:gd name="T6" fmla="*/ 0 w 756"/>
                <a:gd name="T7" fmla="*/ 0 h 730"/>
                <a:gd name="T8" fmla="*/ 0 w 756"/>
                <a:gd name="T9" fmla="*/ 0 h 730"/>
                <a:gd name="T10" fmla="*/ 0 w 756"/>
                <a:gd name="T11" fmla="*/ 0 h 730"/>
                <a:gd name="T12" fmla="*/ 0 w 756"/>
                <a:gd name="T13" fmla="*/ 0 h 730"/>
                <a:gd name="T14" fmla="*/ 0 w 756"/>
                <a:gd name="T15" fmla="*/ 0 h 730"/>
                <a:gd name="T16" fmla="*/ 0 w 756"/>
                <a:gd name="T17" fmla="*/ 0 h 7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56"/>
                <a:gd name="T28" fmla="*/ 0 h 730"/>
                <a:gd name="T29" fmla="*/ 756 w 756"/>
                <a:gd name="T30" fmla="*/ 730 h 7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56" h="730">
                  <a:moveTo>
                    <a:pt x="389" y="730"/>
                  </a:moveTo>
                  <a:lnTo>
                    <a:pt x="650" y="579"/>
                  </a:lnTo>
                  <a:lnTo>
                    <a:pt x="756" y="224"/>
                  </a:lnTo>
                  <a:lnTo>
                    <a:pt x="368" y="0"/>
                  </a:lnTo>
                  <a:lnTo>
                    <a:pt x="335" y="0"/>
                  </a:lnTo>
                  <a:lnTo>
                    <a:pt x="243" y="310"/>
                  </a:lnTo>
                  <a:lnTo>
                    <a:pt x="0" y="451"/>
                  </a:lnTo>
                  <a:lnTo>
                    <a:pt x="0" y="504"/>
                  </a:lnTo>
                  <a:cubicBezTo>
                    <a:pt x="109" y="611"/>
                    <a:pt x="243" y="689"/>
                    <a:pt x="389" y="730"/>
                  </a:cubicBezTo>
                  <a:close/>
                </a:path>
              </a:pathLst>
            </a:custGeom>
            <a:noFill/>
            <a:ln w="17463"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212" name="Freeform 1179"/>
            <p:cNvSpPr>
              <a:spLocks/>
            </p:cNvSpPr>
            <p:nvPr/>
          </p:nvSpPr>
          <p:spPr bwMode="auto">
            <a:xfrm>
              <a:off x="6919931" y="4468823"/>
              <a:ext cx="187325" cy="255587"/>
            </a:xfrm>
            <a:custGeom>
              <a:avLst/>
              <a:gdLst>
                <a:gd name="T0" fmla="*/ 2147483647 w 118"/>
                <a:gd name="T1" fmla="*/ 0 h 161"/>
                <a:gd name="T2" fmla="*/ 0 w 118"/>
                <a:gd name="T3" fmla="*/ 2147483647 h 161"/>
                <a:gd name="T4" fmla="*/ 2147483647 w 118"/>
                <a:gd name="T5" fmla="*/ 2147483647 h 161"/>
                <a:gd name="T6" fmla="*/ 0 60000 65536"/>
                <a:gd name="T7" fmla="*/ 0 60000 65536"/>
                <a:gd name="T8" fmla="*/ 0 60000 65536"/>
                <a:gd name="T9" fmla="*/ 0 w 118"/>
                <a:gd name="T10" fmla="*/ 0 h 161"/>
                <a:gd name="T11" fmla="*/ 118 w 118"/>
                <a:gd name="T12" fmla="*/ 161 h 161"/>
              </a:gdLst>
              <a:ahLst/>
              <a:cxnLst>
                <a:cxn ang="T6">
                  <a:pos x="T0" y="T1"/>
                </a:cxn>
                <a:cxn ang="T7">
                  <a:pos x="T2" y="T3"/>
                </a:cxn>
                <a:cxn ang="T8">
                  <a:pos x="T4" y="T5"/>
                </a:cxn>
              </a:cxnLst>
              <a:rect l="T9" t="T10" r="T11" b="T12"/>
              <a:pathLst>
                <a:path w="118" h="161">
                  <a:moveTo>
                    <a:pt x="27" y="0"/>
                  </a:moveTo>
                  <a:lnTo>
                    <a:pt x="0" y="93"/>
                  </a:lnTo>
                  <a:lnTo>
                    <a:pt x="118" y="161"/>
                  </a:lnTo>
                </a:path>
              </a:pathLst>
            </a:custGeom>
            <a:noFill/>
            <a:ln w="7938"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213" name="Freeform 1180"/>
            <p:cNvSpPr>
              <a:spLocks/>
            </p:cNvSpPr>
            <p:nvPr/>
          </p:nvSpPr>
          <p:spPr bwMode="auto">
            <a:xfrm>
              <a:off x="6996131" y="4770448"/>
              <a:ext cx="90488" cy="71437"/>
            </a:xfrm>
            <a:custGeom>
              <a:avLst/>
              <a:gdLst>
                <a:gd name="T0" fmla="*/ 2147483647 w 57"/>
                <a:gd name="T1" fmla="*/ 0 h 45"/>
                <a:gd name="T2" fmla="*/ 0 w 57"/>
                <a:gd name="T3" fmla="*/ 2147483647 h 45"/>
                <a:gd name="T4" fmla="*/ 0 w 57"/>
                <a:gd name="T5" fmla="*/ 2147483647 h 45"/>
                <a:gd name="T6" fmla="*/ 0 60000 65536"/>
                <a:gd name="T7" fmla="*/ 0 60000 65536"/>
                <a:gd name="T8" fmla="*/ 0 60000 65536"/>
                <a:gd name="T9" fmla="*/ 0 w 57"/>
                <a:gd name="T10" fmla="*/ 0 h 45"/>
                <a:gd name="T11" fmla="*/ 57 w 57"/>
                <a:gd name="T12" fmla="*/ 45 h 45"/>
              </a:gdLst>
              <a:ahLst/>
              <a:cxnLst>
                <a:cxn ang="T6">
                  <a:pos x="T0" y="T1"/>
                </a:cxn>
                <a:cxn ang="T7">
                  <a:pos x="T2" y="T3"/>
                </a:cxn>
                <a:cxn ang="T8">
                  <a:pos x="T4" y="T5"/>
                </a:cxn>
              </a:cxnLst>
              <a:rect l="T9" t="T10" r="T11" b="T12"/>
              <a:pathLst>
                <a:path w="57" h="45">
                  <a:moveTo>
                    <a:pt x="57" y="0"/>
                  </a:moveTo>
                  <a:lnTo>
                    <a:pt x="0" y="34"/>
                  </a:lnTo>
                  <a:lnTo>
                    <a:pt x="0" y="45"/>
                  </a:lnTo>
                </a:path>
              </a:pathLst>
            </a:custGeom>
            <a:noFill/>
            <a:ln w="7938"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6214" name="Freeform 1184"/>
            <p:cNvSpPr>
              <a:spLocks noEditPoints="1"/>
            </p:cNvSpPr>
            <p:nvPr/>
          </p:nvSpPr>
          <p:spPr bwMode="auto">
            <a:xfrm>
              <a:off x="6800869" y="4633923"/>
              <a:ext cx="290513" cy="166687"/>
            </a:xfrm>
            <a:custGeom>
              <a:avLst/>
              <a:gdLst>
                <a:gd name="T0" fmla="*/ 2147483647 w 183"/>
                <a:gd name="T1" fmla="*/ 2147483647 h 105"/>
                <a:gd name="T2" fmla="*/ 2147483647 w 183"/>
                <a:gd name="T3" fmla="*/ 2147483647 h 105"/>
                <a:gd name="T4" fmla="*/ 2147483647 w 183"/>
                <a:gd name="T5" fmla="*/ 2147483647 h 105"/>
                <a:gd name="T6" fmla="*/ 2147483647 w 183"/>
                <a:gd name="T7" fmla="*/ 2147483647 h 105"/>
                <a:gd name="T8" fmla="*/ 2147483647 w 183"/>
                <a:gd name="T9" fmla="*/ 2147483647 h 105"/>
                <a:gd name="T10" fmla="*/ 2147483647 w 183"/>
                <a:gd name="T11" fmla="*/ 2147483647 h 105"/>
                <a:gd name="T12" fmla="*/ 2147483647 w 183"/>
                <a:gd name="T13" fmla="*/ 2147483647 h 105"/>
                <a:gd name="T14" fmla="*/ 2147483647 w 183"/>
                <a:gd name="T15" fmla="*/ 2147483647 h 105"/>
                <a:gd name="T16" fmla="*/ 2147483647 w 183"/>
                <a:gd name="T17" fmla="*/ 2147483647 h 105"/>
                <a:gd name="T18" fmla="*/ 2147483647 w 183"/>
                <a:gd name="T19" fmla="*/ 2147483647 h 105"/>
                <a:gd name="T20" fmla="*/ 2147483647 w 183"/>
                <a:gd name="T21" fmla="*/ 2147483647 h 105"/>
                <a:gd name="T22" fmla="*/ 2147483647 w 183"/>
                <a:gd name="T23" fmla="*/ 2147483647 h 105"/>
                <a:gd name="T24" fmla="*/ 2147483647 w 183"/>
                <a:gd name="T25" fmla="*/ 2147483647 h 105"/>
                <a:gd name="T26" fmla="*/ 2147483647 w 183"/>
                <a:gd name="T27" fmla="*/ 2147483647 h 105"/>
                <a:gd name="T28" fmla="*/ 2147483647 w 183"/>
                <a:gd name="T29" fmla="*/ 2147483647 h 105"/>
                <a:gd name="T30" fmla="*/ 2147483647 w 183"/>
                <a:gd name="T31" fmla="*/ 2147483647 h 105"/>
                <a:gd name="T32" fmla="*/ 2147483647 w 183"/>
                <a:gd name="T33" fmla="*/ 2147483647 h 105"/>
                <a:gd name="T34" fmla="*/ 2147483647 w 183"/>
                <a:gd name="T35" fmla="*/ 2147483647 h 105"/>
                <a:gd name="T36" fmla="*/ 2147483647 w 183"/>
                <a:gd name="T37" fmla="*/ 2147483647 h 105"/>
                <a:gd name="T38" fmla="*/ 2147483647 w 183"/>
                <a:gd name="T39" fmla="*/ 2147483647 h 105"/>
                <a:gd name="T40" fmla="*/ 2147483647 w 183"/>
                <a:gd name="T41" fmla="*/ 2147483647 h 105"/>
                <a:gd name="T42" fmla="*/ 2147483647 w 183"/>
                <a:gd name="T43" fmla="*/ 2147483647 h 105"/>
                <a:gd name="T44" fmla="*/ 2147483647 w 183"/>
                <a:gd name="T45" fmla="*/ 2147483647 h 105"/>
                <a:gd name="T46" fmla="*/ 2147483647 w 183"/>
                <a:gd name="T47" fmla="*/ 2147483647 h 105"/>
                <a:gd name="T48" fmla="*/ 2147483647 w 183"/>
                <a:gd name="T49" fmla="*/ 2147483647 h 105"/>
                <a:gd name="T50" fmla="*/ 2147483647 w 183"/>
                <a:gd name="T51" fmla="*/ 2147483647 h 105"/>
                <a:gd name="T52" fmla="*/ 2147483647 w 183"/>
                <a:gd name="T53" fmla="*/ 2147483647 h 105"/>
                <a:gd name="T54" fmla="*/ 2147483647 w 183"/>
                <a:gd name="T55" fmla="*/ 2147483647 h 105"/>
                <a:gd name="T56" fmla="*/ 2147483647 w 183"/>
                <a:gd name="T57" fmla="*/ 2147483647 h 105"/>
                <a:gd name="T58" fmla="*/ 2147483647 w 183"/>
                <a:gd name="T59" fmla="*/ 2147483647 h 105"/>
                <a:gd name="T60" fmla="*/ 2147483647 w 183"/>
                <a:gd name="T61" fmla="*/ 2147483647 h 105"/>
                <a:gd name="T62" fmla="*/ 2147483647 w 183"/>
                <a:gd name="T63" fmla="*/ 2147483647 h 105"/>
                <a:gd name="T64" fmla="*/ 2147483647 w 183"/>
                <a:gd name="T65" fmla="*/ 2147483647 h 105"/>
                <a:gd name="T66" fmla="*/ 2147483647 w 183"/>
                <a:gd name="T67" fmla="*/ 2147483647 h 105"/>
                <a:gd name="T68" fmla="*/ 2147483647 w 183"/>
                <a:gd name="T69" fmla="*/ 2147483647 h 105"/>
                <a:gd name="T70" fmla="*/ 2147483647 w 183"/>
                <a:gd name="T71" fmla="*/ 2147483647 h 105"/>
                <a:gd name="T72" fmla="*/ 2147483647 w 183"/>
                <a:gd name="T73" fmla="*/ 2147483647 h 105"/>
                <a:gd name="T74" fmla="*/ 2147483647 w 183"/>
                <a:gd name="T75" fmla="*/ 2147483647 h 105"/>
                <a:gd name="T76" fmla="*/ 2147483647 w 183"/>
                <a:gd name="T77" fmla="*/ 2147483647 h 105"/>
                <a:gd name="T78" fmla="*/ 2147483647 w 183"/>
                <a:gd name="T79" fmla="*/ 2147483647 h 105"/>
                <a:gd name="T80" fmla="*/ 2147483647 w 183"/>
                <a:gd name="T81" fmla="*/ 2147483647 h 105"/>
                <a:gd name="T82" fmla="*/ 2147483647 w 183"/>
                <a:gd name="T83" fmla="*/ 2147483647 h 105"/>
                <a:gd name="T84" fmla="*/ 2147483647 w 183"/>
                <a:gd name="T85" fmla="*/ 2147483647 h 1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05"/>
                <a:gd name="T131" fmla="*/ 183 w 183"/>
                <a:gd name="T132" fmla="*/ 105 h 1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05">
                  <a:moveTo>
                    <a:pt x="0" y="36"/>
                  </a:moveTo>
                  <a:lnTo>
                    <a:pt x="11" y="43"/>
                  </a:lnTo>
                  <a:lnTo>
                    <a:pt x="23" y="36"/>
                  </a:lnTo>
                  <a:lnTo>
                    <a:pt x="11" y="29"/>
                  </a:lnTo>
                  <a:lnTo>
                    <a:pt x="0" y="36"/>
                  </a:lnTo>
                  <a:close/>
                  <a:moveTo>
                    <a:pt x="17" y="26"/>
                  </a:moveTo>
                  <a:lnTo>
                    <a:pt x="29" y="33"/>
                  </a:lnTo>
                  <a:lnTo>
                    <a:pt x="40" y="26"/>
                  </a:lnTo>
                  <a:lnTo>
                    <a:pt x="28" y="19"/>
                  </a:lnTo>
                  <a:lnTo>
                    <a:pt x="17" y="26"/>
                  </a:lnTo>
                  <a:close/>
                  <a:moveTo>
                    <a:pt x="33" y="16"/>
                  </a:moveTo>
                  <a:lnTo>
                    <a:pt x="46" y="23"/>
                  </a:lnTo>
                  <a:lnTo>
                    <a:pt x="57" y="17"/>
                  </a:lnTo>
                  <a:lnTo>
                    <a:pt x="45" y="10"/>
                  </a:lnTo>
                  <a:lnTo>
                    <a:pt x="33" y="16"/>
                  </a:lnTo>
                  <a:close/>
                  <a:moveTo>
                    <a:pt x="50" y="6"/>
                  </a:moveTo>
                  <a:lnTo>
                    <a:pt x="62" y="13"/>
                  </a:lnTo>
                  <a:lnTo>
                    <a:pt x="74" y="7"/>
                  </a:lnTo>
                  <a:lnTo>
                    <a:pt x="62" y="0"/>
                  </a:lnTo>
                  <a:lnTo>
                    <a:pt x="50" y="6"/>
                  </a:lnTo>
                  <a:close/>
                  <a:moveTo>
                    <a:pt x="69" y="17"/>
                  </a:moveTo>
                  <a:lnTo>
                    <a:pt x="81" y="24"/>
                  </a:lnTo>
                  <a:lnTo>
                    <a:pt x="92" y="17"/>
                  </a:lnTo>
                  <a:lnTo>
                    <a:pt x="80" y="10"/>
                  </a:lnTo>
                  <a:lnTo>
                    <a:pt x="69" y="17"/>
                  </a:lnTo>
                  <a:close/>
                  <a:moveTo>
                    <a:pt x="87" y="27"/>
                  </a:moveTo>
                  <a:lnTo>
                    <a:pt x="99" y="34"/>
                  </a:lnTo>
                  <a:lnTo>
                    <a:pt x="110" y="28"/>
                  </a:lnTo>
                  <a:lnTo>
                    <a:pt x="98" y="21"/>
                  </a:lnTo>
                  <a:lnTo>
                    <a:pt x="87" y="27"/>
                  </a:lnTo>
                  <a:close/>
                  <a:moveTo>
                    <a:pt x="105" y="38"/>
                  </a:moveTo>
                  <a:lnTo>
                    <a:pt x="117" y="45"/>
                  </a:lnTo>
                  <a:lnTo>
                    <a:pt x="128" y="38"/>
                  </a:lnTo>
                  <a:lnTo>
                    <a:pt x="116" y="31"/>
                  </a:lnTo>
                  <a:lnTo>
                    <a:pt x="105" y="38"/>
                  </a:lnTo>
                  <a:close/>
                  <a:moveTo>
                    <a:pt x="141" y="58"/>
                  </a:moveTo>
                  <a:lnTo>
                    <a:pt x="153" y="66"/>
                  </a:lnTo>
                  <a:lnTo>
                    <a:pt x="164" y="59"/>
                  </a:lnTo>
                  <a:lnTo>
                    <a:pt x="152" y="52"/>
                  </a:lnTo>
                  <a:lnTo>
                    <a:pt x="141" y="58"/>
                  </a:lnTo>
                  <a:close/>
                  <a:moveTo>
                    <a:pt x="159" y="69"/>
                  </a:moveTo>
                  <a:lnTo>
                    <a:pt x="171" y="76"/>
                  </a:lnTo>
                  <a:lnTo>
                    <a:pt x="183" y="69"/>
                  </a:lnTo>
                  <a:lnTo>
                    <a:pt x="171" y="63"/>
                  </a:lnTo>
                  <a:lnTo>
                    <a:pt x="159" y="69"/>
                  </a:lnTo>
                  <a:close/>
                  <a:moveTo>
                    <a:pt x="142" y="79"/>
                  </a:moveTo>
                  <a:lnTo>
                    <a:pt x="154" y="86"/>
                  </a:lnTo>
                  <a:lnTo>
                    <a:pt x="165" y="79"/>
                  </a:lnTo>
                  <a:lnTo>
                    <a:pt x="153" y="72"/>
                  </a:lnTo>
                  <a:lnTo>
                    <a:pt x="142" y="79"/>
                  </a:lnTo>
                  <a:close/>
                  <a:moveTo>
                    <a:pt x="124" y="68"/>
                  </a:moveTo>
                  <a:lnTo>
                    <a:pt x="136" y="75"/>
                  </a:lnTo>
                  <a:lnTo>
                    <a:pt x="148" y="69"/>
                  </a:lnTo>
                  <a:lnTo>
                    <a:pt x="135" y="62"/>
                  </a:lnTo>
                  <a:lnTo>
                    <a:pt x="124" y="68"/>
                  </a:lnTo>
                  <a:close/>
                  <a:moveTo>
                    <a:pt x="123" y="48"/>
                  </a:moveTo>
                  <a:lnTo>
                    <a:pt x="135" y="55"/>
                  </a:lnTo>
                  <a:lnTo>
                    <a:pt x="146" y="48"/>
                  </a:lnTo>
                  <a:lnTo>
                    <a:pt x="134" y="41"/>
                  </a:lnTo>
                  <a:lnTo>
                    <a:pt x="123" y="48"/>
                  </a:lnTo>
                  <a:close/>
                  <a:moveTo>
                    <a:pt x="106" y="58"/>
                  </a:moveTo>
                  <a:lnTo>
                    <a:pt x="118" y="65"/>
                  </a:lnTo>
                  <a:lnTo>
                    <a:pt x="130" y="58"/>
                  </a:lnTo>
                  <a:lnTo>
                    <a:pt x="117" y="51"/>
                  </a:lnTo>
                  <a:lnTo>
                    <a:pt x="106" y="58"/>
                  </a:lnTo>
                  <a:close/>
                  <a:moveTo>
                    <a:pt x="88" y="47"/>
                  </a:moveTo>
                  <a:lnTo>
                    <a:pt x="100" y="54"/>
                  </a:lnTo>
                  <a:lnTo>
                    <a:pt x="111" y="48"/>
                  </a:lnTo>
                  <a:lnTo>
                    <a:pt x="99" y="41"/>
                  </a:lnTo>
                  <a:lnTo>
                    <a:pt x="88" y="47"/>
                  </a:lnTo>
                  <a:close/>
                  <a:moveTo>
                    <a:pt x="70" y="37"/>
                  </a:moveTo>
                  <a:lnTo>
                    <a:pt x="82" y="44"/>
                  </a:lnTo>
                  <a:lnTo>
                    <a:pt x="93" y="37"/>
                  </a:lnTo>
                  <a:lnTo>
                    <a:pt x="81" y="30"/>
                  </a:lnTo>
                  <a:lnTo>
                    <a:pt x="70" y="37"/>
                  </a:lnTo>
                  <a:close/>
                  <a:moveTo>
                    <a:pt x="52" y="27"/>
                  </a:moveTo>
                  <a:lnTo>
                    <a:pt x="64" y="34"/>
                  </a:lnTo>
                  <a:lnTo>
                    <a:pt x="75" y="27"/>
                  </a:lnTo>
                  <a:lnTo>
                    <a:pt x="63" y="20"/>
                  </a:lnTo>
                  <a:lnTo>
                    <a:pt x="52" y="27"/>
                  </a:lnTo>
                  <a:close/>
                  <a:moveTo>
                    <a:pt x="34" y="36"/>
                  </a:moveTo>
                  <a:lnTo>
                    <a:pt x="47" y="43"/>
                  </a:lnTo>
                  <a:lnTo>
                    <a:pt x="58" y="37"/>
                  </a:lnTo>
                  <a:lnTo>
                    <a:pt x="46" y="30"/>
                  </a:lnTo>
                  <a:lnTo>
                    <a:pt x="34" y="36"/>
                  </a:lnTo>
                  <a:close/>
                  <a:moveTo>
                    <a:pt x="53" y="47"/>
                  </a:moveTo>
                  <a:lnTo>
                    <a:pt x="65" y="54"/>
                  </a:lnTo>
                  <a:lnTo>
                    <a:pt x="76" y="47"/>
                  </a:lnTo>
                  <a:lnTo>
                    <a:pt x="64" y="40"/>
                  </a:lnTo>
                  <a:lnTo>
                    <a:pt x="53" y="47"/>
                  </a:lnTo>
                  <a:close/>
                  <a:moveTo>
                    <a:pt x="71" y="57"/>
                  </a:moveTo>
                  <a:lnTo>
                    <a:pt x="83" y="64"/>
                  </a:lnTo>
                  <a:lnTo>
                    <a:pt x="94" y="58"/>
                  </a:lnTo>
                  <a:lnTo>
                    <a:pt x="82" y="51"/>
                  </a:lnTo>
                  <a:lnTo>
                    <a:pt x="71" y="57"/>
                  </a:lnTo>
                  <a:close/>
                  <a:moveTo>
                    <a:pt x="89" y="68"/>
                  </a:moveTo>
                  <a:lnTo>
                    <a:pt x="101" y="75"/>
                  </a:lnTo>
                  <a:lnTo>
                    <a:pt x="112" y="68"/>
                  </a:lnTo>
                  <a:lnTo>
                    <a:pt x="100" y="61"/>
                  </a:lnTo>
                  <a:lnTo>
                    <a:pt x="89" y="68"/>
                  </a:lnTo>
                  <a:close/>
                  <a:moveTo>
                    <a:pt x="107" y="78"/>
                  </a:moveTo>
                  <a:lnTo>
                    <a:pt x="119" y="85"/>
                  </a:lnTo>
                  <a:lnTo>
                    <a:pt x="131" y="78"/>
                  </a:lnTo>
                  <a:lnTo>
                    <a:pt x="118" y="72"/>
                  </a:lnTo>
                  <a:lnTo>
                    <a:pt x="107" y="78"/>
                  </a:lnTo>
                  <a:close/>
                  <a:moveTo>
                    <a:pt x="125" y="89"/>
                  </a:moveTo>
                  <a:lnTo>
                    <a:pt x="137" y="96"/>
                  </a:lnTo>
                  <a:lnTo>
                    <a:pt x="149" y="89"/>
                  </a:lnTo>
                  <a:lnTo>
                    <a:pt x="136" y="82"/>
                  </a:lnTo>
                  <a:lnTo>
                    <a:pt x="125" y="89"/>
                  </a:lnTo>
                  <a:close/>
                  <a:moveTo>
                    <a:pt x="108" y="98"/>
                  </a:moveTo>
                  <a:lnTo>
                    <a:pt x="120" y="105"/>
                  </a:lnTo>
                  <a:lnTo>
                    <a:pt x="132" y="99"/>
                  </a:lnTo>
                  <a:lnTo>
                    <a:pt x="120" y="92"/>
                  </a:lnTo>
                  <a:lnTo>
                    <a:pt x="108" y="98"/>
                  </a:lnTo>
                  <a:close/>
                  <a:moveTo>
                    <a:pt x="90" y="88"/>
                  </a:moveTo>
                  <a:lnTo>
                    <a:pt x="102" y="95"/>
                  </a:lnTo>
                  <a:lnTo>
                    <a:pt x="113" y="88"/>
                  </a:lnTo>
                  <a:lnTo>
                    <a:pt x="101" y="82"/>
                  </a:lnTo>
                  <a:lnTo>
                    <a:pt x="90" y="88"/>
                  </a:lnTo>
                  <a:close/>
                  <a:moveTo>
                    <a:pt x="36" y="57"/>
                  </a:moveTo>
                  <a:lnTo>
                    <a:pt x="84" y="85"/>
                  </a:lnTo>
                  <a:lnTo>
                    <a:pt x="95" y="78"/>
                  </a:lnTo>
                  <a:lnTo>
                    <a:pt x="47" y="50"/>
                  </a:lnTo>
                  <a:lnTo>
                    <a:pt x="36" y="57"/>
                  </a:lnTo>
                  <a:close/>
                  <a:moveTo>
                    <a:pt x="18" y="46"/>
                  </a:moveTo>
                  <a:lnTo>
                    <a:pt x="30" y="53"/>
                  </a:lnTo>
                  <a:lnTo>
                    <a:pt x="41" y="47"/>
                  </a:lnTo>
                  <a:lnTo>
                    <a:pt x="29" y="40"/>
                  </a:lnTo>
                  <a:lnTo>
                    <a:pt x="18"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215" name="Freeform 1185"/>
            <p:cNvSpPr>
              <a:spLocks noEditPoints="1"/>
            </p:cNvSpPr>
            <p:nvPr/>
          </p:nvSpPr>
          <p:spPr bwMode="auto">
            <a:xfrm>
              <a:off x="6800869" y="4643448"/>
              <a:ext cx="290513" cy="161925"/>
            </a:xfrm>
            <a:custGeom>
              <a:avLst/>
              <a:gdLst>
                <a:gd name="T0" fmla="*/ 2147483647 w 183"/>
                <a:gd name="T1" fmla="*/ 2147483647 h 102"/>
                <a:gd name="T2" fmla="*/ 2147483647 w 183"/>
                <a:gd name="T3" fmla="*/ 2147483647 h 102"/>
                <a:gd name="T4" fmla="*/ 2147483647 w 183"/>
                <a:gd name="T5" fmla="*/ 2147483647 h 102"/>
                <a:gd name="T6" fmla="*/ 2147483647 w 183"/>
                <a:gd name="T7" fmla="*/ 2147483647 h 102"/>
                <a:gd name="T8" fmla="*/ 2147483647 w 183"/>
                <a:gd name="T9" fmla="*/ 2147483647 h 102"/>
                <a:gd name="T10" fmla="*/ 2147483647 w 183"/>
                <a:gd name="T11" fmla="*/ 2147483647 h 102"/>
                <a:gd name="T12" fmla="*/ 2147483647 w 183"/>
                <a:gd name="T13" fmla="*/ 2147483647 h 102"/>
                <a:gd name="T14" fmla="*/ 2147483647 w 183"/>
                <a:gd name="T15" fmla="*/ 2147483647 h 102"/>
                <a:gd name="T16" fmla="*/ 2147483647 w 183"/>
                <a:gd name="T17" fmla="*/ 2147483647 h 102"/>
                <a:gd name="T18" fmla="*/ 2147483647 w 183"/>
                <a:gd name="T19" fmla="*/ 2147483647 h 102"/>
                <a:gd name="T20" fmla="*/ 2147483647 w 183"/>
                <a:gd name="T21" fmla="*/ 2147483647 h 102"/>
                <a:gd name="T22" fmla="*/ 2147483647 w 183"/>
                <a:gd name="T23" fmla="*/ 2147483647 h 102"/>
                <a:gd name="T24" fmla="*/ 2147483647 w 183"/>
                <a:gd name="T25" fmla="*/ 2147483647 h 102"/>
                <a:gd name="T26" fmla="*/ 2147483647 w 183"/>
                <a:gd name="T27" fmla="*/ 2147483647 h 102"/>
                <a:gd name="T28" fmla="*/ 2147483647 w 183"/>
                <a:gd name="T29" fmla="*/ 2147483647 h 102"/>
                <a:gd name="T30" fmla="*/ 2147483647 w 183"/>
                <a:gd name="T31" fmla="*/ 2147483647 h 102"/>
                <a:gd name="T32" fmla="*/ 2147483647 w 183"/>
                <a:gd name="T33" fmla="*/ 2147483647 h 102"/>
                <a:gd name="T34" fmla="*/ 2147483647 w 183"/>
                <a:gd name="T35" fmla="*/ 2147483647 h 102"/>
                <a:gd name="T36" fmla="*/ 2147483647 w 183"/>
                <a:gd name="T37" fmla="*/ 2147483647 h 102"/>
                <a:gd name="T38" fmla="*/ 2147483647 w 183"/>
                <a:gd name="T39" fmla="*/ 2147483647 h 102"/>
                <a:gd name="T40" fmla="*/ 2147483647 w 183"/>
                <a:gd name="T41" fmla="*/ 2147483647 h 102"/>
                <a:gd name="T42" fmla="*/ 2147483647 w 183"/>
                <a:gd name="T43" fmla="*/ 2147483647 h 102"/>
                <a:gd name="T44" fmla="*/ 2147483647 w 183"/>
                <a:gd name="T45" fmla="*/ 2147483647 h 102"/>
                <a:gd name="T46" fmla="*/ 2147483647 w 183"/>
                <a:gd name="T47" fmla="*/ 2147483647 h 102"/>
                <a:gd name="T48" fmla="*/ 2147483647 w 183"/>
                <a:gd name="T49" fmla="*/ 2147483647 h 102"/>
                <a:gd name="T50" fmla="*/ 2147483647 w 183"/>
                <a:gd name="T51" fmla="*/ 2147483647 h 102"/>
                <a:gd name="T52" fmla="*/ 2147483647 w 183"/>
                <a:gd name="T53" fmla="*/ 2147483647 h 102"/>
                <a:gd name="T54" fmla="*/ 2147483647 w 183"/>
                <a:gd name="T55" fmla="*/ 2147483647 h 102"/>
                <a:gd name="T56" fmla="*/ 2147483647 w 183"/>
                <a:gd name="T57" fmla="*/ 2147483647 h 102"/>
                <a:gd name="T58" fmla="*/ 2147483647 w 183"/>
                <a:gd name="T59" fmla="*/ 2147483647 h 102"/>
                <a:gd name="T60" fmla="*/ 2147483647 w 183"/>
                <a:gd name="T61" fmla="*/ 2147483647 h 102"/>
                <a:gd name="T62" fmla="*/ 2147483647 w 183"/>
                <a:gd name="T63" fmla="*/ 2147483647 h 102"/>
                <a:gd name="T64" fmla="*/ 2147483647 w 183"/>
                <a:gd name="T65" fmla="*/ 2147483647 h 102"/>
                <a:gd name="T66" fmla="*/ 2147483647 w 183"/>
                <a:gd name="T67" fmla="*/ 2147483647 h 102"/>
                <a:gd name="T68" fmla="*/ 2147483647 w 183"/>
                <a:gd name="T69" fmla="*/ 2147483647 h 102"/>
                <a:gd name="T70" fmla="*/ 2147483647 w 183"/>
                <a:gd name="T71" fmla="*/ 2147483647 h 102"/>
                <a:gd name="T72" fmla="*/ 2147483647 w 183"/>
                <a:gd name="T73" fmla="*/ 2147483647 h 102"/>
                <a:gd name="T74" fmla="*/ 2147483647 w 183"/>
                <a:gd name="T75" fmla="*/ 2147483647 h 102"/>
                <a:gd name="T76" fmla="*/ 2147483647 w 183"/>
                <a:gd name="T77" fmla="*/ 2147483647 h 102"/>
                <a:gd name="T78" fmla="*/ 2147483647 w 183"/>
                <a:gd name="T79" fmla="*/ 2147483647 h 102"/>
                <a:gd name="T80" fmla="*/ 2147483647 w 183"/>
                <a:gd name="T81" fmla="*/ 2147483647 h 102"/>
                <a:gd name="T82" fmla="*/ 2147483647 w 183"/>
                <a:gd name="T83" fmla="*/ 2147483647 h 102"/>
                <a:gd name="T84" fmla="*/ 0 w 183"/>
                <a:gd name="T85" fmla="*/ 2147483647 h 102"/>
                <a:gd name="T86" fmla="*/ 2147483647 w 183"/>
                <a:gd name="T87" fmla="*/ 2147483647 h 102"/>
                <a:gd name="T88" fmla="*/ 2147483647 w 183"/>
                <a:gd name="T89" fmla="*/ 2147483647 h 102"/>
                <a:gd name="T90" fmla="*/ 2147483647 w 183"/>
                <a:gd name="T91" fmla="*/ 2147483647 h 102"/>
                <a:gd name="T92" fmla="*/ 2147483647 w 183"/>
                <a:gd name="T93" fmla="*/ 2147483647 h 102"/>
                <a:gd name="T94" fmla="*/ 2147483647 w 183"/>
                <a:gd name="T95" fmla="*/ 2147483647 h 102"/>
                <a:gd name="T96" fmla="*/ 2147483647 w 183"/>
                <a:gd name="T97" fmla="*/ 2147483647 h 102"/>
                <a:gd name="T98" fmla="*/ 2147483647 w 183"/>
                <a:gd name="T99" fmla="*/ 2147483647 h 102"/>
                <a:gd name="T100" fmla="*/ 2147483647 w 183"/>
                <a:gd name="T101" fmla="*/ 2147483647 h 102"/>
                <a:gd name="T102" fmla="*/ 2147483647 w 183"/>
                <a:gd name="T103" fmla="*/ 2147483647 h 1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3"/>
                <a:gd name="T157" fmla="*/ 0 h 102"/>
                <a:gd name="T158" fmla="*/ 183 w 183"/>
                <a:gd name="T159" fmla="*/ 102 h 1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3" h="102">
                  <a:moveTo>
                    <a:pt x="50" y="3"/>
                  </a:moveTo>
                  <a:lnTo>
                    <a:pt x="62" y="10"/>
                  </a:lnTo>
                  <a:lnTo>
                    <a:pt x="62" y="7"/>
                  </a:lnTo>
                  <a:lnTo>
                    <a:pt x="50" y="0"/>
                  </a:lnTo>
                  <a:lnTo>
                    <a:pt x="50" y="3"/>
                  </a:lnTo>
                  <a:close/>
                  <a:moveTo>
                    <a:pt x="69" y="13"/>
                  </a:moveTo>
                  <a:lnTo>
                    <a:pt x="81" y="20"/>
                  </a:lnTo>
                  <a:lnTo>
                    <a:pt x="81" y="18"/>
                  </a:lnTo>
                  <a:lnTo>
                    <a:pt x="69" y="11"/>
                  </a:lnTo>
                  <a:lnTo>
                    <a:pt x="69" y="13"/>
                  </a:lnTo>
                  <a:close/>
                  <a:moveTo>
                    <a:pt x="87" y="24"/>
                  </a:moveTo>
                  <a:lnTo>
                    <a:pt x="99" y="31"/>
                  </a:lnTo>
                  <a:lnTo>
                    <a:pt x="99" y="28"/>
                  </a:lnTo>
                  <a:lnTo>
                    <a:pt x="87" y="21"/>
                  </a:lnTo>
                  <a:lnTo>
                    <a:pt x="87" y="24"/>
                  </a:lnTo>
                  <a:close/>
                  <a:moveTo>
                    <a:pt x="105" y="34"/>
                  </a:moveTo>
                  <a:lnTo>
                    <a:pt x="117" y="41"/>
                  </a:lnTo>
                  <a:lnTo>
                    <a:pt x="117" y="39"/>
                  </a:lnTo>
                  <a:lnTo>
                    <a:pt x="105" y="32"/>
                  </a:lnTo>
                  <a:lnTo>
                    <a:pt x="105" y="34"/>
                  </a:lnTo>
                  <a:close/>
                  <a:moveTo>
                    <a:pt x="123" y="45"/>
                  </a:moveTo>
                  <a:lnTo>
                    <a:pt x="135" y="52"/>
                  </a:lnTo>
                  <a:lnTo>
                    <a:pt x="135" y="49"/>
                  </a:lnTo>
                  <a:lnTo>
                    <a:pt x="123" y="42"/>
                  </a:lnTo>
                  <a:lnTo>
                    <a:pt x="123" y="45"/>
                  </a:lnTo>
                  <a:close/>
                  <a:moveTo>
                    <a:pt x="141" y="55"/>
                  </a:moveTo>
                  <a:lnTo>
                    <a:pt x="153" y="62"/>
                  </a:lnTo>
                  <a:lnTo>
                    <a:pt x="153" y="60"/>
                  </a:lnTo>
                  <a:lnTo>
                    <a:pt x="141" y="52"/>
                  </a:lnTo>
                  <a:lnTo>
                    <a:pt x="141" y="55"/>
                  </a:lnTo>
                  <a:close/>
                  <a:moveTo>
                    <a:pt x="62" y="7"/>
                  </a:moveTo>
                  <a:lnTo>
                    <a:pt x="62" y="10"/>
                  </a:lnTo>
                  <a:lnTo>
                    <a:pt x="74" y="3"/>
                  </a:lnTo>
                  <a:lnTo>
                    <a:pt x="74" y="1"/>
                  </a:lnTo>
                  <a:lnTo>
                    <a:pt x="62" y="7"/>
                  </a:lnTo>
                  <a:close/>
                  <a:moveTo>
                    <a:pt x="81" y="18"/>
                  </a:moveTo>
                  <a:lnTo>
                    <a:pt x="81" y="20"/>
                  </a:lnTo>
                  <a:lnTo>
                    <a:pt x="92" y="14"/>
                  </a:lnTo>
                  <a:lnTo>
                    <a:pt x="92" y="11"/>
                  </a:lnTo>
                  <a:lnTo>
                    <a:pt x="81" y="18"/>
                  </a:lnTo>
                  <a:close/>
                  <a:moveTo>
                    <a:pt x="99" y="28"/>
                  </a:moveTo>
                  <a:lnTo>
                    <a:pt x="99" y="31"/>
                  </a:lnTo>
                  <a:lnTo>
                    <a:pt x="110" y="24"/>
                  </a:lnTo>
                  <a:lnTo>
                    <a:pt x="110" y="22"/>
                  </a:lnTo>
                  <a:lnTo>
                    <a:pt x="99" y="28"/>
                  </a:lnTo>
                  <a:close/>
                  <a:moveTo>
                    <a:pt x="117" y="39"/>
                  </a:moveTo>
                  <a:lnTo>
                    <a:pt x="117" y="41"/>
                  </a:lnTo>
                  <a:lnTo>
                    <a:pt x="128" y="35"/>
                  </a:lnTo>
                  <a:lnTo>
                    <a:pt x="128" y="32"/>
                  </a:lnTo>
                  <a:lnTo>
                    <a:pt x="117" y="39"/>
                  </a:lnTo>
                  <a:close/>
                  <a:moveTo>
                    <a:pt x="135" y="49"/>
                  </a:moveTo>
                  <a:lnTo>
                    <a:pt x="135" y="52"/>
                  </a:lnTo>
                  <a:lnTo>
                    <a:pt x="146" y="45"/>
                  </a:lnTo>
                  <a:lnTo>
                    <a:pt x="146" y="42"/>
                  </a:lnTo>
                  <a:lnTo>
                    <a:pt x="135" y="49"/>
                  </a:lnTo>
                  <a:close/>
                  <a:moveTo>
                    <a:pt x="153" y="60"/>
                  </a:moveTo>
                  <a:lnTo>
                    <a:pt x="153" y="62"/>
                  </a:lnTo>
                  <a:lnTo>
                    <a:pt x="164" y="55"/>
                  </a:lnTo>
                  <a:lnTo>
                    <a:pt x="164" y="53"/>
                  </a:lnTo>
                  <a:lnTo>
                    <a:pt x="153" y="60"/>
                  </a:lnTo>
                  <a:close/>
                  <a:moveTo>
                    <a:pt x="159" y="66"/>
                  </a:moveTo>
                  <a:lnTo>
                    <a:pt x="171" y="72"/>
                  </a:lnTo>
                  <a:lnTo>
                    <a:pt x="171" y="70"/>
                  </a:lnTo>
                  <a:lnTo>
                    <a:pt x="159" y="63"/>
                  </a:lnTo>
                  <a:lnTo>
                    <a:pt x="159" y="66"/>
                  </a:lnTo>
                  <a:close/>
                  <a:moveTo>
                    <a:pt x="171" y="70"/>
                  </a:moveTo>
                  <a:lnTo>
                    <a:pt x="171" y="72"/>
                  </a:lnTo>
                  <a:lnTo>
                    <a:pt x="183" y="66"/>
                  </a:lnTo>
                  <a:lnTo>
                    <a:pt x="183" y="63"/>
                  </a:lnTo>
                  <a:lnTo>
                    <a:pt x="171" y="70"/>
                  </a:lnTo>
                  <a:close/>
                  <a:moveTo>
                    <a:pt x="33" y="13"/>
                  </a:moveTo>
                  <a:lnTo>
                    <a:pt x="46" y="20"/>
                  </a:lnTo>
                  <a:lnTo>
                    <a:pt x="46" y="17"/>
                  </a:lnTo>
                  <a:lnTo>
                    <a:pt x="33" y="10"/>
                  </a:lnTo>
                  <a:lnTo>
                    <a:pt x="33" y="13"/>
                  </a:lnTo>
                  <a:close/>
                  <a:moveTo>
                    <a:pt x="52" y="23"/>
                  </a:moveTo>
                  <a:lnTo>
                    <a:pt x="64" y="30"/>
                  </a:lnTo>
                  <a:lnTo>
                    <a:pt x="64" y="28"/>
                  </a:lnTo>
                  <a:lnTo>
                    <a:pt x="52" y="21"/>
                  </a:lnTo>
                  <a:lnTo>
                    <a:pt x="52" y="23"/>
                  </a:lnTo>
                  <a:close/>
                  <a:moveTo>
                    <a:pt x="70" y="34"/>
                  </a:moveTo>
                  <a:lnTo>
                    <a:pt x="82" y="41"/>
                  </a:lnTo>
                  <a:lnTo>
                    <a:pt x="82" y="38"/>
                  </a:lnTo>
                  <a:lnTo>
                    <a:pt x="70" y="31"/>
                  </a:lnTo>
                  <a:lnTo>
                    <a:pt x="70" y="34"/>
                  </a:lnTo>
                  <a:close/>
                  <a:moveTo>
                    <a:pt x="88" y="44"/>
                  </a:moveTo>
                  <a:lnTo>
                    <a:pt x="100" y="51"/>
                  </a:lnTo>
                  <a:lnTo>
                    <a:pt x="100" y="48"/>
                  </a:lnTo>
                  <a:lnTo>
                    <a:pt x="88" y="41"/>
                  </a:lnTo>
                  <a:lnTo>
                    <a:pt x="88" y="44"/>
                  </a:lnTo>
                  <a:close/>
                  <a:moveTo>
                    <a:pt x="106" y="54"/>
                  </a:moveTo>
                  <a:lnTo>
                    <a:pt x="118" y="61"/>
                  </a:lnTo>
                  <a:lnTo>
                    <a:pt x="118" y="59"/>
                  </a:lnTo>
                  <a:lnTo>
                    <a:pt x="106" y="52"/>
                  </a:lnTo>
                  <a:lnTo>
                    <a:pt x="106" y="54"/>
                  </a:lnTo>
                  <a:close/>
                  <a:moveTo>
                    <a:pt x="124" y="65"/>
                  </a:moveTo>
                  <a:lnTo>
                    <a:pt x="136" y="72"/>
                  </a:lnTo>
                  <a:lnTo>
                    <a:pt x="136" y="69"/>
                  </a:lnTo>
                  <a:lnTo>
                    <a:pt x="124" y="62"/>
                  </a:lnTo>
                  <a:lnTo>
                    <a:pt x="124" y="65"/>
                  </a:lnTo>
                  <a:close/>
                  <a:moveTo>
                    <a:pt x="46" y="17"/>
                  </a:moveTo>
                  <a:lnTo>
                    <a:pt x="46" y="20"/>
                  </a:lnTo>
                  <a:lnTo>
                    <a:pt x="57" y="13"/>
                  </a:lnTo>
                  <a:lnTo>
                    <a:pt x="57" y="11"/>
                  </a:lnTo>
                  <a:lnTo>
                    <a:pt x="46" y="17"/>
                  </a:lnTo>
                  <a:close/>
                  <a:moveTo>
                    <a:pt x="64" y="28"/>
                  </a:moveTo>
                  <a:lnTo>
                    <a:pt x="64" y="30"/>
                  </a:lnTo>
                  <a:lnTo>
                    <a:pt x="75" y="24"/>
                  </a:lnTo>
                  <a:lnTo>
                    <a:pt x="75" y="21"/>
                  </a:lnTo>
                  <a:lnTo>
                    <a:pt x="64" y="28"/>
                  </a:lnTo>
                  <a:close/>
                  <a:moveTo>
                    <a:pt x="82" y="38"/>
                  </a:moveTo>
                  <a:lnTo>
                    <a:pt x="82" y="41"/>
                  </a:lnTo>
                  <a:lnTo>
                    <a:pt x="93" y="34"/>
                  </a:lnTo>
                  <a:lnTo>
                    <a:pt x="93" y="31"/>
                  </a:lnTo>
                  <a:lnTo>
                    <a:pt x="82" y="38"/>
                  </a:lnTo>
                  <a:close/>
                  <a:moveTo>
                    <a:pt x="100" y="48"/>
                  </a:moveTo>
                  <a:lnTo>
                    <a:pt x="100" y="51"/>
                  </a:lnTo>
                  <a:lnTo>
                    <a:pt x="111" y="44"/>
                  </a:lnTo>
                  <a:lnTo>
                    <a:pt x="111" y="42"/>
                  </a:lnTo>
                  <a:lnTo>
                    <a:pt x="100" y="48"/>
                  </a:lnTo>
                  <a:close/>
                  <a:moveTo>
                    <a:pt x="118" y="59"/>
                  </a:moveTo>
                  <a:lnTo>
                    <a:pt x="118" y="61"/>
                  </a:lnTo>
                  <a:lnTo>
                    <a:pt x="130" y="55"/>
                  </a:lnTo>
                  <a:lnTo>
                    <a:pt x="130" y="52"/>
                  </a:lnTo>
                  <a:lnTo>
                    <a:pt x="118" y="59"/>
                  </a:lnTo>
                  <a:close/>
                  <a:moveTo>
                    <a:pt x="136" y="69"/>
                  </a:moveTo>
                  <a:lnTo>
                    <a:pt x="136" y="72"/>
                  </a:lnTo>
                  <a:lnTo>
                    <a:pt x="148" y="66"/>
                  </a:lnTo>
                  <a:lnTo>
                    <a:pt x="148" y="63"/>
                  </a:lnTo>
                  <a:lnTo>
                    <a:pt x="136" y="69"/>
                  </a:lnTo>
                  <a:close/>
                  <a:moveTo>
                    <a:pt x="142" y="76"/>
                  </a:moveTo>
                  <a:lnTo>
                    <a:pt x="154" y="82"/>
                  </a:lnTo>
                  <a:lnTo>
                    <a:pt x="154" y="80"/>
                  </a:lnTo>
                  <a:lnTo>
                    <a:pt x="142" y="73"/>
                  </a:lnTo>
                  <a:lnTo>
                    <a:pt x="142" y="76"/>
                  </a:lnTo>
                  <a:close/>
                  <a:moveTo>
                    <a:pt x="154" y="80"/>
                  </a:moveTo>
                  <a:lnTo>
                    <a:pt x="154" y="82"/>
                  </a:lnTo>
                  <a:lnTo>
                    <a:pt x="165" y="76"/>
                  </a:lnTo>
                  <a:lnTo>
                    <a:pt x="165" y="73"/>
                  </a:lnTo>
                  <a:lnTo>
                    <a:pt x="154" y="80"/>
                  </a:lnTo>
                  <a:close/>
                  <a:moveTo>
                    <a:pt x="17" y="23"/>
                  </a:moveTo>
                  <a:lnTo>
                    <a:pt x="29" y="30"/>
                  </a:lnTo>
                  <a:lnTo>
                    <a:pt x="29" y="27"/>
                  </a:lnTo>
                  <a:lnTo>
                    <a:pt x="17" y="20"/>
                  </a:lnTo>
                  <a:lnTo>
                    <a:pt x="17" y="23"/>
                  </a:lnTo>
                  <a:close/>
                  <a:moveTo>
                    <a:pt x="34" y="33"/>
                  </a:moveTo>
                  <a:lnTo>
                    <a:pt x="47" y="40"/>
                  </a:lnTo>
                  <a:lnTo>
                    <a:pt x="47" y="37"/>
                  </a:lnTo>
                  <a:lnTo>
                    <a:pt x="34" y="30"/>
                  </a:lnTo>
                  <a:lnTo>
                    <a:pt x="34" y="33"/>
                  </a:lnTo>
                  <a:close/>
                  <a:moveTo>
                    <a:pt x="53" y="43"/>
                  </a:moveTo>
                  <a:lnTo>
                    <a:pt x="65" y="50"/>
                  </a:lnTo>
                  <a:lnTo>
                    <a:pt x="65" y="48"/>
                  </a:lnTo>
                  <a:lnTo>
                    <a:pt x="53" y="41"/>
                  </a:lnTo>
                  <a:lnTo>
                    <a:pt x="53" y="43"/>
                  </a:lnTo>
                  <a:close/>
                  <a:moveTo>
                    <a:pt x="71" y="54"/>
                  </a:moveTo>
                  <a:lnTo>
                    <a:pt x="83" y="61"/>
                  </a:lnTo>
                  <a:lnTo>
                    <a:pt x="83" y="58"/>
                  </a:lnTo>
                  <a:lnTo>
                    <a:pt x="71" y="51"/>
                  </a:lnTo>
                  <a:lnTo>
                    <a:pt x="71" y="54"/>
                  </a:lnTo>
                  <a:close/>
                  <a:moveTo>
                    <a:pt x="89" y="64"/>
                  </a:moveTo>
                  <a:lnTo>
                    <a:pt x="101" y="71"/>
                  </a:lnTo>
                  <a:lnTo>
                    <a:pt x="101" y="69"/>
                  </a:lnTo>
                  <a:lnTo>
                    <a:pt x="89" y="62"/>
                  </a:lnTo>
                  <a:lnTo>
                    <a:pt x="89" y="64"/>
                  </a:lnTo>
                  <a:close/>
                  <a:moveTo>
                    <a:pt x="107" y="75"/>
                  </a:moveTo>
                  <a:lnTo>
                    <a:pt x="119" y="82"/>
                  </a:lnTo>
                  <a:lnTo>
                    <a:pt x="119" y="79"/>
                  </a:lnTo>
                  <a:lnTo>
                    <a:pt x="107" y="72"/>
                  </a:lnTo>
                  <a:lnTo>
                    <a:pt x="107" y="75"/>
                  </a:lnTo>
                  <a:close/>
                  <a:moveTo>
                    <a:pt x="29" y="27"/>
                  </a:moveTo>
                  <a:lnTo>
                    <a:pt x="29" y="30"/>
                  </a:lnTo>
                  <a:lnTo>
                    <a:pt x="40" y="23"/>
                  </a:lnTo>
                  <a:lnTo>
                    <a:pt x="40" y="20"/>
                  </a:lnTo>
                  <a:lnTo>
                    <a:pt x="29" y="27"/>
                  </a:lnTo>
                  <a:close/>
                  <a:moveTo>
                    <a:pt x="47" y="37"/>
                  </a:moveTo>
                  <a:lnTo>
                    <a:pt x="47" y="40"/>
                  </a:lnTo>
                  <a:lnTo>
                    <a:pt x="58" y="33"/>
                  </a:lnTo>
                  <a:lnTo>
                    <a:pt x="58" y="31"/>
                  </a:lnTo>
                  <a:lnTo>
                    <a:pt x="47" y="37"/>
                  </a:lnTo>
                  <a:close/>
                  <a:moveTo>
                    <a:pt x="65" y="48"/>
                  </a:moveTo>
                  <a:lnTo>
                    <a:pt x="65" y="50"/>
                  </a:lnTo>
                  <a:lnTo>
                    <a:pt x="76" y="44"/>
                  </a:lnTo>
                  <a:lnTo>
                    <a:pt x="76" y="41"/>
                  </a:lnTo>
                  <a:lnTo>
                    <a:pt x="65" y="48"/>
                  </a:lnTo>
                  <a:close/>
                  <a:moveTo>
                    <a:pt x="83" y="58"/>
                  </a:moveTo>
                  <a:lnTo>
                    <a:pt x="83" y="61"/>
                  </a:lnTo>
                  <a:lnTo>
                    <a:pt x="94" y="54"/>
                  </a:lnTo>
                  <a:lnTo>
                    <a:pt x="94" y="52"/>
                  </a:lnTo>
                  <a:lnTo>
                    <a:pt x="83" y="58"/>
                  </a:lnTo>
                  <a:close/>
                  <a:moveTo>
                    <a:pt x="101" y="69"/>
                  </a:moveTo>
                  <a:lnTo>
                    <a:pt x="101" y="71"/>
                  </a:lnTo>
                  <a:lnTo>
                    <a:pt x="112" y="65"/>
                  </a:lnTo>
                  <a:lnTo>
                    <a:pt x="112" y="62"/>
                  </a:lnTo>
                  <a:lnTo>
                    <a:pt x="101" y="69"/>
                  </a:lnTo>
                  <a:close/>
                  <a:moveTo>
                    <a:pt x="119" y="79"/>
                  </a:moveTo>
                  <a:lnTo>
                    <a:pt x="119" y="82"/>
                  </a:lnTo>
                  <a:lnTo>
                    <a:pt x="131" y="75"/>
                  </a:lnTo>
                  <a:lnTo>
                    <a:pt x="131" y="72"/>
                  </a:lnTo>
                  <a:lnTo>
                    <a:pt x="119" y="79"/>
                  </a:lnTo>
                  <a:close/>
                  <a:moveTo>
                    <a:pt x="125" y="85"/>
                  </a:moveTo>
                  <a:lnTo>
                    <a:pt x="137" y="92"/>
                  </a:lnTo>
                  <a:lnTo>
                    <a:pt x="137" y="90"/>
                  </a:lnTo>
                  <a:lnTo>
                    <a:pt x="125" y="83"/>
                  </a:lnTo>
                  <a:lnTo>
                    <a:pt x="125" y="85"/>
                  </a:lnTo>
                  <a:close/>
                  <a:moveTo>
                    <a:pt x="137" y="90"/>
                  </a:moveTo>
                  <a:lnTo>
                    <a:pt x="137" y="92"/>
                  </a:lnTo>
                  <a:lnTo>
                    <a:pt x="149" y="86"/>
                  </a:lnTo>
                  <a:lnTo>
                    <a:pt x="149" y="83"/>
                  </a:lnTo>
                  <a:lnTo>
                    <a:pt x="137" y="90"/>
                  </a:lnTo>
                  <a:close/>
                  <a:moveTo>
                    <a:pt x="0" y="32"/>
                  </a:moveTo>
                  <a:lnTo>
                    <a:pt x="11" y="39"/>
                  </a:lnTo>
                  <a:lnTo>
                    <a:pt x="11" y="37"/>
                  </a:lnTo>
                  <a:lnTo>
                    <a:pt x="0" y="30"/>
                  </a:lnTo>
                  <a:lnTo>
                    <a:pt x="0" y="32"/>
                  </a:lnTo>
                  <a:close/>
                  <a:moveTo>
                    <a:pt x="18" y="43"/>
                  </a:moveTo>
                  <a:lnTo>
                    <a:pt x="30" y="50"/>
                  </a:lnTo>
                  <a:lnTo>
                    <a:pt x="30" y="47"/>
                  </a:lnTo>
                  <a:lnTo>
                    <a:pt x="18" y="40"/>
                  </a:lnTo>
                  <a:lnTo>
                    <a:pt x="18" y="43"/>
                  </a:lnTo>
                  <a:close/>
                  <a:moveTo>
                    <a:pt x="36" y="53"/>
                  </a:moveTo>
                  <a:lnTo>
                    <a:pt x="84" y="81"/>
                  </a:lnTo>
                  <a:lnTo>
                    <a:pt x="84" y="79"/>
                  </a:lnTo>
                  <a:lnTo>
                    <a:pt x="36" y="51"/>
                  </a:lnTo>
                  <a:lnTo>
                    <a:pt x="36" y="53"/>
                  </a:lnTo>
                  <a:close/>
                  <a:moveTo>
                    <a:pt x="90" y="85"/>
                  </a:moveTo>
                  <a:lnTo>
                    <a:pt x="102" y="91"/>
                  </a:lnTo>
                  <a:lnTo>
                    <a:pt x="102" y="89"/>
                  </a:lnTo>
                  <a:lnTo>
                    <a:pt x="90" y="82"/>
                  </a:lnTo>
                  <a:lnTo>
                    <a:pt x="90" y="85"/>
                  </a:lnTo>
                  <a:close/>
                  <a:moveTo>
                    <a:pt x="11" y="37"/>
                  </a:moveTo>
                  <a:lnTo>
                    <a:pt x="11" y="39"/>
                  </a:lnTo>
                  <a:lnTo>
                    <a:pt x="23" y="33"/>
                  </a:lnTo>
                  <a:lnTo>
                    <a:pt x="23" y="30"/>
                  </a:lnTo>
                  <a:lnTo>
                    <a:pt x="11" y="37"/>
                  </a:lnTo>
                  <a:close/>
                  <a:moveTo>
                    <a:pt x="30" y="47"/>
                  </a:moveTo>
                  <a:lnTo>
                    <a:pt x="30" y="50"/>
                  </a:lnTo>
                  <a:lnTo>
                    <a:pt x="41" y="43"/>
                  </a:lnTo>
                  <a:lnTo>
                    <a:pt x="41" y="41"/>
                  </a:lnTo>
                  <a:lnTo>
                    <a:pt x="30" y="47"/>
                  </a:lnTo>
                  <a:close/>
                  <a:moveTo>
                    <a:pt x="84" y="79"/>
                  </a:moveTo>
                  <a:lnTo>
                    <a:pt x="84" y="81"/>
                  </a:lnTo>
                  <a:lnTo>
                    <a:pt x="95" y="75"/>
                  </a:lnTo>
                  <a:lnTo>
                    <a:pt x="95" y="72"/>
                  </a:lnTo>
                  <a:lnTo>
                    <a:pt x="84" y="79"/>
                  </a:lnTo>
                  <a:close/>
                  <a:moveTo>
                    <a:pt x="102" y="89"/>
                  </a:moveTo>
                  <a:lnTo>
                    <a:pt x="102" y="91"/>
                  </a:lnTo>
                  <a:lnTo>
                    <a:pt x="113" y="85"/>
                  </a:lnTo>
                  <a:lnTo>
                    <a:pt x="113" y="82"/>
                  </a:lnTo>
                  <a:lnTo>
                    <a:pt x="102" y="89"/>
                  </a:lnTo>
                  <a:close/>
                  <a:moveTo>
                    <a:pt x="108" y="95"/>
                  </a:moveTo>
                  <a:lnTo>
                    <a:pt x="120" y="102"/>
                  </a:lnTo>
                  <a:lnTo>
                    <a:pt x="120" y="99"/>
                  </a:lnTo>
                  <a:lnTo>
                    <a:pt x="108" y="92"/>
                  </a:lnTo>
                  <a:lnTo>
                    <a:pt x="108" y="95"/>
                  </a:lnTo>
                  <a:close/>
                  <a:moveTo>
                    <a:pt x="120" y="99"/>
                  </a:moveTo>
                  <a:lnTo>
                    <a:pt x="120" y="102"/>
                  </a:lnTo>
                  <a:lnTo>
                    <a:pt x="132" y="96"/>
                  </a:lnTo>
                  <a:lnTo>
                    <a:pt x="132" y="93"/>
                  </a:lnTo>
                  <a:lnTo>
                    <a:pt x="120" y="99"/>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sp>
        <p:nvSpPr>
          <p:cNvPr id="2" name="Espace réservé de la date 1"/>
          <p:cNvSpPr>
            <a:spLocks noGrp="1"/>
          </p:cNvSpPr>
          <p:nvPr>
            <p:ph type="dt" sz="half" idx="10"/>
          </p:nvPr>
        </p:nvSpPr>
        <p:spPr/>
        <p:txBody>
          <a:bodyPr/>
          <a:lstStyle/>
          <a:p>
            <a:pPr>
              <a:defRPr/>
            </a:pPr>
            <a:fld id="{EC20056A-6522-4A34-9368-1BD356CD0E8D}" type="datetime1">
              <a:rPr lang="fr-FR" smtClean="0"/>
              <a:pPr>
                <a:defRPr/>
              </a:pPr>
              <a:t>16/09/2020</a:t>
            </a:fld>
            <a:endParaRPr lang="fr-FR"/>
          </a:p>
        </p:txBody>
      </p:sp>
    </p:spTree>
    <p:extLst>
      <p:ext uri="{BB962C8B-B14F-4D97-AF65-F5344CB8AC3E}">
        <p14:creationId xmlns:p14="http://schemas.microsoft.com/office/powerpoint/2010/main" val="38270867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4" name="Espace réservé de la date 3"/>
          <p:cNvSpPr>
            <a:spLocks noGrp="1"/>
          </p:cNvSpPr>
          <p:nvPr>
            <p:ph type="dt" sz="half" idx="10"/>
          </p:nvPr>
        </p:nvSpPr>
        <p:spPr/>
        <p:txBody>
          <a:bodyPr/>
          <a:lstStyle/>
          <a:p>
            <a:fld id="{07662333-47B7-4138-83AF-E8FFE1749E33}"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45</a:t>
            </a:fld>
            <a:endParaRPr lang="fr-FR"/>
          </a:p>
        </p:txBody>
      </p:sp>
      <p:pic>
        <p:nvPicPr>
          <p:cNvPr id="3379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67545" y="260648"/>
            <a:ext cx="8208910" cy="1257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1484784"/>
            <a:ext cx="8208911" cy="4752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20653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4" name="Espace réservé de la date 3"/>
          <p:cNvSpPr>
            <a:spLocks noGrp="1"/>
          </p:cNvSpPr>
          <p:nvPr>
            <p:ph type="dt" sz="half" idx="10"/>
          </p:nvPr>
        </p:nvSpPr>
        <p:spPr/>
        <p:txBody>
          <a:bodyPr/>
          <a:lstStyle/>
          <a:p>
            <a:fld id="{07662333-47B7-4138-83AF-E8FFE1749E33}"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46</a:t>
            </a:fld>
            <a:endParaRPr lang="fr-FR"/>
          </a:p>
        </p:txBody>
      </p:sp>
      <p:pic>
        <p:nvPicPr>
          <p:cNvPr id="35842"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419100" y="260648"/>
            <a:ext cx="8305800" cy="1095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9100" y="1340768"/>
            <a:ext cx="8305800" cy="5040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59155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4" name="Espace réservé de la date 3"/>
          <p:cNvSpPr>
            <a:spLocks noGrp="1"/>
          </p:cNvSpPr>
          <p:nvPr>
            <p:ph type="dt" sz="half" idx="10"/>
          </p:nvPr>
        </p:nvSpPr>
        <p:spPr/>
        <p:txBody>
          <a:bodyPr/>
          <a:lstStyle/>
          <a:p>
            <a:fld id="{07662333-47B7-4138-83AF-E8FFE1749E33}"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47</a:t>
            </a:fld>
            <a:endParaRPr lang="fr-FR"/>
          </a:p>
        </p:txBody>
      </p:sp>
      <p:pic>
        <p:nvPicPr>
          <p:cNvPr id="3686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260648"/>
            <a:ext cx="8136904" cy="1247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86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1484784"/>
            <a:ext cx="8136904"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909026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Espace réservé de la date 3"/>
          <p:cNvSpPr>
            <a:spLocks noGrp="1"/>
          </p:cNvSpPr>
          <p:nvPr>
            <p:ph type="dt" sz="half" idx="10"/>
          </p:nvPr>
        </p:nvSpPr>
        <p:spPr/>
        <p:txBody>
          <a:bodyPr/>
          <a:lstStyle/>
          <a:p>
            <a:fld id="{D6C61864-861C-47BD-A499-3366303A47AD}"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48</a:t>
            </a:fld>
            <a:endParaRPr lang="fr-FR"/>
          </a:p>
        </p:txBody>
      </p:sp>
      <p:pic>
        <p:nvPicPr>
          <p:cNvPr id="378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260648"/>
            <a:ext cx="8208911" cy="5904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152856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4" name="Espace réservé de la date 3"/>
          <p:cNvSpPr>
            <a:spLocks noGrp="1"/>
          </p:cNvSpPr>
          <p:nvPr>
            <p:ph type="dt" sz="half" idx="10"/>
          </p:nvPr>
        </p:nvSpPr>
        <p:spPr/>
        <p:txBody>
          <a:bodyPr/>
          <a:lstStyle/>
          <a:p>
            <a:fld id="{07662333-47B7-4138-83AF-E8FFE1749E33}"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49</a:t>
            </a:fld>
            <a:endParaRPr lang="fr-FR"/>
          </a:p>
        </p:txBody>
      </p:sp>
      <p:pic>
        <p:nvPicPr>
          <p:cNvPr id="3891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28639" y="260648"/>
            <a:ext cx="8086724"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91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8638" y="1340768"/>
            <a:ext cx="8086725" cy="489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59057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07662333-47B7-4138-83AF-E8FFE1749E33}"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50</a:t>
            </a:fld>
            <a:endParaRPr lang="fr-FR"/>
          </a:p>
        </p:txBody>
      </p:sp>
      <p:pic>
        <p:nvPicPr>
          <p:cNvPr id="3993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67545" y="1715294"/>
            <a:ext cx="8166868" cy="45220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3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404664"/>
            <a:ext cx="8136904" cy="1341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137808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4" name="Espace réservé de la date 3"/>
          <p:cNvSpPr>
            <a:spLocks noGrp="1"/>
          </p:cNvSpPr>
          <p:nvPr>
            <p:ph type="dt" sz="half" idx="10"/>
          </p:nvPr>
        </p:nvSpPr>
        <p:spPr/>
        <p:txBody>
          <a:bodyPr/>
          <a:lstStyle/>
          <a:p>
            <a:fld id="{07662333-47B7-4138-83AF-E8FFE1749E33}"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51</a:t>
            </a:fld>
            <a:endParaRPr lang="fr-FR"/>
          </a:p>
        </p:txBody>
      </p:sp>
      <p:pic>
        <p:nvPicPr>
          <p:cNvPr id="40962"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404664"/>
            <a:ext cx="8208911" cy="1076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6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1484784"/>
            <a:ext cx="8208912"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67934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4" name="Espace réservé de la date 3"/>
          <p:cNvSpPr>
            <a:spLocks noGrp="1"/>
          </p:cNvSpPr>
          <p:nvPr>
            <p:ph type="dt" sz="half" idx="10"/>
          </p:nvPr>
        </p:nvSpPr>
        <p:spPr/>
        <p:txBody>
          <a:bodyPr/>
          <a:lstStyle/>
          <a:p>
            <a:fld id="{07662333-47B7-4138-83AF-E8FFE1749E33}"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52</a:t>
            </a:fld>
            <a:endParaRPr lang="fr-FR"/>
          </a:p>
        </p:txBody>
      </p:sp>
      <p:pic>
        <p:nvPicPr>
          <p:cNvPr id="4198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260648"/>
            <a:ext cx="8208912" cy="1028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98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1268760"/>
            <a:ext cx="8208912" cy="4968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531915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4" name="Espace réservé de la date 3"/>
          <p:cNvSpPr>
            <a:spLocks noGrp="1"/>
          </p:cNvSpPr>
          <p:nvPr>
            <p:ph type="dt" sz="half" idx="10"/>
          </p:nvPr>
        </p:nvSpPr>
        <p:spPr/>
        <p:txBody>
          <a:bodyPr/>
          <a:lstStyle/>
          <a:p>
            <a:fld id="{07662333-47B7-4138-83AF-E8FFE1749E33}"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53</a:t>
            </a:fld>
            <a:endParaRPr lang="fr-FR"/>
          </a:p>
        </p:txBody>
      </p:sp>
      <p:pic>
        <p:nvPicPr>
          <p:cNvPr id="4301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260648"/>
            <a:ext cx="8208912" cy="100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01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1196752"/>
            <a:ext cx="8208912" cy="5112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60007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4" name="Espace réservé de la date 3"/>
          <p:cNvSpPr>
            <a:spLocks noGrp="1"/>
          </p:cNvSpPr>
          <p:nvPr>
            <p:ph type="dt" sz="half" idx="10"/>
          </p:nvPr>
        </p:nvSpPr>
        <p:spPr/>
        <p:txBody>
          <a:bodyPr/>
          <a:lstStyle/>
          <a:p>
            <a:fld id="{07662333-47B7-4138-83AF-E8FFE1749E33}"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54</a:t>
            </a:fld>
            <a:endParaRPr lang="fr-FR"/>
          </a:p>
        </p:txBody>
      </p:sp>
      <p:pic>
        <p:nvPicPr>
          <p:cNvPr id="4403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23850" y="332656"/>
            <a:ext cx="8496299" cy="1028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03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850" y="1340768"/>
            <a:ext cx="8496300" cy="489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06883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4" name="Espace réservé de la date 3"/>
          <p:cNvSpPr>
            <a:spLocks noGrp="1"/>
          </p:cNvSpPr>
          <p:nvPr>
            <p:ph type="dt" sz="half" idx="10"/>
          </p:nvPr>
        </p:nvSpPr>
        <p:spPr/>
        <p:txBody>
          <a:bodyPr/>
          <a:lstStyle/>
          <a:p>
            <a:fld id="{07662333-47B7-4138-83AF-E8FFE1749E33}"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55</a:t>
            </a:fld>
            <a:endParaRPr lang="fr-FR"/>
          </a:p>
        </p:txBody>
      </p:sp>
      <p:pic>
        <p:nvPicPr>
          <p:cNvPr id="4505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09563" y="260648"/>
            <a:ext cx="8524875" cy="926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05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563" y="1196752"/>
            <a:ext cx="8524875" cy="5112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85333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411760" y="2132856"/>
            <a:ext cx="4608512" cy="2062103"/>
          </a:xfrm>
          <a:prstGeom prst="rect">
            <a:avLst/>
          </a:prstGeom>
          <a:noFill/>
        </p:spPr>
        <p:txBody>
          <a:bodyPr wrap="square" rtlCol="0">
            <a:spAutoFit/>
          </a:bodyPr>
          <a:lstStyle/>
          <a:p>
            <a:r>
              <a:rPr lang="fr-FR" sz="3200" dirty="0"/>
              <a:t>Paramétrage VLAN sur </a:t>
            </a:r>
          </a:p>
          <a:p>
            <a:endParaRPr lang="fr-FR" sz="3200" dirty="0"/>
          </a:p>
          <a:p>
            <a:pPr marL="285750" indent="-285750">
              <a:buFontTx/>
              <a:buChar char="-"/>
            </a:pPr>
            <a:r>
              <a:rPr lang="fr-FR" sz="3200" dirty="0"/>
              <a:t>Commutateur CISCO</a:t>
            </a:r>
          </a:p>
          <a:p>
            <a:pPr marL="285750" indent="-285750">
              <a:buFontTx/>
              <a:buChar char="-"/>
            </a:pPr>
            <a:r>
              <a:rPr lang="fr-FR" sz="3200" dirty="0"/>
              <a:t>Routeur CISCO</a:t>
            </a:r>
          </a:p>
        </p:txBody>
      </p:sp>
      <p:sp>
        <p:nvSpPr>
          <p:cNvPr id="5" name="Espace réservé de la date 4"/>
          <p:cNvSpPr>
            <a:spLocks noGrp="1"/>
          </p:cNvSpPr>
          <p:nvPr>
            <p:ph type="dt" sz="half" idx="10"/>
          </p:nvPr>
        </p:nvSpPr>
        <p:spPr/>
        <p:txBody>
          <a:bodyPr/>
          <a:lstStyle/>
          <a:p>
            <a:fld id="{69373D61-CEBD-4B75-B2C5-1557684E821B}" type="datetime1">
              <a:rPr lang="fr-FR" smtClean="0"/>
              <a:pPr/>
              <a:t>16/09/2020</a:t>
            </a:fld>
            <a:endParaRPr lang="fr-FR"/>
          </a:p>
        </p:txBody>
      </p:sp>
      <p:sp>
        <p:nvSpPr>
          <p:cNvPr id="6" name="Espace réservé du numéro de diapositive 5"/>
          <p:cNvSpPr>
            <a:spLocks noGrp="1"/>
          </p:cNvSpPr>
          <p:nvPr>
            <p:ph type="sldNum" sz="quarter" idx="12"/>
          </p:nvPr>
        </p:nvSpPr>
        <p:spPr/>
        <p:txBody>
          <a:bodyPr/>
          <a:lstStyle/>
          <a:p>
            <a:fld id="{1A7DD6CD-BF5D-4F28-A81A-9F7F25E28E62}" type="slidenum">
              <a:rPr lang="fr-FR" smtClean="0"/>
              <a:pPr/>
              <a:t>56</a:t>
            </a:fld>
            <a:endParaRPr lang="fr-FR"/>
          </a:p>
        </p:txBody>
      </p:sp>
    </p:spTree>
    <p:extLst>
      <p:ext uri="{BB962C8B-B14F-4D97-AF65-F5344CB8AC3E}">
        <p14:creationId xmlns:p14="http://schemas.microsoft.com/office/powerpoint/2010/main" val="38155783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ZoneTexte 1"/>
          <p:cNvSpPr txBox="1">
            <a:spLocks noChangeArrowheads="1"/>
          </p:cNvSpPr>
          <p:nvPr/>
        </p:nvSpPr>
        <p:spPr bwMode="auto">
          <a:xfrm>
            <a:off x="2671763" y="50800"/>
            <a:ext cx="384772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altLang="fr-FR" sz="3200" dirty="0">
                <a:latin typeface="Trebuchet MS" pitchFamily="34" charset="0"/>
              </a:rPr>
              <a:t>Topologie du réseau</a:t>
            </a:r>
          </a:p>
        </p:txBody>
      </p:sp>
      <p:graphicFrame>
        <p:nvGraphicFramePr>
          <p:cNvPr id="1026" name="Object 253"/>
          <p:cNvGraphicFramePr>
            <a:graphicFrameLocks noChangeAspect="1"/>
          </p:cNvGraphicFramePr>
          <p:nvPr>
            <p:extLst>
              <p:ext uri="{D42A27DB-BD31-4B8C-83A1-F6EECF244321}">
                <p14:modId xmlns:p14="http://schemas.microsoft.com/office/powerpoint/2010/main" val="1902912818"/>
              </p:ext>
            </p:extLst>
          </p:nvPr>
        </p:nvGraphicFramePr>
        <p:xfrm>
          <a:off x="6215063" y="3138488"/>
          <a:ext cx="1114425" cy="790575"/>
        </p:xfrm>
        <a:graphic>
          <a:graphicData uri="http://schemas.openxmlformats.org/presentationml/2006/ole">
            <mc:AlternateContent xmlns:mc="http://schemas.openxmlformats.org/markup-compatibility/2006">
              <mc:Choice xmlns:v="urn:schemas-microsoft-com:vml" Requires="v">
                <p:oleObj spid="_x0000_s1110" name="Photo Editor Photo" r:id="rId3" imgW="1114581" imgH="790476" progId="">
                  <p:embed/>
                </p:oleObj>
              </mc:Choice>
              <mc:Fallback>
                <p:oleObj name="Photo Editor Photo" r:id="rId3" imgW="1114581" imgH="790476" progId="">
                  <p:embed/>
                  <p:pic>
                    <p:nvPicPr>
                      <p:cNvPr id="0" name="Picture 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5063" y="3138488"/>
                        <a:ext cx="1114425" cy="79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0" name="Forme libre 69"/>
          <p:cNvSpPr/>
          <p:nvPr/>
        </p:nvSpPr>
        <p:spPr>
          <a:xfrm>
            <a:off x="5391150" y="971550"/>
            <a:ext cx="1095375" cy="2628900"/>
          </a:xfrm>
          <a:custGeom>
            <a:avLst/>
            <a:gdLst>
              <a:gd name="connsiteX0" fmla="*/ 0 w 1095375"/>
              <a:gd name="connsiteY0" fmla="*/ 0 h 2628900"/>
              <a:gd name="connsiteX1" fmla="*/ 0 w 1095375"/>
              <a:gd name="connsiteY1" fmla="*/ 1085850 h 2628900"/>
              <a:gd name="connsiteX2" fmla="*/ 190500 w 1095375"/>
              <a:gd name="connsiteY2" fmla="*/ 1333500 h 2628900"/>
              <a:gd name="connsiteX3" fmla="*/ 1095375 w 1095375"/>
              <a:gd name="connsiteY3" fmla="*/ 2628900 h 2628900"/>
            </a:gdLst>
            <a:ahLst/>
            <a:cxnLst>
              <a:cxn ang="0">
                <a:pos x="connsiteX0" y="connsiteY0"/>
              </a:cxn>
              <a:cxn ang="0">
                <a:pos x="connsiteX1" y="connsiteY1"/>
              </a:cxn>
              <a:cxn ang="0">
                <a:pos x="connsiteX2" y="connsiteY2"/>
              </a:cxn>
              <a:cxn ang="0">
                <a:pos x="connsiteX3" y="connsiteY3"/>
              </a:cxn>
            </a:cxnLst>
            <a:rect l="l" t="t" r="r" b="b"/>
            <a:pathLst>
              <a:path w="1095375" h="2628900">
                <a:moveTo>
                  <a:pt x="0" y="0"/>
                </a:moveTo>
                <a:lnTo>
                  <a:pt x="0" y="1085850"/>
                </a:lnTo>
                <a:lnTo>
                  <a:pt x="190500" y="1333500"/>
                </a:lnTo>
                <a:lnTo>
                  <a:pt x="1095375" y="2628900"/>
                </a:ln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fr-FR"/>
          </a:p>
        </p:txBody>
      </p:sp>
      <p:grpSp>
        <p:nvGrpSpPr>
          <p:cNvPr id="1031" name="Groupe 27"/>
          <p:cNvGrpSpPr>
            <a:grpSpLocks/>
          </p:cNvGrpSpPr>
          <p:nvPr/>
        </p:nvGrpSpPr>
        <p:grpSpPr bwMode="auto">
          <a:xfrm>
            <a:off x="4678363" y="1835150"/>
            <a:ext cx="1501775" cy="574675"/>
            <a:chOff x="4473575" y="1657349"/>
            <a:chExt cx="927100" cy="457201"/>
          </a:xfrm>
        </p:grpSpPr>
        <p:sp>
          <p:nvSpPr>
            <p:cNvPr id="1075" name="AutoShape 111"/>
            <p:cNvSpPr>
              <a:spLocks noChangeAspect="1" noChangeArrowheads="1" noTextEdit="1"/>
            </p:cNvSpPr>
            <p:nvPr/>
          </p:nvSpPr>
          <p:spPr bwMode="auto">
            <a:xfrm>
              <a:off x="4473575" y="1657349"/>
              <a:ext cx="927100" cy="457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grpSp>
          <p:nvGrpSpPr>
            <p:cNvPr id="3" name="Group 119"/>
            <p:cNvGrpSpPr>
              <a:grpSpLocks/>
            </p:cNvGrpSpPr>
            <p:nvPr/>
          </p:nvGrpSpPr>
          <p:grpSpPr bwMode="auto">
            <a:xfrm>
              <a:off x="4473586" y="1657358"/>
              <a:ext cx="921094" cy="450275"/>
              <a:chOff x="3982" y="1848"/>
              <a:chExt cx="460" cy="195"/>
            </a:xfrm>
            <a:solidFill>
              <a:schemeClr val="accent1">
                <a:lumMod val="50000"/>
              </a:schemeClr>
            </a:solidFill>
          </p:grpSpPr>
          <p:sp>
            <p:nvSpPr>
              <p:cNvPr id="52" name="Rectangle 113"/>
              <p:cNvSpPr>
                <a:spLocks noChangeArrowheads="1"/>
              </p:cNvSpPr>
              <p:nvPr/>
            </p:nvSpPr>
            <p:spPr bwMode="auto">
              <a:xfrm>
                <a:off x="3982" y="1953"/>
                <a:ext cx="351" cy="90"/>
              </a:xfrm>
              <a:prstGeom prst="rect">
                <a:avLst/>
              </a:prstGeom>
              <a:grpFill/>
              <a:ln w="9525">
                <a:noFill/>
                <a:miter lim="800000"/>
                <a:headEnd/>
                <a:tailEnd/>
              </a:ln>
            </p:spPr>
            <p:txBody>
              <a:bodyPr/>
              <a:lstStyle/>
              <a:p>
                <a:pPr fontAlgn="auto">
                  <a:spcBef>
                    <a:spcPts val="0"/>
                  </a:spcBef>
                  <a:spcAft>
                    <a:spcPts val="0"/>
                  </a:spcAft>
                  <a:defRPr/>
                </a:pPr>
                <a:endParaRPr lang="fr-FR">
                  <a:latin typeface="+mn-lt"/>
                </a:endParaRPr>
              </a:p>
            </p:txBody>
          </p:sp>
          <p:sp>
            <p:nvSpPr>
              <p:cNvPr id="53" name="Rectangle 114"/>
              <p:cNvSpPr>
                <a:spLocks noChangeArrowheads="1"/>
              </p:cNvSpPr>
              <p:nvPr/>
            </p:nvSpPr>
            <p:spPr bwMode="auto">
              <a:xfrm>
                <a:off x="3982" y="1953"/>
                <a:ext cx="351" cy="90"/>
              </a:xfrm>
              <a:prstGeom prst="rect">
                <a:avLst/>
              </a:prstGeom>
              <a:grpFill/>
              <a:ln w="3">
                <a:solidFill>
                  <a:srgbClr val="AAE6FF"/>
                </a:solidFill>
                <a:prstDash val="solid"/>
                <a:miter lim="800000"/>
                <a:headEnd/>
                <a:tailEnd/>
              </a:ln>
            </p:spPr>
            <p:txBody>
              <a:bodyPr/>
              <a:lstStyle/>
              <a:p>
                <a:pPr fontAlgn="auto">
                  <a:spcBef>
                    <a:spcPts val="0"/>
                  </a:spcBef>
                  <a:spcAft>
                    <a:spcPts val="0"/>
                  </a:spcAft>
                  <a:defRPr/>
                </a:pPr>
                <a:endParaRPr lang="fr-FR">
                  <a:latin typeface="+mn-lt"/>
                </a:endParaRPr>
              </a:p>
            </p:txBody>
          </p:sp>
          <p:sp>
            <p:nvSpPr>
              <p:cNvPr id="54" name="Freeform 115"/>
              <p:cNvSpPr>
                <a:spLocks/>
              </p:cNvSpPr>
              <p:nvPr/>
            </p:nvSpPr>
            <p:spPr bwMode="auto">
              <a:xfrm>
                <a:off x="4333" y="1848"/>
                <a:ext cx="109" cy="195"/>
              </a:xfrm>
              <a:custGeom>
                <a:avLst/>
                <a:gdLst/>
                <a:ahLst/>
                <a:cxnLst>
                  <a:cxn ang="0">
                    <a:pos x="0" y="105"/>
                  </a:cxn>
                  <a:cxn ang="0">
                    <a:pos x="109" y="0"/>
                  </a:cxn>
                  <a:cxn ang="0">
                    <a:pos x="109" y="89"/>
                  </a:cxn>
                  <a:cxn ang="0">
                    <a:pos x="0" y="195"/>
                  </a:cxn>
                  <a:cxn ang="0">
                    <a:pos x="0" y="105"/>
                  </a:cxn>
                </a:cxnLst>
                <a:rect l="0" t="0" r="r" b="b"/>
                <a:pathLst>
                  <a:path w="109" h="195">
                    <a:moveTo>
                      <a:pt x="0" y="105"/>
                    </a:moveTo>
                    <a:lnTo>
                      <a:pt x="109" y="0"/>
                    </a:lnTo>
                    <a:lnTo>
                      <a:pt x="109" y="89"/>
                    </a:lnTo>
                    <a:lnTo>
                      <a:pt x="0" y="195"/>
                    </a:lnTo>
                    <a:lnTo>
                      <a:pt x="0" y="105"/>
                    </a:lnTo>
                    <a:close/>
                  </a:path>
                </a:pathLst>
              </a:custGeom>
              <a:grpFill/>
              <a:ln w="9525">
                <a:noFill/>
                <a:round/>
                <a:headEnd/>
                <a:tailEnd/>
              </a:ln>
            </p:spPr>
            <p:txBody>
              <a:bodyPr/>
              <a:lstStyle/>
              <a:p>
                <a:pPr fontAlgn="auto">
                  <a:spcBef>
                    <a:spcPts val="0"/>
                  </a:spcBef>
                  <a:spcAft>
                    <a:spcPts val="0"/>
                  </a:spcAft>
                  <a:defRPr/>
                </a:pPr>
                <a:endParaRPr lang="fr-FR">
                  <a:latin typeface="+mn-lt"/>
                </a:endParaRPr>
              </a:p>
            </p:txBody>
          </p:sp>
          <p:sp>
            <p:nvSpPr>
              <p:cNvPr id="55" name="Freeform 116"/>
              <p:cNvSpPr>
                <a:spLocks/>
              </p:cNvSpPr>
              <p:nvPr/>
            </p:nvSpPr>
            <p:spPr bwMode="auto">
              <a:xfrm>
                <a:off x="4333" y="1848"/>
                <a:ext cx="109" cy="195"/>
              </a:xfrm>
              <a:custGeom>
                <a:avLst/>
                <a:gdLst/>
                <a:ahLst/>
                <a:cxnLst>
                  <a:cxn ang="0">
                    <a:pos x="0" y="105"/>
                  </a:cxn>
                  <a:cxn ang="0">
                    <a:pos x="109" y="0"/>
                  </a:cxn>
                  <a:cxn ang="0">
                    <a:pos x="109" y="89"/>
                  </a:cxn>
                  <a:cxn ang="0">
                    <a:pos x="0" y="195"/>
                  </a:cxn>
                  <a:cxn ang="0">
                    <a:pos x="0" y="105"/>
                  </a:cxn>
                </a:cxnLst>
                <a:rect l="0" t="0" r="r" b="b"/>
                <a:pathLst>
                  <a:path w="109" h="195">
                    <a:moveTo>
                      <a:pt x="0" y="105"/>
                    </a:moveTo>
                    <a:lnTo>
                      <a:pt x="109" y="0"/>
                    </a:lnTo>
                    <a:lnTo>
                      <a:pt x="109" y="89"/>
                    </a:lnTo>
                    <a:lnTo>
                      <a:pt x="0" y="195"/>
                    </a:lnTo>
                    <a:lnTo>
                      <a:pt x="0" y="105"/>
                    </a:lnTo>
                    <a:close/>
                  </a:path>
                </a:pathLst>
              </a:custGeom>
              <a:grpFill/>
              <a:ln w="3">
                <a:solidFill>
                  <a:srgbClr val="AAE6FF"/>
                </a:solidFill>
                <a:prstDash val="solid"/>
                <a:round/>
                <a:headEnd/>
                <a:tailEnd/>
              </a:ln>
            </p:spPr>
            <p:txBody>
              <a:bodyPr/>
              <a:lstStyle/>
              <a:p>
                <a:pPr fontAlgn="auto">
                  <a:spcBef>
                    <a:spcPts val="0"/>
                  </a:spcBef>
                  <a:spcAft>
                    <a:spcPts val="0"/>
                  </a:spcAft>
                  <a:defRPr/>
                </a:pPr>
                <a:endParaRPr lang="fr-FR">
                  <a:latin typeface="+mn-lt"/>
                </a:endParaRPr>
              </a:p>
            </p:txBody>
          </p:sp>
          <p:sp>
            <p:nvSpPr>
              <p:cNvPr id="56" name="Freeform 117"/>
              <p:cNvSpPr>
                <a:spLocks/>
              </p:cNvSpPr>
              <p:nvPr/>
            </p:nvSpPr>
            <p:spPr bwMode="auto">
              <a:xfrm>
                <a:off x="3982" y="1848"/>
                <a:ext cx="460" cy="105"/>
              </a:xfrm>
              <a:custGeom>
                <a:avLst/>
                <a:gdLst/>
                <a:ahLst/>
                <a:cxnLst>
                  <a:cxn ang="0">
                    <a:pos x="351" y="105"/>
                  </a:cxn>
                  <a:cxn ang="0">
                    <a:pos x="460" y="0"/>
                  </a:cxn>
                  <a:cxn ang="0">
                    <a:pos x="109" y="0"/>
                  </a:cxn>
                  <a:cxn ang="0">
                    <a:pos x="0" y="105"/>
                  </a:cxn>
                  <a:cxn ang="0">
                    <a:pos x="351" y="105"/>
                  </a:cxn>
                </a:cxnLst>
                <a:rect l="0" t="0" r="r" b="b"/>
                <a:pathLst>
                  <a:path w="460" h="105">
                    <a:moveTo>
                      <a:pt x="351" y="105"/>
                    </a:moveTo>
                    <a:lnTo>
                      <a:pt x="460" y="0"/>
                    </a:lnTo>
                    <a:lnTo>
                      <a:pt x="109" y="0"/>
                    </a:lnTo>
                    <a:lnTo>
                      <a:pt x="0" y="105"/>
                    </a:lnTo>
                    <a:lnTo>
                      <a:pt x="351" y="105"/>
                    </a:lnTo>
                    <a:close/>
                  </a:path>
                </a:pathLst>
              </a:custGeom>
              <a:grpFill/>
              <a:ln w="9525">
                <a:noFill/>
                <a:round/>
                <a:headEnd/>
                <a:tailEnd/>
              </a:ln>
            </p:spPr>
            <p:txBody>
              <a:bodyPr/>
              <a:lstStyle/>
              <a:p>
                <a:pPr fontAlgn="auto">
                  <a:spcBef>
                    <a:spcPts val="0"/>
                  </a:spcBef>
                  <a:spcAft>
                    <a:spcPts val="0"/>
                  </a:spcAft>
                  <a:defRPr/>
                </a:pPr>
                <a:endParaRPr lang="fr-FR">
                  <a:latin typeface="+mn-lt"/>
                </a:endParaRPr>
              </a:p>
            </p:txBody>
          </p:sp>
          <p:sp>
            <p:nvSpPr>
              <p:cNvPr id="57" name="Freeform 118"/>
              <p:cNvSpPr>
                <a:spLocks/>
              </p:cNvSpPr>
              <p:nvPr/>
            </p:nvSpPr>
            <p:spPr bwMode="auto">
              <a:xfrm>
                <a:off x="3982" y="1848"/>
                <a:ext cx="460" cy="105"/>
              </a:xfrm>
              <a:custGeom>
                <a:avLst/>
                <a:gdLst/>
                <a:ahLst/>
                <a:cxnLst>
                  <a:cxn ang="0">
                    <a:pos x="351" y="105"/>
                  </a:cxn>
                  <a:cxn ang="0">
                    <a:pos x="460" y="0"/>
                  </a:cxn>
                  <a:cxn ang="0">
                    <a:pos x="109" y="0"/>
                  </a:cxn>
                  <a:cxn ang="0">
                    <a:pos x="0" y="105"/>
                  </a:cxn>
                  <a:cxn ang="0">
                    <a:pos x="351" y="105"/>
                  </a:cxn>
                </a:cxnLst>
                <a:rect l="0" t="0" r="r" b="b"/>
                <a:pathLst>
                  <a:path w="460" h="105">
                    <a:moveTo>
                      <a:pt x="351" y="105"/>
                    </a:moveTo>
                    <a:lnTo>
                      <a:pt x="460" y="0"/>
                    </a:lnTo>
                    <a:lnTo>
                      <a:pt x="109" y="0"/>
                    </a:lnTo>
                    <a:lnTo>
                      <a:pt x="0" y="105"/>
                    </a:lnTo>
                    <a:lnTo>
                      <a:pt x="351" y="105"/>
                    </a:lnTo>
                    <a:close/>
                  </a:path>
                </a:pathLst>
              </a:custGeom>
              <a:grpFill/>
              <a:ln w="3">
                <a:solidFill>
                  <a:srgbClr val="AAE6FF"/>
                </a:solidFill>
                <a:prstDash val="solid"/>
                <a:round/>
                <a:headEnd/>
                <a:tailEnd/>
              </a:ln>
            </p:spPr>
            <p:txBody>
              <a:bodyPr/>
              <a:lstStyle/>
              <a:p>
                <a:pPr fontAlgn="auto">
                  <a:spcBef>
                    <a:spcPts val="0"/>
                  </a:spcBef>
                  <a:spcAft>
                    <a:spcPts val="0"/>
                  </a:spcAft>
                  <a:defRPr/>
                </a:pPr>
                <a:endParaRPr lang="fr-FR">
                  <a:latin typeface="+mn-lt"/>
                </a:endParaRPr>
              </a:p>
            </p:txBody>
          </p:sp>
        </p:grpSp>
        <p:grpSp>
          <p:nvGrpSpPr>
            <p:cNvPr id="1077" name="Group 138"/>
            <p:cNvGrpSpPr>
              <a:grpSpLocks/>
            </p:cNvGrpSpPr>
            <p:nvPr/>
          </p:nvGrpSpPr>
          <p:grpSpPr bwMode="auto">
            <a:xfrm>
              <a:off x="4575697" y="1664305"/>
              <a:ext cx="710844" cy="221675"/>
              <a:chOff x="4033" y="1851"/>
              <a:chExt cx="355" cy="96"/>
            </a:xfrm>
          </p:grpSpPr>
          <p:grpSp>
            <p:nvGrpSpPr>
              <p:cNvPr id="1078" name="Group 128"/>
              <p:cNvGrpSpPr>
                <a:grpSpLocks/>
              </p:cNvGrpSpPr>
              <p:nvPr/>
            </p:nvGrpSpPr>
            <p:grpSpPr bwMode="auto">
              <a:xfrm>
                <a:off x="4033" y="1851"/>
                <a:ext cx="351" cy="93"/>
                <a:chOff x="4033" y="1851"/>
                <a:chExt cx="351" cy="93"/>
              </a:xfrm>
            </p:grpSpPr>
            <p:sp>
              <p:nvSpPr>
                <p:cNvPr id="1088" name="Freeform 120"/>
                <p:cNvSpPr>
                  <a:spLocks/>
                </p:cNvSpPr>
                <p:nvPr/>
              </p:nvSpPr>
              <p:spPr bwMode="auto">
                <a:xfrm>
                  <a:off x="4190" y="1896"/>
                  <a:ext cx="150" cy="35"/>
                </a:xfrm>
                <a:custGeom>
                  <a:avLst/>
                  <a:gdLst>
                    <a:gd name="T0" fmla="*/ 12 w 150"/>
                    <a:gd name="T1" fmla="*/ 6 h 35"/>
                    <a:gd name="T2" fmla="*/ 0 w 150"/>
                    <a:gd name="T3" fmla="*/ 19 h 35"/>
                    <a:gd name="T4" fmla="*/ 89 w 150"/>
                    <a:gd name="T5" fmla="*/ 19 h 35"/>
                    <a:gd name="T6" fmla="*/ 76 w 150"/>
                    <a:gd name="T7" fmla="*/ 35 h 35"/>
                    <a:gd name="T8" fmla="*/ 150 w 150"/>
                    <a:gd name="T9" fmla="*/ 16 h 35"/>
                    <a:gd name="T10" fmla="*/ 111 w 150"/>
                    <a:gd name="T11" fmla="*/ 0 h 35"/>
                    <a:gd name="T12" fmla="*/ 102 w 150"/>
                    <a:gd name="T13" fmla="*/ 6 h 35"/>
                    <a:gd name="T14" fmla="*/ 12 w 150"/>
                    <a:gd name="T15" fmla="*/ 6 h 35"/>
                    <a:gd name="T16" fmla="*/ 0 60000 65536"/>
                    <a:gd name="T17" fmla="*/ 0 60000 65536"/>
                    <a:gd name="T18" fmla="*/ 0 60000 65536"/>
                    <a:gd name="T19" fmla="*/ 0 60000 65536"/>
                    <a:gd name="T20" fmla="*/ 0 60000 65536"/>
                    <a:gd name="T21" fmla="*/ 0 60000 65536"/>
                    <a:gd name="T22" fmla="*/ 0 60000 65536"/>
                    <a:gd name="T23" fmla="*/ 0 60000 65536"/>
                    <a:gd name="T24" fmla="*/ 0 w 150"/>
                    <a:gd name="T25" fmla="*/ 0 h 35"/>
                    <a:gd name="T26" fmla="*/ 150 w 150"/>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0" h="35">
                      <a:moveTo>
                        <a:pt x="12" y="6"/>
                      </a:moveTo>
                      <a:lnTo>
                        <a:pt x="0" y="19"/>
                      </a:lnTo>
                      <a:lnTo>
                        <a:pt x="89" y="19"/>
                      </a:lnTo>
                      <a:lnTo>
                        <a:pt x="76" y="35"/>
                      </a:lnTo>
                      <a:lnTo>
                        <a:pt x="150" y="16"/>
                      </a:lnTo>
                      <a:lnTo>
                        <a:pt x="111" y="0"/>
                      </a:lnTo>
                      <a:lnTo>
                        <a:pt x="102" y="6"/>
                      </a:lnTo>
                      <a:lnTo>
                        <a:pt x="1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89" name="Freeform 121"/>
                <p:cNvSpPr>
                  <a:spLocks/>
                </p:cNvSpPr>
                <p:nvPr/>
              </p:nvSpPr>
              <p:spPr bwMode="auto">
                <a:xfrm>
                  <a:off x="4190" y="1896"/>
                  <a:ext cx="150" cy="35"/>
                </a:xfrm>
                <a:custGeom>
                  <a:avLst/>
                  <a:gdLst>
                    <a:gd name="T0" fmla="*/ 12 w 150"/>
                    <a:gd name="T1" fmla="*/ 6 h 35"/>
                    <a:gd name="T2" fmla="*/ 0 w 150"/>
                    <a:gd name="T3" fmla="*/ 19 h 35"/>
                    <a:gd name="T4" fmla="*/ 89 w 150"/>
                    <a:gd name="T5" fmla="*/ 19 h 35"/>
                    <a:gd name="T6" fmla="*/ 76 w 150"/>
                    <a:gd name="T7" fmla="*/ 35 h 35"/>
                    <a:gd name="T8" fmla="*/ 150 w 150"/>
                    <a:gd name="T9" fmla="*/ 16 h 35"/>
                    <a:gd name="T10" fmla="*/ 111 w 150"/>
                    <a:gd name="T11" fmla="*/ 0 h 35"/>
                    <a:gd name="T12" fmla="*/ 102 w 150"/>
                    <a:gd name="T13" fmla="*/ 6 h 35"/>
                    <a:gd name="T14" fmla="*/ 12 w 150"/>
                    <a:gd name="T15" fmla="*/ 6 h 35"/>
                    <a:gd name="T16" fmla="*/ 0 60000 65536"/>
                    <a:gd name="T17" fmla="*/ 0 60000 65536"/>
                    <a:gd name="T18" fmla="*/ 0 60000 65536"/>
                    <a:gd name="T19" fmla="*/ 0 60000 65536"/>
                    <a:gd name="T20" fmla="*/ 0 60000 65536"/>
                    <a:gd name="T21" fmla="*/ 0 60000 65536"/>
                    <a:gd name="T22" fmla="*/ 0 60000 65536"/>
                    <a:gd name="T23" fmla="*/ 0 60000 65536"/>
                    <a:gd name="T24" fmla="*/ 0 w 150"/>
                    <a:gd name="T25" fmla="*/ 0 h 35"/>
                    <a:gd name="T26" fmla="*/ 150 w 150"/>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0" h="35">
                      <a:moveTo>
                        <a:pt x="12" y="6"/>
                      </a:moveTo>
                      <a:lnTo>
                        <a:pt x="0" y="19"/>
                      </a:lnTo>
                      <a:lnTo>
                        <a:pt x="89" y="19"/>
                      </a:lnTo>
                      <a:lnTo>
                        <a:pt x="76" y="35"/>
                      </a:lnTo>
                      <a:lnTo>
                        <a:pt x="150" y="16"/>
                      </a:lnTo>
                      <a:lnTo>
                        <a:pt x="111" y="0"/>
                      </a:lnTo>
                      <a:lnTo>
                        <a:pt x="102" y="6"/>
                      </a:lnTo>
                      <a:lnTo>
                        <a:pt x="1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90" name="Freeform 122"/>
                <p:cNvSpPr>
                  <a:spLocks/>
                </p:cNvSpPr>
                <p:nvPr/>
              </p:nvSpPr>
              <p:spPr bwMode="auto">
                <a:xfrm>
                  <a:off x="4234" y="1851"/>
                  <a:ext cx="150" cy="39"/>
                </a:xfrm>
                <a:custGeom>
                  <a:avLst/>
                  <a:gdLst>
                    <a:gd name="T0" fmla="*/ 13 w 150"/>
                    <a:gd name="T1" fmla="*/ 10 h 39"/>
                    <a:gd name="T2" fmla="*/ 0 w 150"/>
                    <a:gd name="T3" fmla="*/ 23 h 39"/>
                    <a:gd name="T4" fmla="*/ 90 w 150"/>
                    <a:gd name="T5" fmla="*/ 23 h 39"/>
                    <a:gd name="T6" fmla="*/ 74 w 150"/>
                    <a:gd name="T7" fmla="*/ 39 h 39"/>
                    <a:gd name="T8" fmla="*/ 150 w 150"/>
                    <a:gd name="T9" fmla="*/ 16 h 39"/>
                    <a:gd name="T10" fmla="*/ 109 w 150"/>
                    <a:gd name="T11" fmla="*/ 0 h 39"/>
                    <a:gd name="T12" fmla="*/ 102 w 150"/>
                    <a:gd name="T13" fmla="*/ 10 h 39"/>
                    <a:gd name="T14" fmla="*/ 13 w 150"/>
                    <a:gd name="T15" fmla="*/ 10 h 39"/>
                    <a:gd name="T16" fmla="*/ 0 60000 65536"/>
                    <a:gd name="T17" fmla="*/ 0 60000 65536"/>
                    <a:gd name="T18" fmla="*/ 0 60000 65536"/>
                    <a:gd name="T19" fmla="*/ 0 60000 65536"/>
                    <a:gd name="T20" fmla="*/ 0 60000 65536"/>
                    <a:gd name="T21" fmla="*/ 0 60000 65536"/>
                    <a:gd name="T22" fmla="*/ 0 60000 65536"/>
                    <a:gd name="T23" fmla="*/ 0 60000 65536"/>
                    <a:gd name="T24" fmla="*/ 0 w 150"/>
                    <a:gd name="T25" fmla="*/ 0 h 39"/>
                    <a:gd name="T26" fmla="*/ 150 w 150"/>
                    <a:gd name="T27" fmla="*/ 39 h 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0" h="39">
                      <a:moveTo>
                        <a:pt x="13" y="10"/>
                      </a:moveTo>
                      <a:lnTo>
                        <a:pt x="0" y="23"/>
                      </a:lnTo>
                      <a:lnTo>
                        <a:pt x="90" y="23"/>
                      </a:lnTo>
                      <a:lnTo>
                        <a:pt x="74" y="39"/>
                      </a:lnTo>
                      <a:lnTo>
                        <a:pt x="150" y="16"/>
                      </a:lnTo>
                      <a:lnTo>
                        <a:pt x="109" y="0"/>
                      </a:lnTo>
                      <a:lnTo>
                        <a:pt x="102" y="10"/>
                      </a:lnTo>
                      <a:lnTo>
                        <a:pt x="13"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91" name="Freeform 123"/>
                <p:cNvSpPr>
                  <a:spLocks/>
                </p:cNvSpPr>
                <p:nvPr/>
              </p:nvSpPr>
              <p:spPr bwMode="auto">
                <a:xfrm>
                  <a:off x="4234" y="1851"/>
                  <a:ext cx="150" cy="39"/>
                </a:xfrm>
                <a:custGeom>
                  <a:avLst/>
                  <a:gdLst>
                    <a:gd name="T0" fmla="*/ 13 w 150"/>
                    <a:gd name="T1" fmla="*/ 10 h 39"/>
                    <a:gd name="T2" fmla="*/ 0 w 150"/>
                    <a:gd name="T3" fmla="*/ 23 h 39"/>
                    <a:gd name="T4" fmla="*/ 90 w 150"/>
                    <a:gd name="T5" fmla="*/ 23 h 39"/>
                    <a:gd name="T6" fmla="*/ 74 w 150"/>
                    <a:gd name="T7" fmla="*/ 39 h 39"/>
                    <a:gd name="T8" fmla="*/ 150 w 150"/>
                    <a:gd name="T9" fmla="*/ 16 h 39"/>
                    <a:gd name="T10" fmla="*/ 109 w 150"/>
                    <a:gd name="T11" fmla="*/ 0 h 39"/>
                    <a:gd name="T12" fmla="*/ 102 w 150"/>
                    <a:gd name="T13" fmla="*/ 10 h 39"/>
                    <a:gd name="T14" fmla="*/ 13 w 150"/>
                    <a:gd name="T15" fmla="*/ 10 h 39"/>
                    <a:gd name="T16" fmla="*/ 0 60000 65536"/>
                    <a:gd name="T17" fmla="*/ 0 60000 65536"/>
                    <a:gd name="T18" fmla="*/ 0 60000 65536"/>
                    <a:gd name="T19" fmla="*/ 0 60000 65536"/>
                    <a:gd name="T20" fmla="*/ 0 60000 65536"/>
                    <a:gd name="T21" fmla="*/ 0 60000 65536"/>
                    <a:gd name="T22" fmla="*/ 0 60000 65536"/>
                    <a:gd name="T23" fmla="*/ 0 60000 65536"/>
                    <a:gd name="T24" fmla="*/ 0 w 150"/>
                    <a:gd name="T25" fmla="*/ 0 h 39"/>
                    <a:gd name="T26" fmla="*/ 150 w 150"/>
                    <a:gd name="T27" fmla="*/ 39 h 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0" h="39">
                      <a:moveTo>
                        <a:pt x="13" y="10"/>
                      </a:moveTo>
                      <a:lnTo>
                        <a:pt x="0" y="23"/>
                      </a:lnTo>
                      <a:lnTo>
                        <a:pt x="90" y="23"/>
                      </a:lnTo>
                      <a:lnTo>
                        <a:pt x="74" y="39"/>
                      </a:lnTo>
                      <a:lnTo>
                        <a:pt x="150" y="16"/>
                      </a:lnTo>
                      <a:lnTo>
                        <a:pt x="109" y="0"/>
                      </a:lnTo>
                      <a:lnTo>
                        <a:pt x="102" y="10"/>
                      </a:lnTo>
                      <a:lnTo>
                        <a:pt x="13"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92" name="Freeform 124"/>
                <p:cNvSpPr>
                  <a:spLocks/>
                </p:cNvSpPr>
                <p:nvPr/>
              </p:nvSpPr>
              <p:spPr bwMode="auto">
                <a:xfrm>
                  <a:off x="4033" y="1909"/>
                  <a:ext cx="150" cy="35"/>
                </a:xfrm>
                <a:custGeom>
                  <a:avLst/>
                  <a:gdLst>
                    <a:gd name="T0" fmla="*/ 137 w 150"/>
                    <a:gd name="T1" fmla="*/ 28 h 35"/>
                    <a:gd name="T2" fmla="*/ 150 w 150"/>
                    <a:gd name="T3" fmla="*/ 16 h 35"/>
                    <a:gd name="T4" fmla="*/ 58 w 150"/>
                    <a:gd name="T5" fmla="*/ 16 h 35"/>
                    <a:gd name="T6" fmla="*/ 74 w 150"/>
                    <a:gd name="T7" fmla="*/ 0 h 35"/>
                    <a:gd name="T8" fmla="*/ 0 w 150"/>
                    <a:gd name="T9" fmla="*/ 19 h 35"/>
                    <a:gd name="T10" fmla="*/ 38 w 150"/>
                    <a:gd name="T11" fmla="*/ 35 h 35"/>
                    <a:gd name="T12" fmla="*/ 45 w 150"/>
                    <a:gd name="T13" fmla="*/ 28 h 35"/>
                    <a:gd name="T14" fmla="*/ 137 w 150"/>
                    <a:gd name="T15" fmla="*/ 28 h 35"/>
                    <a:gd name="T16" fmla="*/ 0 60000 65536"/>
                    <a:gd name="T17" fmla="*/ 0 60000 65536"/>
                    <a:gd name="T18" fmla="*/ 0 60000 65536"/>
                    <a:gd name="T19" fmla="*/ 0 60000 65536"/>
                    <a:gd name="T20" fmla="*/ 0 60000 65536"/>
                    <a:gd name="T21" fmla="*/ 0 60000 65536"/>
                    <a:gd name="T22" fmla="*/ 0 60000 65536"/>
                    <a:gd name="T23" fmla="*/ 0 60000 65536"/>
                    <a:gd name="T24" fmla="*/ 0 w 150"/>
                    <a:gd name="T25" fmla="*/ 0 h 35"/>
                    <a:gd name="T26" fmla="*/ 150 w 150"/>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0" h="35">
                      <a:moveTo>
                        <a:pt x="137" y="28"/>
                      </a:moveTo>
                      <a:lnTo>
                        <a:pt x="150" y="16"/>
                      </a:lnTo>
                      <a:lnTo>
                        <a:pt x="58" y="16"/>
                      </a:lnTo>
                      <a:lnTo>
                        <a:pt x="74" y="0"/>
                      </a:lnTo>
                      <a:lnTo>
                        <a:pt x="0" y="19"/>
                      </a:lnTo>
                      <a:lnTo>
                        <a:pt x="38" y="35"/>
                      </a:lnTo>
                      <a:lnTo>
                        <a:pt x="45" y="28"/>
                      </a:lnTo>
                      <a:lnTo>
                        <a:pt x="137"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93" name="Freeform 125"/>
                <p:cNvSpPr>
                  <a:spLocks/>
                </p:cNvSpPr>
                <p:nvPr/>
              </p:nvSpPr>
              <p:spPr bwMode="auto">
                <a:xfrm>
                  <a:off x="4033" y="1909"/>
                  <a:ext cx="150" cy="35"/>
                </a:xfrm>
                <a:custGeom>
                  <a:avLst/>
                  <a:gdLst>
                    <a:gd name="T0" fmla="*/ 137 w 150"/>
                    <a:gd name="T1" fmla="*/ 28 h 35"/>
                    <a:gd name="T2" fmla="*/ 150 w 150"/>
                    <a:gd name="T3" fmla="*/ 16 h 35"/>
                    <a:gd name="T4" fmla="*/ 58 w 150"/>
                    <a:gd name="T5" fmla="*/ 16 h 35"/>
                    <a:gd name="T6" fmla="*/ 74 w 150"/>
                    <a:gd name="T7" fmla="*/ 0 h 35"/>
                    <a:gd name="T8" fmla="*/ 0 w 150"/>
                    <a:gd name="T9" fmla="*/ 19 h 35"/>
                    <a:gd name="T10" fmla="*/ 38 w 150"/>
                    <a:gd name="T11" fmla="*/ 35 h 35"/>
                    <a:gd name="T12" fmla="*/ 45 w 150"/>
                    <a:gd name="T13" fmla="*/ 28 h 35"/>
                    <a:gd name="T14" fmla="*/ 137 w 150"/>
                    <a:gd name="T15" fmla="*/ 28 h 35"/>
                    <a:gd name="T16" fmla="*/ 0 60000 65536"/>
                    <a:gd name="T17" fmla="*/ 0 60000 65536"/>
                    <a:gd name="T18" fmla="*/ 0 60000 65536"/>
                    <a:gd name="T19" fmla="*/ 0 60000 65536"/>
                    <a:gd name="T20" fmla="*/ 0 60000 65536"/>
                    <a:gd name="T21" fmla="*/ 0 60000 65536"/>
                    <a:gd name="T22" fmla="*/ 0 60000 65536"/>
                    <a:gd name="T23" fmla="*/ 0 60000 65536"/>
                    <a:gd name="T24" fmla="*/ 0 w 150"/>
                    <a:gd name="T25" fmla="*/ 0 h 35"/>
                    <a:gd name="T26" fmla="*/ 150 w 150"/>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0" h="35">
                      <a:moveTo>
                        <a:pt x="137" y="28"/>
                      </a:moveTo>
                      <a:lnTo>
                        <a:pt x="150" y="16"/>
                      </a:lnTo>
                      <a:lnTo>
                        <a:pt x="58" y="16"/>
                      </a:lnTo>
                      <a:lnTo>
                        <a:pt x="74" y="0"/>
                      </a:lnTo>
                      <a:lnTo>
                        <a:pt x="0" y="19"/>
                      </a:lnTo>
                      <a:lnTo>
                        <a:pt x="38" y="35"/>
                      </a:lnTo>
                      <a:lnTo>
                        <a:pt x="45" y="28"/>
                      </a:lnTo>
                      <a:lnTo>
                        <a:pt x="137"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94" name="Freeform 126"/>
                <p:cNvSpPr>
                  <a:spLocks/>
                </p:cNvSpPr>
                <p:nvPr/>
              </p:nvSpPr>
              <p:spPr bwMode="auto">
                <a:xfrm>
                  <a:off x="4075" y="1864"/>
                  <a:ext cx="150" cy="38"/>
                </a:xfrm>
                <a:custGeom>
                  <a:avLst/>
                  <a:gdLst>
                    <a:gd name="T0" fmla="*/ 137 w 150"/>
                    <a:gd name="T1" fmla="*/ 29 h 38"/>
                    <a:gd name="T2" fmla="*/ 150 w 150"/>
                    <a:gd name="T3" fmla="*/ 16 h 38"/>
                    <a:gd name="T4" fmla="*/ 60 w 150"/>
                    <a:gd name="T5" fmla="*/ 16 h 38"/>
                    <a:gd name="T6" fmla="*/ 76 w 150"/>
                    <a:gd name="T7" fmla="*/ 0 h 38"/>
                    <a:gd name="T8" fmla="*/ 0 w 150"/>
                    <a:gd name="T9" fmla="*/ 22 h 38"/>
                    <a:gd name="T10" fmla="*/ 41 w 150"/>
                    <a:gd name="T11" fmla="*/ 38 h 38"/>
                    <a:gd name="T12" fmla="*/ 47 w 150"/>
                    <a:gd name="T13" fmla="*/ 29 h 38"/>
                    <a:gd name="T14" fmla="*/ 137 w 150"/>
                    <a:gd name="T15" fmla="*/ 29 h 38"/>
                    <a:gd name="T16" fmla="*/ 0 60000 65536"/>
                    <a:gd name="T17" fmla="*/ 0 60000 65536"/>
                    <a:gd name="T18" fmla="*/ 0 60000 65536"/>
                    <a:gd name="T19" fmla="*/ 0 60000 65536"/>
                    <a:gd name="T20" fmla="*/ 0 60000 65536"/>
                    <a:gd name="T21" fmla="*/ 0 60000 65536"/>
                    <a:gd name="T22" fmla="*/ 0 60000 65536"/>
                    <a:gd name="T23" fmla="*/ 0 60000 65536"/>
                    <a:gd name="T24" fmla="*/ 0 w 150"/>
                    <a:gd name="T25" fmla="*/ 0 h 38"/>
                    <a:gd name="T26" fmla="*/ 150 w 150"/>
                    <a:gd name="T27" fmla="*/ 38 h 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0" h="38">
                      <a:moveTo>
                        <a:pt x="137" y="29"/>
                      </a:moveTo>
                      <a:lnTo>
                        <a:pt x="150" y="16"/>
                      </a:lnTo>
                      <a:lnTo>
                        <a:pt x="60" y="16"/>
                      </a:lnTo>
                      <a:lnTo>
                        <a:pt x="76" y="0"/>
                      </a:lnTo>
                      <a:lnTo>
                        <a:pt x="0" y="22"/>
                      </a:lnTo>
                      <a:lnTo>
                        <a:pt x="41" y="38"/>
                      </a:lnTo>
                      <a:lnTo>
                        <a:pt x="47" y="29"/>
                      </a:lnTo>
                      <a:lnTo>
                        <a:pt x="137"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95" name="Freeform 127"/>
                <p:cNvSpPr>
                  <a:spLocks/>
                </p:cNvSpPr>
                <p:nvPr/>
              </p:nvSpPr>
              <p:spPr bwMode="auto">
                <a:xfrm>
                  <a:off x="4075" y="1864"/>
                  <a:ext cx="150" cy="38"/>
                </a:xfrm>
                <a:custGeom>
                  <a:avLst/>
                  <a:gdLst>
                    <a:gd name="T0" fmla="*/ 137 w 150"/>
                    <a:gd name="T1" fmla="*/ 29 h 38"/>
                    <a:gd name="T2" fmla="*/ 150 w 150"/>
                    <a:gd name="T3" fmla="*/ 16 h 38"/>
                    <a:gd name="T4" fmla="*/ 60 w 150"/>
                    <a:gd name="T5" fmla="*/ 16 h 38"/>
                    <a:gd name="T6" fmla="*/ 76 w 150"/>
                    <a:gd name="T7" fmla="*/ 0 h 38"/>
                    <a:gd name="T8" fmla="*/ 0 w 150"/>
                    <a:gd name="T9" fmla="*/ 22 h 38"/>
                    <a:gd name="T10" fmla="*/ 41 w 150"/>
                    <a:gd name="T11" fmla="*/ 38 h 38"/>
                    <a:gd name="T12" fmla="*/ 47 w 150"/>
                    <a:gd name="T13" fmla="*/ 29 h 38"/>
                    <a:gd name="T14" fmla="*/ 137 w 150"/>
                    <a:gd name="T15" fmla="*/ 29 h 38"/>
                    <a:gd name="T16" fmla="*/ 0 60000 65536"/>
                    <a:gd name="T17" fmla="*/ 0 60000 65536"/>
                    <a:gd name="T18" fmla="*/ 0 60000 65536"/>
                    <a:gd name="T19" fmla="*/ 0 60000 65536"/>
                    <a:gd name="T20" fmla="*/ 0 60000 65536"/>
                    <a:gd name="T21" fmla="*/ 0 60000 65536"/>
                    <a:gd name="T22" fmla="*/ 0 60000 65536"/>
                    <a:gd name="T23" fmla="*/ 0 60000 65536"/>
                    <a:gd name="T24" fmla="*/ 0 w 150"/>
                    <a:gd name="T25" fmla="*/ 0 h 38"/>
                    <a:gd name="T26" fmla="*/ 150 w 150"/>
                    <a:gd name="T27" fmla="*/ 38 h 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0" h="38">
                      <a:moveTo>
                        <a:pt x="137" y="29"/>
                      </a:moveTo>
                      <a:lnTo>
                        <a:pt x="150" y="16"/>
                      </a:lnTo>
                      <a:lnTo>
                        <a:pt x="60" y="16"/>
                      </a:lnTo>
                      <a:lnTo>
                        <a:pt x="76" y="0"/>
                      </a:lnTo>
                      <a:lnTo>
                        <a:pt x="0" y="22"/>
                      </a:lnTo>
                      <a:lnTo>
                        <a:pt x="41" y="38"/>
                      </a:lnTo>
                      <a:lnTo>
                        <a:pt x="47" y="29"/>
                      </a:lnTo>
                      <a:lnTo>
                        <a:pt x="137"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nvGrpSpPr>
              <p:cNvPr id="1079" name="Group 137"/>
              <p:cNvGrpSpPr>
                <a:grpSpLocks/>
              </p:cNvGrpSpPr>
              <p:nvPr/>
            </p:nvGrpSpPr>
            <p:grpSpPr bwMode="auto">
              <a:xfrm>
                <a:off x="4036" y="1854"/>
                <a:ext cx="352" cy="93"/>
                <a:chOff x="4036" y="1854"/>
                <a:chExt cx="352" cy="93"/>
              </a:xfrm>
            </p:grpSpPr>
            <p:sp>
              <p:nvSpPr>
                <p:cNvPr id="1080" name="Freeform 129"/>
                <p:cNvSpPr>
                  <a:spLocks/>
                </p:cNvSpPr>
                <p:nvPr/>
              </p:nvSpPr>
              <p:spPr bwMode="auto">
                <a:xfrm>
                  <a:off x="4193" y="1899"/>
                  <a:ext cx="150" cy="35"/>
                </a:xfrm>
                <a:custGeom>
                  <a:avLst/>
                  <a:gdLst>
                    <a:gd name="T0" fmla="*/ 13 w 150"/>
                    <a:gd name="T1" fmla="*/ 6 h 35"/>
                    <a:gd name="T2" fmla="*/ 0 w 150"/>
                    <a:gd name="T3" fmla="*/ 19 h 35"/>
                    <a:gd name="T4" fmla="*/ 89 w 150"/>
                    <a:gd name="T5" fmla="*/ 19 h 35"/>
                    <a:gd name="T6" fmla="*/ 76 w 150"/>
                    <a:gd name="T7" fmla="*/ 35 h 35"/>
                    <a:gd name="T8" fmla="*/ 150 w 150"/>
                    <a:gd name="T9" fmla="*/ 16 h 35"/>
                    <a:gd name="T10" fmla="*/ 112 w 150"/>
                    <a:gd name="T11" fmla="*/ 0 h 35"/>
                    <a:gd name="T12" fmla="*/ 102 w 150"/>
                    <a:gd name="T13" fmla="*/ 6 h 35"/>
                    <a:gd name="T14" fmla="*/ 13 w 150"/>
                    <a:gd name="T15" fmla="*/ 6 h 35"/>
                    <a:gd name="T16" fmla="*/ 0 60000 65536"/>
                    <a:gd name="T17" fmla="*/ 0 60000 65536"/>
                    <a:gd name="T18" fmla="*/ 0 60000 65536"/>
                    <a:gd name="T19" fmla="*/ 0 60000 65536"/>
                    <a:gd name="T20" fmla="*/ 0 60000 65536"/>
                    <a:gd name="T21" fmla="*/ 0 60000 65536"/>
                    <a:gd name="T22" fmla="*/ 0 60000 65536"/>
                    <a:gd name="T23" fmla="*/ 0 60000 65536"/>
                    <a:gd name="T24" fmla="*/ 0 w 150"/>
                    <a:gd name="T25" fmla="*/ 0 h 35"/>
                    <a:gd name="T26" fmla="*/ 150 w 150"/>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0" h="35">
                      <a:moveTo>
                        <a:pt x="13" y="6"/>
                      </a:moveTo>
                      <a:lnTo>
                        <a:pt x="0" y="19"/>
                      </a:lnTo>
                      <a:lnTo>
                        <a:pt x="89" y="19"/>
                      </a:lnTo>
                      <a:lnTo>
                        <a:pt x="76" y="35"/>
                      </a:lnTo>
                      <a:lnTo>
                        <a:pt x="150" y="16"/>
                      </a:lnTo>
                      <a:lnTo>
                        <a:pt x="112" y="0"/>
                      </a:lnTo>
                      <a:lnTo>
                        <a:pt x="102" y="6"/>
                      </a:lnTo>
                      <a:lnTo>
                        <a:pt x="13"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81" name="Freeform 130"/>
                <p:cNvSpPr>
                  <a:spLocks/>
                </p:cNvSpPr>
                <p:nvPr/>
              </p:nvSpPr>
              <p:spPr bwMode="auto">
                <a:xfrm>
                  <a:off x="4193" y="1899"/>
                  <a:ext cx="150" cy="35"/>
                </a:xfrm>
                <a:custGeom>
                  <a:avLst/>
                  <a:gdLst>
                    <a:gd name="T0" fmla="*/ 13 w 150"/>
                    <a:gd name="T1" fmla="*/ 6 h 35"/>
                    <a:gd name="T2" fmla="*/ 0 w 150"/>
                    <a:gd name="T3" fmla="*/ 19 h 35"/>
                    <a:gd name="T4" fmla="*/ 89 w 150"/>
                    <a:gd name="T5" fmla="*/ 19 h 35"/>
                    <a:gd name="T6" fmla="*/ 76 w 150"/>
                    <a:gd name="T7" fmla="*/ 35 h 35"/>
                    <a:gd name="T8" fmla="*/ 150 w 150"/>
                    <a:gd name="T9" fmla="*/ 16 h 35"/>
                    <a:gd name="T10" fmla="*/ 112 w 150"/>
                    <a:gd name="T11" fmla="*/ 0 h 35"/>
                    <a:gd name="T12" fmla="*/ 102 w 150"/>
                    <a:gd name="T13" fmla="*/ 6 h 35"/>
                    <a:gd name="T14" fmla="*/ 13 w 150"/>
                    <a:gd name="T15" fmla="*/ 6 h 35"/>
                    <a:gd name="T16" fmla="*/ 0 60000 65536"/>
                    <a:gd name="T17" fmla="*/ 0 60000 65536"/>
                    <a:gd name="T18" fmla="*/ 0 60000 65536"/>
                    <a:gd name="T19" fmla="*/ 0 60000 65536"/>
                    <a:gd name="T20" fmla="*/ 0 60000 65536"/>
                    <a:gd name="T21" fmla="*/ 0 60000 65536"/>
                    <a:gd name="T22" fmla="*/ 0 60000 65536"/>
                    <a:gd name="T23" fmla="*/ 0 60000 65536"/>
                    <a:gd name="T24" fmla="*/ 0 w 150"/>
                    <a:gd name="T25" fmla="*/ 0 h 35"/>
                    <a:gd name="T26" fmla="*/ 150 w 150"/>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0" h="35">
                      <a:moveTo>
                        <a:pt x="13" y="6"/>
                      </a:moveTo>
                      <a:lnTo>
                        <a:pt x="0" y="19"/>
                      </a:lnTo>
                      <a:lnTo>
                        <a:pt x="89" y="19"/>
                      </a:lnTo>
                      <a:lnTo>
                        <a:pt x="76" y="35"/>
                      </a:lnTo>
                      <a:lnTo>
                        <a:pt x="150" y="16"/>
                      </a:lnTo>
                      <a:lnTo>
                        <a:pt x="112" y="0"/>
                      </a:lnTo>
                      <a:lnTo>
                        <a:pt x="102" y="6"/>
                      </a:lnTo>
                      <a:lnTo>
                        <a:pt x="13"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82" name="Freeform 131"/>
                <p:cNvSpPr>
                  <a:spLocks/>
                </p:cNvSpPr>
                <p:nvPr/>
              </p:nvSpPr>
              <p:spPr bwMode="auto">
                <a:xfrm>
                  <a:off x="4237" y="1854"/>
                  <a:ext cx="151" cy="39"/>
                </a:xfrm>
                <a:custGeom>
                  <a:avLst/>
                  <a:gdLst>
                    <a:gd name="T0" fmla="*/ 13 w 151"/>
                    <a:gd name="T1" fmla="*/ 10 h 39"/>
                    <a:gd name="T2" fmla="*/ 0 w 151"/>
                    <a:gd name="T3" fmla="*/ 23 h 39"/>
                    <a:gd name="T4" fmla="*/ 90 w 151"/>
                    <a:gd name="T5" fmla="*/ 23 h 39"/>
                    <a:gd name="T6" fmla="*/ 74 w 151"/>
                    <a:gd name="T7" fmla="*/ 39 h 39"/>
                    <a:gd name="T8" fmla="*/ 151 w 151"/>
                    <a:gd name="T9" fmla="*/ 16 h 39"/>
                    <a:gd name="T10" fmla="*/ 109 w 151"/>
                    <a:gd name="T11" fmla="*/ 0 h 39"/>
                    <a:gd name="T12" fmla="*/ 103 w 151"/>
                    <a:gd name="T13" fmla="*/ 10 h 39"/>
                    <a:gd name="T14" fmla="*/ 13 w 151"/>
                    <a:gd name="T15" fmla="*/ 10 h 39"/>
                    <a:gd name="T16" fmla="*/ 0 60000 65536"/>
                    <a:gd name="T17" fmla="*/ 0 60000 65536"/>
                    <a:gd name="T18" fmla="*/ 0 60000 65536"/>
                    <a:gd name="T19" fmla="*/ 0 60000 65536"/>
                    <a:gd name="T20" fmla="*/ 0 60000 65536"/>
                    <a:gd name="T21" fmla="*/ 0 60000 65536"/>
                    <a:gd name="T22" fmla="*/ 0 60000 65536"/>
                    <a:gd name="T23" fmla="*/ 0 60000 65536"/>
                    <a:gd name="T24" fmla="*/ 0 w 151"/>
                    <a:gd name="T25" fmla="*/ 0 h 39"/>
                    <a:gd name="T26" fmla="*/ 151 w 151"/>
                    <a:gd name="T27" fmla="*/ 39 h 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1" h="39">
                      <a:moveTo>
                        <a:pt x="13" y="10"/>
                      </a:moveTo>
                      <a:lnTo>
                        <a:pt x="0" y="23"/>
                      </a:lnTo>
                      <a:lnTo>
                        <a:pt x="90" y="23"/>
                      </a:lnTo>
                      <a:lnTo>
                        <a:pt x="74" y="39"/>
                      </a:lnTo>
                      <a:lnTo>
                        <a:pt x="151" y="16"/>
                      </a:lnTo>
                      <a:lnTo>
                        <a:pt x="109" y="0"/>
                      </a:lnTo>
                      <a:lnTo>
                        <a:pt x="103" y="10"/>
                      </a:lnTo>
                      <a:lnTo>
                        <a:pt x="13"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83" name="Freeform 132"/>
                <p:cNvSpPr>
                  <a:spLocks/>
                </p:cNvSpPr>
                <p:nvPr/>
              </p:nvSpPr>
              <p:spPr bwMode="auto">
                <a:xfrm>
                  <a:off x="4237" y="1854"/>
                  <a:ext cx="151" cy="39"/>
                </a:xfrm>
                <a:custGeom>
                  <a:avLst/>
                  <a:gdLst>
                    <a:gd name="T0" fmla="*/ 13 w 151"/>
                    <a:gd name="T1" fmla="*/ 10 h 39"/>
                    <a:gd name="T2" fmla="*/ 0 w 151"/>
                    <a:gd name="T3" fmla="*/ 23 h 39"/>
                    <a:gd name="T4" fmla="*/ 90 w 151"/>
                    <a:gd name="T5" fmla="*/ 23 h 39"/>
                    <a:gd name="T6" fmla="*/ 74 w 151"/>
                    <a:gd name="T7" fmla="*/ 39 h 39"/>
                    <a:gd name="T8" fmla="*/ 151 w 151"/>
                    <a:gd name="T9" fmla="*/ 16 h 39"/>
                    <a:gd name="T10" fmla="*/ 109 w 151"/>
                    <a:gd name="T11" fmla="*/ 0 h 39"/>
                    <a:gd name="T12" fmla="*/ 103 w 151"/>
                    <a:gd name="T13" fmla="*/ 10 h 39"/>
                    <a:gd name="T14" fmla="*/ 13 w 151"/>
                    <a:gd name="T15" fmla="*/ 10 h 39"/>
                    <a:gd name="T16" fmla="*/ 0 60000 65536"/>
                    <a:gd name="T17" fmla="*/ 0 60000 65536"/>
                    <a:gd name="T18" fmla="*/ 0 60000 65536"/>
                    <a:gd name="T19" fmla="*/ 0 60000 65536"/>
                    <a:gd name="T20" fmla="*/ 0 60000 65536"/>
                    <a:gd name="T21" fmla="*/ 0 60000 65536"/>
                    <a:gd name="T22" fmla="*/ 0 60000 65536"/>
                    <a:gd name="T23" fmla="*/ 0 60000 65536"/>
                    <a:gd name="T24" fmla="*/ 0 w 151"/>
                    <a:gd name="T25" fmla="*/ 0 h 39"/>
                    <a:gd name="T26" fmla="*/ 151 w 151"/>
                    <a:gd name="T27" fmla="*/ 39 h 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1" h="39">
                      <a:moveTo>
                        <a:pt x="13" y="10"/>
                      </a:moveTo>
                      <a:lnTo>
                        <a:pt x="0" y="23"/>
                      </a:lnTo>
                      <a:lnTo>
                        <a:pt x="90" y="23"/>
                      </a:lnTo>
                      <a:lnTo>
                        <a:pt x="74" y="39"/>
                      </a:lnTo>
                      <a:lnTo>
                        <a:pt x="151" y="16"/>
                      </a:lnTo>
                      <a:lnTo>
                        <a:pt x="109" y="0"/>
                      </a:lnTo>
                      <a:lnTo>
                        <a:pt x="103" y="10"/>
                      </a:lnTo>
                      <a:lnTo>
                        <a:pt x="13"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84" name="Freeform 133"/>
                <p:cNvSpPr>
                  <a:spLocks/>
                </p:cNvSpPr>
                <p:nvPr/>
              </p:nvSpPr>
              <p:spPr bwMode="auto">
                <a:xfrm>
                  <a:off x="4036" y="1912"/>
                  <a:ext cx="150" cy="35"/>
                </a:xfrm>
                <a:custGeom>
                  <a:avLst/>
                  <a:gdLst>
                    <a:gd name="T0" fmla="*/ 138 w 150"/>
                    <a:gd name="T1" fmla="*/ 29 h 35"/>
                    <a:gd name="T2" fmla="*/ 150 w 150"/>
                    <a:gd name="T3" fmla="*/ 16 h 35"/>
                    <a:gd name="T4" fmla="*/ 58 w 150"/>
                    <a:gd name="T5" fmla="*/ 16 h 35"/>
                    <a:gd name="T6" fmla="*/ 74 w 150"/>
                    <a:gd name="T7" fmla="*/ 0 h 35"/>
                    <a:gd name="T8" fmla="*/ 0 w 150"/>
                    <a:gd name="T9" fmla="*/ 19 h 35"/>
                    <a:gd name="T10" fmla="*/ 39 w 150"/>
                    <a:gd name="T11" fmla="*/ 35 h 35"/>
                    <a:gd name="T12" fmla="*/ 45 w 150"/>
                    <a:gd name="T13" fmla="*/ 29 h 35"/>
                    <a:gd name="T14" fmla="*/ 138 w 150"/>
                    <a:gd name="T15" fmla="*/ 29 h 35"/>
                    <a:gd name="T16" fmla="*/ 0 60000 65536"/>
                    <a:gd name="T17" fmla="*/ 0 60000 65536"/>
                    <a:gd name="T18" fmla="*/ 0 60000 65536"/>
                    <a:gd name="T19" fmla="*/ 0 60000 65536"/>
                    <a:gd name="T20" fmla="*/ 0 60000 65536"/>
                    <a:gd name="T21" fmla="*/ 0 60000 65536"/>
                    <a:gd name="T22" fmla="*/ 0 60000 65536"/>
                    <a:gd name="T23" fmla="*/ 0 60000 65536"/>
                    <a:gd name="T24" fmla="*/ 0 w 150"/>
                    <a:gd name="T25" fmla="*/ 0 h 35"/>
                    <a:gd name="T26" fmla="*/ 150 w 150"/>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0" h="35">
                      <a:moveTo>
                        <a:pt x="138" y="29"/>
                      </a:moveTo>
                      <a:lnTo>
                        <a:pt x="150" y="16"/>
                      </a:lnTo>
                      <a:lnTo>
                        <a:pt x="58" y="16"/>
                      </a:lnTo>
                      <a:lnTo>
                        <a:pt x="74" y="0"/>
                      </a:lnTo>
                      <a:lnTo>
                        <a:pt x="0" y="19"/>
                      </a:lnTo>
                      <a:lnTo>
                        <a:pt x="39" y="35"/>
                      </a:lnTo>
                      <a:lnTo>
                        <a:pt x="45" y="29"/>
                      </a:lnTo>
                      <a:lnTo>
                        <a:pt x="138"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85" name="Freeform 134"/>
                <p:cNvSpPr>
                  <a:spLocks/>
                </p:cNvSpPr>
                <p:nvPr/>
              </p:nvSpPr>
              <p:spPr bwMode="auto">
                <a:xfrm>
                  <a:off x="4036" y="1912"/>
                  <a:ext cx="150" cy="35"/>
                </a:xfrm>
                <a:custGeom>
                  <a:avLst/>
                  <a:gdLst>
                    <a:gd name="T0" fmla="*/ 138 w 150"/>
                    <a:gd name="T1" fmla="*/ 29 h 35"/>
                    <a:gd name="T2" fmla="*/ 150 w 150"/>
                    <a:gd name="T3" fmla="*/ 16 h 35"/>
                    <a:gd name="T4" fmla="*/ 58 w 150"/>
                    <a:gd name="T5" fmla="*/ 16 h 35"/>
                    <a:gd name="T6" fmla="*/ 74 w 150"/>
                    <a:gd name="T7" fmla="*/ 0 h 35"/>
                    <a:gd name="T8" fmla="*/ 0 w 150"/>
                    <a:gd name="T9" fmla="*/ 19 h 35"/>
                    <a:gd name="T10" fmla="*/ 39 w 150"/>
                    <a:gd name="T11" fmla="*/ 35 h 35"/>
                    <a:gd name="T12" fmla="*/ 45 w 150"/>
                    <a:gd name="T13" fmla="*/ 29 h 35"/>
                    <a:gd name="T14" fmla="*/ 138 w 150"/>
                    <a:gd name="T15" fmla="*/ 29 h 35"/>
                    <a:gd name="T16" fmla="*/ 0 60000 65536"/>
                    <a:gd name="T17" fmla="*/ 0 60000 65536"/>
                    <a:gd name="T18" fmla="*/ 0 60000 65536"/>
                    <a:gd name="T19" fmla="*/ 0 60000 65536"/>
                    <a:gd name="T20" fmla="*/ 0 60000 65536"/>
                    <a:gd name="T21" fmla="*/ 0 60000 65536"/>
                    <a:gd name="T22" fmla="*/ 0 60000 65536"/>
                    <a:gd name="T23" fmla="*/ 0 60000 65536"/>
                    <a:gd name="T24" fmla="*/ 0 w 150"/>
                    <a:gd name="T25" fmla="*/ 0 h 35"/>
                    <a:gd name="T26" fmla="*/ 150 w 150"/>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0" h="35">
                      <a:moveTo>
                        <a:pt x="138" y="29"/>
                      </a:moveTo>
                      <a:lnTo>
                        <a:pt x="150" y="16"/>
                      </a:lnTo>
                      <a:lnTo>
                        <a:pt x="58" y="16"/>
                      </a:lnTo>
                      <a:lnTo>
                        <a:pt x="74" y="0"/>
                      </a:lnTo>
                      <a:lnTo>
                        <a:pt x="0" y="19"/>
                      </a:lnTo>
                      <a:lnTo>
                        <a:pt x="39" y="35"/>
                      </a:lnTo>
                      <a:lnTo>
                        <a:pt x="45" y="29"/>
                      </a:lnTo>
                      <a:lnTo>
                        <a:pt x="138"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86" name="Freeform 135"/>
                <p:cNvSpPr>
                  <a:spLocks/>
                </p:cNvSpPr>
                <p:nvPr/>
              </p:nvSpPr>
              <p:spPr bwMode="auto">
                <a:xfrm>
                  <a:off x="4078" y="1867"/>
                  <a:ext cx="150" cy="38"/>
                </a:xfrm>
                <a:custGeom>
                  <a:avLst/>
                  <a:gdLst>
                    <a:gd name="T0" fmla="*/ 137 w 150"/>
                    <a:gd name="T1" fmla="*/ 29 h 38"/>
                    <a:gd name="T2" fmla="*/ 150 w 150"/>
                    <a:gd name="T3" fmla="*/ 16 h 38"/>
                    <a:gd name="T4" fmla="*/ 60 w 150"/>
                    <a:gd name="T5" fmla="*/ 16 h 38"/>
                    <a:gd name="T6" fmla="*/ 76 w 150"/>
                    <a:gd name="T7" fmla="*/ 0 h 38"/>
                    <a:gd name="T8" fmla="*/ 0 w 150"/>
                    <a:gd name="T9" fmla="*/ 23 h 38"/>
                    <a:gd name="T10" fmla="*/ 41 w 150"/>
                    <a:gd name="T11" fmla="*/ 38 h 38"/>
                    <a:gd name="T12" fmla="*/ 48 w 150"/>
                    <a:gd name="T13" fmla="*/ 29 h 38"/>
                    <a:gd name="T14" fmla="*/ 137 w 150"/>
                    <a:gd name="T15" fmla="*/ 29 h 38"/>
                    <a:gd name="T16" fmla="*/ 0 60000 65536"/>
                    <a:gd name="T17" fmla="*/ 0 60000 65536"/>
                    <a:gd name="T18" fmla="*/ 0 60000 65536"/>
                    <a:gd name="T19" fmla="*/ 0 60000 65536"/>
                    <a:gd name="T20" fmla="*/ 0 60000 65536"/>
                    <a:gd name="T21" fmla="*/ 0 60000 65536"/>
                    <a:gd name="T22" fmla="*/ 0 60000 65536"/>
                    <a:gd name="T23" fmla="*/ 0 60000 65536"/>
                    <a:gd name="T24" fmla="*/ 0 w 150"/>
                    <a:gd name="T25" fmla="*/ 0 h 38"/>
                    <a:gd name="T26" fmla="*/ 150 w 150"/>
                    <a:gd name="T27" fmla="*/ 38 h 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0" h="38">
                      <a:moveTo>
                        <a:pt x="137" y="29"/>
                      </a:moveTo>
                      <a:lnTo>
                        <a:pt x="150" y="16"/>
                      </a:lnTo>
                      <a:lnTo>
                        <a:pt x="60" y="16"/>
                      </a:lnTo>
                      <a:lnTo>
                        <a:pt x="76" y="0"/>
                      </a:lnTo>
                      <a:lnTo>
                        <a:pt x="0" y="23"/>
                      </a:lnTo>
                      <a:lnTo>
                        <a:pt x="41" y="38"/>
                      </a:lnTo>
                      <a:lnTo>
                        <a:pt x="48" y="29"/>
                      </a:lnTo>
                      <a:lnTo>
                        <a:pt x="137"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87" name="Freeform 136"/>
                <p:cNvSpPr>
                  <a:spLocks/>
                </p:cNvSpPr>
                <p:nvPr/>
              </p:nvSpPr>
              <p:spPr bwMode="auto">
                <a:xfrm>
                  <a:off x="4078" y="1867"/>
                  <a:ext cx="150" cy="38"/>
                </a:xfrm>
                <a:custGeom>
                  <a:avLst/>
                  <a:gdLst>
                    <a:gd name="T0" fmla="*/ 137 w 150"/>
                    <a:gd name="T1" fmla="*/ 29 h 38"/>
                    <a:gd name="T2" fmla="*/ 150 w 150"/>
                    <a:gd name="T3" fmla="*/ 16 h 38"/>
                    <a:gd name="T4" fmla="*/ 60 w 150"/>
                    <a:gd name="T5" fmla="*/ 16 h 38"/>
                    <a:gd name="T6" fmla="*/ 76 w 150"/>
                    <a:gd name="T7" fmla="*/ 0 h 38"/>
                    <a:gd name="T8" fmla="*/ 0 w 150"/>
                    <a:gd name="T9" fmla="*/ 23 h 38"/>
                    <a:gd name="T10" fmla="*/ 41 w 150"/>
                    <a:gd name="T11" fmla="*/ 38 h 38"/>
                    <a:gd name="T12" fmla="*/ 48 w 150"/>
                    <a:gd name="T13" fmla="*/ 29 h 38"/>
                    <a:gd name="T14" fmla="*/ 137 w 150"/>
                    <a:gd name="T15" fmla="*/ 29 h 38"/>
                    <a:gd name="T16" fmla="*/ 0 60000 65536"/>
                    <a:gd name="T17" fmla="*/ 0 60000 65536"/>
                    <a:gd name="T18" fmla="*/ 0 60000 65536"/>
                    <a:gd name="T19" fmla="*/ 0 60000 65536"/>
                    <a:gd name="T20" fmla="*/ 0 60000 65536"/>
                    <a:gd name="T21" fmla="*/ 0 60000 65536"/>
                    <a:gd name="T22" fmla="*/ 0 60000 65536"/>
                    <a:gd name="T23" fmla="*/ 0 60000 65536"/>
                    <a:gd name="T24" fmla="*/ 0 w 150"/>
                    <a:gd name="T25" fmla="*/ 0 h 38"/>
                    <a:gd name="T26" fmla="*/ 150 w 150"/>
                    <a:gd name="T27" fmla="*/ 38 h 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0" h="38">
                      <a:moveTo>
                        <a:pt x="137" y="29"/>
                      </a:moveTo>
                      <a:lnTo>
                        <a:pt x="150" y="16"/>
                      </a:lnTo>
                      <a:lnTo>
                        <a:pt x="60" y="16"/>
                      </a:lnTo>
                      <a:lnTo>
                        <a:pt x="76" y="0"/>
                      </a:lnTo>
                      <a:lnTo>
                        <a:pt x="0" y="23"/>
                      </a:lnTo>
                      <a:lnTo>
                        <a:pt x="41" y="38"/>
                      </a:lnTo>
                      <a:lnTo>
                        <a:pt x="48" y="29"/>
                      </a:lnTo>
                      <a:lnTo>
                        <a:pt x="137"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grpSp>
      <p:grpSp>
        <p:nvGrpSpPr>
          <p:cNvPr id="1032" name="Groupe 53"/>
          <p:cNvGrpSpPr>
            <a:grpSpLocks/>
          </p:cNvGrpSpPr>
          <p:nvPr/>
        </p:nvGrpSpPr>
        <p:grpSpPr bwMode="auto">
          <a:xfrm>
            <a:off x="5073650" y="693738"/>
            <a:ext cx="711200" cy="573087"/>
            <a:chOff x="3494088" y="2176463"/>
            <a:chExt cx="906462" cy="533401"/>
          </a:xfrm>
        </p:grpSpPr>
        <p:sp>
          <p:nvSpPr>
            <p:cNvPr id="1049" name="AutoShape 12"/>
            <p:cNvSpPr>
              <a:spLocks noChangeAspect="1" noChangeArrowheads="1" noTextEdit="1"/>
            </p:cNvSpPr>
            <p:nvPr/>
          </p:nvSpPr>
          <p:spPr bwMode="auto">
            <a:xfrm>
              <a:off x="3494088" y="2176463"/>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5" name="Oval 14"/>
            <p:cNvSpPr>
              <a:spLocks noChangeArrowheads="1"/>
            </p:cNvSpPr>
            <p:nvPr/>
          </p:nvSpPr>
          <p:spPr bwMode="auto">
            <a:xfrm>
              <a:off x="3494088" y="2398098"/>
              <a:ext cx="906462" cy="311766"/>
            </a:xfrm>
            <a:prstGeom prst="ellipse">
              <a:avLst/>
            </a:prstGeom>
            <a:solidFill>
              <a:schemeClr val="accent1">
                <a:lumMod val="50000"/>
              </a:schemeClr>
            </a:solidFill>
            <a:ln w="3">
              <a:solidFill>
                <a:srgbClr val="AAE6FF"/>
              </a:solidFill>
              <a:prstDash val="solid"/>
              <a:round/>
              <a:headEnd/>
              <a:tailEnd/>
            </a:ln>
          </p:spPr>
          <p:txBody>
            <a:bodyPr/>
            <a:lstStyle/>
            <a:p>
              <a:pPr fontAlgn="auto">
                <a:spcBef>
                  <a:spcPts val="0"/>
                </a:spcBef>
                <a:spcAft>
                  <a:spcPts val="0"/>
                </a:spcAft>
                <a:defRPr/>
              </a:pPr>
              <a:endParaRPr lang="fr-FR">
                <a:latin typeface="+mn-lt"/>
              </a:endParaRPr>
            </a:p>
          </p:txBody>
        </p:sp>
        <p:sp>
          <p:nvSpPr>
            <p:cNvPr id="1051" name="Rectangle 15"/>
            <p:cNvSpPr>
              <a:spLocks noChangeArrowheads="1"/>
            </p:cNvSpPr>
            <p:nvPr/>
          </p:nvSpPr>
          <p:spPr bwMode="auto">
            <a:xfrm>
              <a:off x="3494088" y="2335213"/>
              <a:ext cx="901700" cy="220663"/>
            </a:xfrm>
            <a:prstGeom prst="rect">
              <a:avLst/>
            </a:prstGeom>
            <a:solidFill>
              <a:srgbClr val="0078A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fr-FR" altLang="fr-FR">
                <a:latin typeface="Calibri" pitchFamily="34" charset="0"/>
              </a:endParaRPr>
            </a:p>
          </p:txBody>
        </p:sp>
        <p:sp>
          <p:nvSpPr>
            <p:cNvPr id="7" name="Rectangle 16"/>
            <p:cNvSpPr>
              <a:spLocks noChangeArrowheads="1"/>
            </p:cNvSpPr>
            <p:nvPr/>
          </p:nvSpPr>
          <p:spPr bwMode="auto">
            <a:xfrm>
              <a:off x="3494088" y="2334562"/>
              <a:ext cx="902415" cy="221635"/>
            </a:xfrm>
            <a:prstGeom prst="rect">
              <a:avLst/>
            </a:prstGeom>
            <a:solidFill>
              <a:schemeClr val="accent1">
                <a:lumMod val="50000"/>
              </a:schemeClr>
            </a:solidFill>
            <a:ln w="9525">
              <a:noFill/>
              <a:miter lim="800000"/>
              <a:headEnd/>
              <a:tailEnd/>
            </a:ln>
          </p:spPr>
          <p:txBody>
            <a:bodyPr/>
            <a:lstStyle/>
            <a:p>
              <a:pPr fontAlgn="auto">
                <a:spcBef>
                  <a:spcPts val="0"/>
                </a:spcBef>
                <a:spcAft>
                  <a:spcPts val="0"/>
                </a:spcAft>
                <a:defRPr/>
              </a:pPr>
              <a:endParaRPr lang="fr-FR">
                <a:latin typeface="+mn-lt"/>
              </a:endParaRPr>
            </a:p>
          </p:txBody>
        </p:sp>
        <p:sp>
          <p:nvSpPr>
            <p:cNvPr id="8" name="Oval 17"/>
            <p:cNvSpPr>
              <a:spLocks noChangeArrowheads="1"/>
            </p:cNvSpPr>
            <p:nvPr/>
          </p:nvSpPr>
          <p:spPr bwMode="auto">
            <a:xfrm>
              <a:off x="3494088" y="2176463"/>
              <a:ext cx="906462" cy="311766"/>
            </a:xfrm>
            <a:prstGeom prst="ellipse">
              <a:avLst/>
            </a:prstGeom>
            <a:solidFill>
              <a:schemeClr val="accent1">
                <a:lumMod val="50000"/>
              </a:schemeClr>
            </a:solidFill>
            <a:ln w="3">
              <a:solidFill>
                <a:srgbClr val="AAE6FF"/>
              </a:solidFill>
              <a:prstDash val="solid"/>
              <a:round/>
              <a:headEnd/>
              <a:tailEnd/>
            </a:ln>
          </p:spPr>
          <p:txBody>
            <a:bodyPr/>
            <a:lstStyle/>
            <a:p>
              <a:pPr fontAlgn="auto">
                <a:spcBef>
                  <a:spcPts val="0"/>
                </a:spcBef>
                <a:spcAft>
                  <a:spcPts val="0"/>
                </a:spcAft>
                <a:defRPr/>
              </a:pPr>
              <a:endParaRPr lang="fr-FR">
                <a:latin typeface="+mn-lt"/>
              </a:endParaRPr>
            </a:p>
          </p:txBody>
        </p:sp>
        <p:grpSp>
          <p:nvGrpSpPr>
            <p:cNvPr id="1054" name="Group 36"/>
            <p:cNvGrpSpPr>
              <a:grpSpLocks/>
            </p:cNvGrpSpPr>
            <p:nvPr/>
          </p:nvGrpSpPr>
          <p:grpSpPr bwMode="auto">
            <a:xfrm>
              <a:off x="3632206" y="2214563"/>
              <a:ext cx="625476" cy="236538"/>
              <a:chOff x="2288" y="1395"/>
              <a:chExt cx="394" cy="149"/>
            </a:xfrm>
          </p:grpSpPr>
          <p:grpSp>
            <p:nvGrpSpPr>
              <p:cNvPr id="1057" name="Group 26"/>
              <p:cNvGrpSpPr>
                <a:grpSpLocks/>
              </p:cNvGrpSpPr>
              <p:nvPr/>
            </p:nvGrpSpPr>
            <p:grpSpPr bwMode="auto">
              <a:xfrm>
                <a:off x="2288" y="1395"/>
                <a:ext cx="391" cy="146"/>
                <a:chOff x="2288" y="1395"/>
                <a:chExt cx="391" cy="146"/>
              </a:xfrm>
            </p:grpSpPr>
            <p:sp>
              <p:nvSpPr>
                <p:cNvPr id="1067" name="Freeform 18"/>
                <p:cNvSpPr>
                  <a:spLocks/>
                </p:cNvSpPr>
                <p:nvPr/>
              </p:nvSpPr>
              <p:spPr bwMode="auto">
                <a:xfrm>
                  <a:off x="2492" y="1399"/>
                  <a:ext cx="187" cy="62"/>
                </a:xfrm>
                <a:custGeom>
                  <a:avLst/>
                  <a:gdLst>
                    <a:gd name="T0" fmla="*/ 0 w 187"/>
                    <a:gd name="T1" fmla="*/ 48 h 62"/>
                    <a:gd name="T2" fmla="*/ 41 w 187"/>
                    <a:gd name="T3" fmla="*/ 62 h 62"/>
                    <a:gd name="T4" fmla="*/ 142 w 187"/>
                    <a:gd name="T5" fmla="*/ 20 h 62"/>
                    <a:gd name="T6" fmla="*/ 187 w 187"/>
                    <a:gd name="T7" fmla="*/ 34 h 62"/>
                    <a:gd name="T8" fmla="*/ 162 w 187"/>
                    <a:gd name="T9" fmla="*/ 0 h 62"/>
                    <a:gd name="T10" fmla="*/ 45 w 187"/>
                    <a:gd name="T11" fmla="*/ 0 h 62"/>
                    <a:gd name="T12" fmla="*/ 93 w 187"/>
                    <a:gd name="T13" fmla="*/ 10 h 62"/>
                    <a:gd name="T14" fmla="*/ 0 w 187"/>
                    <a:gd name="T15" fmla="*/ 48 h 62"/>
                    <a:gd name="T16" fmla="*/ 0 60000 65536"/>
                    <a:gd name="T17" fmla="*/ 0 60000 65536"/>
                    <a:gd name="T18" fmla="*/ 0 60000 65536"/>
                    <a:gd name="T19" fmla="*/ 0 60000 65536"/>
                    <a:gd name="T20" fmla="*/ 0 60000 65536"/>
                    <a:gd name="T21" fmla="*/ 0 60000 65536"/>
                    <a:gd name="T22" fmla="*/ 0 60000 65536"/>
                    <a:gd name="T23" fmla="*/ 0 60000 65536"/>
                    <a:gd name="T24" fmla="*/ 0 w 187"/>
                    <a:gd name="T25" fmla="*/ 0 h 62"/>
                    <a:gd name="T26" fmla="*/ 187 w 187"/>
                    <a:gd name="T27" fmla="*/ 62 h 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7" h="62">
                      <a:moveTo>
                        <a:pt x="0" y="48"/>
                      </a:moveTo>
                      <a:lnTo>
                        <a:pt x="41" y="62"/>
                      </a:lnTo>
                      <a:lnTo>
                        <a:pt x="142" y="20"/>
                      </a:lnTo>
                      <a:lnTo>
                        <a:pt x="187" y="34"/>
                      </a:lnTo>
                      <a:lnTo>
                        <a:pt x="162" y="0"/>
                      </a:lnTo>
                      <a:lnTo>
                        <a:pt x="45" y="0"/>
                      </a:lnTo>
                      <a:lnTo>
                        <a:pt x="93" y="10"/>
                      </a:lnTo>
                      <a:lnTo>
                        <a:pt x="0" y="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68" name="Freeform 19"/>
                <p:cNvSpPr>
                  <a:spLocks/>
                </p:cNvSpPr>
                <p:nvPr/>
              </p:nvSpPr>
              <p:spPr bwMode="auto">
                <a:xfrm>
                  <a:off x="2492" y="1399"/>
                  <a:ext cx="187" cy="62"/>
                </a:xfrm>
                <a:custGeom>
                  <a:avLst/>
                  <a:gdLst>
                    <a:gd name="T0" fmla="*/ 0 w 187"/>
                    <a:gd name="T1" fmla="*/ 48 h 62"/>
                    <a:gd name="T2" fmla="*/ 41 w 187"/>
                    <a:gd name="T3" fmla="*/ 62 h 62"/>
                    <a:gd name="T4" fmla="*/ 142 w 187"/>
                    <a:gd name="T5" fmla="*/ 20 h 62"/>
                    <a:gd name="T6" fmla="*/ 187 w 187"/>
                    <a:gd name="T7" fmla="*/ 34 h 62"/>
                    <a:gd name="T8" fmla="*/ 162 w 187"/>
                    <a:gd name="T9" fmla="*/ 0 h 62"/>
                    <a:gd name="T10" fmla="*/ 45 w 187"/>
                    <a:gd name="T11" fmla="*/ 0 h 62"/>
                    <a:gd name="T12" fmla="*/ 93 w 187"/>
                    <a:gd name="T13" fmla="*/ 10 h 62"/>
                    <a:gd name="T14" fmla="*/ 0 w 187"/>
                    <a:gd name="T15" fmla="*/ 48 h 62"/>
                    <a:gd name="T16" fmla="*/ 0 60000 65536"/>
                    <a:gd name="T17" fmla="*/ 0 60000 65536"/>
                    <a:gd name="T18" fmla="*/ 0 60000 65536"/>
                    <a:gd name="T19" fmla="*/ 0 60000 65536"/>
                    <a:gd name="T20" fmla="*/ 0 60000 65536"/>
                    <a:gd name="T21" fmla="*/ 0 60000 65536"/>
                    <a:gd name="T22" fmla="*/ 0 60000 65536"/>
                    <a:gd name="T23" fmla="*/ 0 60000 65536"/>
                    <a:gd name="T24" fmla="*/ 0 w 187"/>
                    <a:gd name="T25" fmla="*/ 0 h 62"/>
                    <a:gd name="T26" fmla="*/ 187 w 187"/>
                    <a:gd name="T27" fmla="*/ 62 h 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7" h="62">
                      <a:moveTo>
                        <a:pt x="0" y="48"/>
                      </a:moveTo>
                      <a:lnTo>
                        <a:pt x="41" y="62"/>
                      </a:lnTo>
                      <a:lnTo>
                        <a:pt x="142" y="20"/>
                      </a:lnTo>
                      <a:lnTo>
                        <a:pt x="187" y="34"/>
                      </a:lnTo>
                      <a:lnTo>
                        <a:pt x="162" y="0"/>
                      </a:lnTo>
                      <a:lnTo>
                        <a:pt x="45" y="0"/>
                      </a:lnTo>
                      <a:lnTo>
                        <a:pt x="93" y="10"/>
                      </a:lnTo>
                      <a:lnTo>
                        <a:pt x="0" y="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69" name="Freeform 20"/>
                <p:cNvSpPr>
                  <a:spLocks/>
                </p:cNvSpPr>
                <p:nvPr/>
              </p:nvSpPr>
              <p:spPr bwMode="auto">
                <a:xfrm>
                  <a:off x="2288" y="1471"/>
                  <a:ext cx="186" cy="66"/>
                </a:xfrm>
                <a:custGeom>
                  <a:avLst/>
                  <a:gdLst>
                    <a:gd name="T0" fmla="*/ 186 w 186"/>
                    <a:gd name="T1" fmla="*/ 14 h 66"/>
                    <a:gd name="T2" fmla="*/ 145 w 186"/>
                    <a:gd name="T3" fmla="*/ 0 h 66"/>
                    <a:gd name="T4" fmla="*/ 48 w 186"/>
                    <a:gd name="T5" fmla="*/ 42 h 66"/>
                    <a:gd name="T6" fmla="*/ 0 w 186"/>
                    <a:gd name="T7" fmla="*/ 28 h 66"/>
                    <a:gd name="T8" fmla="*/ 24 w 186"/>
                    <a:gd name="T9" fmla="*/ 66 h 66"/>
                    <a:gd name="T10" fmla="*/ 145 w 186"/>
                    <a:gd name="T11" fmla="*/ 66 h 66"/>
                    <a:gd name="T12" fmla="*/ 93 w 186"/>
                    <a:gd name="T13" fmla="*/ 52 h 66"/>
                    <a:gd name="T14" fmla="*/ 186 w 186"/>
                    <a:gd name="T15" fmla="*/ 14 h 66"/>
                    <a:gd name="T16" fmla="*/ 0 60000 65536"/>
                    <a:gd name="T17" fmla="*/ 0 60000 65536"/>
                    <a:gd name="T18" fmla="*/ 0 60000 65536"/>
                    <a:gd name="T19" fmla="*/ 0 60000 65536"/>
                    <a:gd name="T20" fmla="*/ 0 60000 65536"/>
                    <a:gd name="T21" fmla="*/ 0 60000 65536"/>
                    <a:gd name="T22" fmla="*/ 0 60000 65536"/>
                    <a:gd name="T23" fmla="*/ 0 60000 65536"/>
                    <a:gd name="T24" fmla="*/ 0 w 186"/>
                    <a:gd name="T25" fmla="*/ 0 h 66"/>
                    <a:gd name="T26" fmla="*/ 186 w 186"/>
                    <a:gd name="T27" fmla="*/ 66 h 6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6" h="66">
                      <a:moveTo>
                        <a:pt x="186" y="14"/>
                      </a:moveTo>
                      <a:lnTo>
                        <a:pt x="145" y="0"/>
                      </a:lnTo>
                      <a:lnTo>
                        <a:pt x="48" y="42"/>
                      </a:lnTo>
                      <a:lnTo>
                        <a:pt x="0" y="28"/>
                      </a:lnTo>
                      <a:lnTo>
                        <a:pt x="24" y="66"/>
                      </a:lnTo>
                      <a:lnTo>
                        <a:pt x="145" y="66"/>
                      </a:lnTo>
                      <a:lnTo>
                        <a:pt x="93" y="52"/>
                      </a:lnTo>
                      <a:lnTo>
                        <a:pt x="186"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70" name="Freeform 21"/>
                <p:cNvSpPr>
                  <a:spLocks/>
                </p:cNvSpPr>
                <p:nvPr/>
              </p:nvSpPr>
              <p:spPr bwMode="auto">
                <a:xfrm>
                  <a:off x="2288" y="1471"/>
                  <a:ext cx="186" cy="66"/>
                </a:xfrm>
                <a:custGeom>
                  <a:avLst/>
                  <a:gdLst>
                    <a:gd name="T0" fmla="*/ 186 w 186"/>
                    <a:gd name="T1" fmla="*/ 14 h 66"/>
                    <a:gd name="T2" fmla="*/ 145 w 186"/>
                    <a:gd name="T3" fmla="*/ 0 h 66"/>
                    <a:gd name="T4" fmla="*/ 48 w 186"/>
                    <a:gd name="T5" fmla="*/ 42 h 66"/>
                    <a:gd name="T6" fmla="*/ 0 w 186"/>
                    <a:gd name="T7" fmla="*/ 28 h 66"/>
                    <a:gd name="T8" fmla="*/ 24 w 186"/>
                    <a:gd name="T9" fmla="*/ 66 h 66"/>
                    <a:gd name="T10" fmla="*/ 145 w 186"/>
                    <a:gd name="T11" fmla="*/ 66 h 66"/>
                    <a:gd name="T12" fmla="*/ 93 w 186"/>
                    <a:gd name="T13" fmla="*/ 52 h 66"/>
                    <a:gd name="T14" fmla="*/ 186 w 186"/>
                    <a:gd name="T15" fmla="*/ 14 h 66"/>
                    <a:gd name="T16" fmla="*/ 0 60000 65536"/>
                    <a:gd name="T17" fmla="*/ 0 60000 65536"/>
                    <a:gd name="T18" fmla="*/ 0 60000 65536"/>
                    <a:gd name="T19" fmla="*/ 0 60000 65536"/>
                    <a:gd name="T20" fmla="*/ 0 60000 65536"/>
                    <a:gd name="T21" fmla="*/ 0 60000 65536"/>
                    <a:gd name="T22" fmla="*/ 0 60000 65536"/>
                    <a:gd name="T23" fmla="*/ 0 60000 65536"/>
                    <a:gd name="T24" fmla="*/ 0 w 186"/>
                    <a:gd name="T25" fmla="*/ 0 h 66"/>
                    <a:gd name="T26" fmla="*/ 186 w 186"/>
                    <a:gd name="T27" fmla="*/ 66 h 6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6" h="66">
                      <a:moveTo>
                        <a:pt x="186" y="14"/>
                      </a:moveTo>
                      <a:lnTo>
                        <a:pt x="145" y="0"/>
                      </a:lnTo>
                      <a:lnTo>
                        <a:pt x="48" y="42"/>
                      </a:lnTo>
                      <a:lnTo>
                        <a:pt x="0" y="28"/>
                      </a:lnTo>
                      <a:lnTo>
                        <a:pt x="24" y="66"/>
                      </a:lnTo>
                      <a:lnTo>
                        <a:pt x="145" y="66"/>
                      </a:lnTo>
                      <a:lnTo>
                        <a:pt x="93" y="52"/>
                      </a:lnTo>
                      <a:lnTo>
                        <a:pt x="186"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71" name="Freeform 22"/>
                <p:cNvSpPr>
                  <a:spLocks/>
                </p:cNvSpPr>
                <p:nvPr/>
              </p:nvSpPr>
              <p:spPr bwMode="auto">
                <a:xfrm>
                  <a:off x="2298" y="1395"/>
                  <a:ext cx="187" cy="63"/>
                </a:xfrm>
                <a:custGeom>
                  <a:avLst/>
                  <a:gdLst>
                    <a:gd name="T0" fmla="*/ 0 w 187"/>
                    <a:gd name="T1" fmla="*/ 14 h 63"/>
                    <a:gd name="T2" fmla="*/ 41 w 187"/>
                    <a:gd name="T3" fmla="*/ 0 h 63"/>
                    <a:gd name="T4" fmla="*/ 142 w 187"/>
                    <a:gd name="T5" fmla="*/ 38 h 63"/>
                    <a:gd name="T6" fmla="*/ 187 w 187"/>
                    <a:gd name="T7" fmla="*/ 28 h 63"/>
                    <a:gd name="T8" fmla="*/ 163 w 187"/>
                    <a:gd name="T9" fmla="*/ 63 h 63"/>
                    <a:gd name="T10" fmla="*/ 45 w 187"/>
                    <a:gd name="T11" fmla="*/ 63 h 63"/>
                    <a:gd name="T12" fmla="*/ 93 w 187"/>
                    <a:gd name="T13" fmla="*/ 52 h 63"/>
                    <a:gd name="T14" fmla="*/ 0 w 187"/>
                    <a:gd name="T15" fmla="*/ 14 h 63"/>
                    <a:gd name="T16" fmla="*/ 0 60000 65536"/>
                    <a:gd name="T17" fmla="*/ 0 60000 65536"/>
                    <a:gd name="T18" fmla="*/ 0 60000 65536"/>
                    <a:gd name="T19" fmla="*/ 0 60000 65536"/>
                    <a:gd name="T20" fmla="*/ 0 60000 65536"/>
                    <a:gd name="T21" fmla="*/ 0 60000 65536"/>
                    <a:gd name="T22" fmla="*/ 0 60000 65536"/>
                    <a:gd name="T23" fmla="*/ 0 60000 65536"/>
                    <a:gd name="T24" fmla="*/ 0 w 187"/>
                    <a:gd name="T25" fmla="*/ 0 h 63"/>
                    <a:gd name="T26" fmla="*/ 187 w 187"/>
                    <a:gd name="T27" fmla="*/ 63 h 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7" h="63">
                      <a:moveTo>
                        <a:pt x="0" y="14"/>
                      </a:moveTo>
                      <a:lnTo>
                        <a:pt x="41" y="0"/>
                      </a:lnTo>
                      <a:lnTo>
                        <a:pt x="142" y="38"/>
                      </a:lnTo>
                      <a:lnTo>
                        <a:pt x="187" y="28"/>
                      </a:lnTo>
                      <a:lnTo>
                        <a:pt x="163" y="63"/>
                      </a:lnTo>
                      <a:lnTo>
                        <a:pt x="45" y="63"/>
                      </a:lnTo>
                      <a:lnTo>
                        <a:pt x="93" y="52"/>
                      </a:lnTo>
                      <a:lnTo>
                        <a:pt x="0"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72" name="Freeform 23"/>
                <p:cNvSpPr>
                  <a:spLocks/>
                </p:cNvSpPr>
                <p:nvPr/>
              </p:nvSpPr>
              <p:spPr bwMode="auto">
                <a:xfrm>
                  <a:off x="2298" y="1395"/>
                  <a:ext cx="187" cy="63"/>
                </a:xfrm>
                <a:custGeom>
                  <a:avLst/>
                  <a:gdLst>
                    <a:gd name="T0" fmla="*/ 0 w 187"/>
                    <a:gd name="T1" fmla="*/ 14 h 63"/>
                    <a:gd name="T2" fmla="*/ 41 w 187"/>
                    <a:gd name="T3" fmla="*/ 0 h 63"/>
                    <a:gd name="T4" fmla="*/ 142 w 187"/>
                    <a:gd name="T5" fmla="*/ 38 h 63"/>
                    <a:gd name="T6" fmla="*/ 187 w 187"/>
                    <a:gd name="T7" fmla="*/ 28 h 63"/>
                    <a:gd name="T8" fmla="*/ 163 w 187"/>
                    <a:gd name="T9" fmla="*/ 63 h 63"/>
                    <a:gd name="T10" fmla="*/ 45 w 187"/>
                    <a:gd name="T11" fmla="*/ 63 h 63"/>
                    <a:gd name="T12" fmla="*/ 93 w 187"/>
                    <a:gd name="T13" fmla="*/ 52 h 63"/>
                    <a:gd name="T14" fmla="*/ 0 w 187"/>
                    <a:gd name="T15" fmla="*/ 14 h 63"/>
                    <a:gd name="T16" fmla="*/ 0 60000 65536"/>
                    <a:gd name="T17" fmla="*/ 0 60000 65536"/>
                    <a:gd name="T18" fmla="*/ 0 60000 65536"/>
                    <a:gd name="T19" fmla="*/ 0 60000 65536"/>
                    <a:gd name="T20" fmla="*/ 0 60000 65536"/>
                    <a:gd name="T21" fmla="*/ 0 60000 65536"/>
                    <a:gd name="T22" fmla="*/ 0 60000 65536"/>
                    <a:gd name="T23" fmla="*/ 0 60000 65536"/>
                    <a:gd name="T24" fmla="*/ 0 w 187"/>
                    <a:gd name="T25" fmla="*/ 0 h 63"/>
                    <a:gd name="T26" fmla="*/ 187 w 187"/>
                    <a:gd name="T27" fmla="*/ 63 h 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7" h="63">
                      <a:moveTo>
                        <a:pt x="0" y="14"/>
                      </a:moveTo>
                      <a:lnTo>
                        <a:pt x="41" y="0"/>
                      </a:lnTo>
                      <a:lnTo>
                        <a:pt x="142" y="38"/>
                      </a:lnTo>
                      <a:lnTo>
                        <a:pt x="187" y="28"/>
                      </a:lnTo>
                      <a:lnTo>
                        <a:pt x="163" y="63"/>
                      </a:lnTo>
                      <a:lnTo>
                        <a:pt x="45" y="63"/>
                      </a:lnTo>
                      <a:lnTo>
                        <a:pt x="93" y="52"/>
                      </a:lnTo>
                      <a:lnTo>
                        <a:pt x="0"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73" name="Freeform 24"/>
                <p:cNvSpPr>
                  <a:spLocks/>
                </p:cNvSpPr>
                <p:nvPr/>
              </p:nvSpPr>
              <p:spPr bwMode="auto">
                <a:xfrm>
                  <a:off x="2485" y="1478"/>
                  <a:ext cx="187" cy="63"/>
                </a:xfrm>
                <a:custGeom>
                  <a:avLst/>
                  <a:gdLst>
                    <a:gd name="T0" fmla="*/ 187 w 187"/>
                    <a:gd name="T1" fmla="*/ 49 h 63"/>
                    <a:gd name="T2" fmla="*/ 145 w 187"/>
                    <a:gd name="T3" fmla="*/ 63 h 63"/>
                    <a:gd name="T4" fmla="*/ 48 w 187"/>
                    <a:gd name="T5" fmla="*/ 21 h 63"/>
                    <a:gd name="T6" fmla="*/ 0 w 187"/>
                    <a:gd name="T7" fmla="*/ 35 h 63"/>
                    <a:gd name="T8" fmla="*/ 24 w 187"/>
                    <a:gd name="T9" fmla="*/ 0 h 63"/>
                    <a:gd name="T10" fmla="*/ 145 w 187"/>
                    <a:gd name="T11" fmla="*/ 0 h 63"/>
                    <a:gd name="T12" fmla="*/ 93 w 187"/>
                    <a:gd name="T13" fmla="*/ 11 h 63"/>
                    <a:gd name="T14" fmla="*/ 187 w 187"/>
                    <a:gd name="T15" fmla="*/ 49 h 63"/>
                    <a:gd name="T16" fmla="*/ 0 60000 65536"/>
                    <a:gd name="T17" fmla="*/ 0 60000 65536"/>
                    <a:gd name="T18" fmla="*/ 0 60000 65536"/>
                    <a:gd name="T19" fmla="*/ 0 60000 65536"/>
                    <a:gd name="T20" fmla="*/ 0 60000 65536"/>
                    <a:gd name="T21" fmla="*/ 0 60000 65536"/>
                    <a:gd name="T22" fmla="*/ 0 60000 65536"/>
                    <a:gd name="T23" fmla="*/ 0 60000 65536"/>
                    <a:gd name="T24" fmla="*/ 0 w 187"/>
                    <a:gd name="T25" fmla="*/ 0 h 63"/>
                    <a:gd name="T26" fmla="*/ 187 w 187"/>
                    <a:gd name="T27" fmla="*/ 63 h 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7" h="63">
                      <a:moveTo>
                        <a:pt x="187" y="49"/>
                      </a:moveTo>
                      <a:lnTo>
                        <a:pt x="145" y="63"/>
                      </a:lnTo>
                      <a:lnTo>
                        <a:pt x="48" y="21"/>
                      </a:lnTo>
                      <a:lnTo>
                        <a:pt x="0" y="35"/>
                      </a:lnTo>
                      <a:lnTo>
                        <a:pt x="24" y="0"/>
                      </a:lnTo>
                      <a:lnTo>
                        <a:pt x="145" y="0"/>
                      </a:lnTo>
                      <a:lnTo>
                        <a:pt x="93" y="11"/>
                      </a:lnTo>
                      <a:lnTo>
                        <a:pt x="187" y="4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74" name="Freeform 25"/>
                <p:cNvSpPr>
                  <a:spLocks/>
                </p:cNvSpPr>
                <p:nvPr/>
              </p:nvSpPr>
              <p:spPr bwMode="auto">
                <a:xfrm>
                  <a:off x="2485" y="1478"/>
                  <a:ext cx="187" cy="63"/>
                </a:xfrm>
                <a:custGeom>
                  <a:avLst/>
                  <a:gdLst>
                    <a:gd name="T0" fmla="*/ 187 w 187"/>
                    <a:gd name="T1" fmla="*/ 49 h 63"/>
                    <a:gd name="T2" fmla="*/ 145 w 187"/>
                    <a:gd name="T3" fmla="*/ 63 h 63"/>
                    <a:gd name="T4" fmla="*/ 48 w 187"/>
                    <a:gd name="T5" fmla="*/ 21 h 63"/>
                    <a:gd name="T6" fmla="*/ 0 w 187"/>
                    <a:gd name="T7" fmla="*/ 35 h 63"/>
                    <a:gd name="T8" fmla="*/ 24 w 187"/>
                    <a:gd name="T9" fmla="*/ 0 h 63"/>
                    <a:gd name="T10" fmla="*/ 145 w 187"/>
                    <a:gd name="T11" fmla="*/ 0 h 63"/>
                    <a:gd name="T12" fmla="*/ 93 w 187"/>
                    <a:gd name="T13" fmla="*/ 11 h 63"/>
                    <a:gd name="T14" fmla="*/ 187 w 187"/>
                    <a:gd name="T15" fmla="*/ 49 h 63"/>
                    <a:gd name="T16" fmla="*/ 0 60000 65536"/>
                    <a:gd name="T17" fmla="*/ 0 60000 65536"/>
                    <a:gd name="T18" fmla="*/ 0 60000 65536"/>
                    <a:gd name="T19" fmla="*/ 0 60000 65536"/>
                    <a:gd name="T20" fmla="*/ 0 60000 65536"/>
                    <a:gd name="T21" fmla="*/ 0 60000 65536"/>
                    <a:gd name="T22" fmla="*/ 0 60000 65536"/>
                    <a:gd name="T23" fmla="*/ 0 60000 65536"/>
                    <a:gd name="T24" fmla="*/ 0 w 187"/>
                    <a:gd name="T25" fmla="*/ 0 h 63"/>
                    <a:gd name="T26" fmla="*/ 187 w 187"/>
                    <a:gd name="T27" fmla="*/ 63 h 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7" h="63">
                      <a:moveTo>
                        <a:pt x="187" y="49"/>
                      </a:moveTo>
                      <a:lnTo>
                        <a:pt x="145" y="63"/>
                      </a:lnTo>
                      <a:lnTo>
                        <a:pt x="48" y="21"/>
                      </a:lnTo>
                      <a:lnTo>
                        <a:pt x="0" y="35"/>
                      </a:lnTo>
                      <a:lnTo>
                        <a:pt x="24" y="0"/>
                      </a:lnTo>
                      <a:lnTo>
                        <a:pt x="145" y="0"/>
                      </a:lnTo>
                      <a:lnTo>
                        <a:pt x="93" y="11"/>
                      </a:lnTo>
                      <a:lnTo>
                        <a:pt x="187" y="4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nvGrpSpPr>
              <p:cNvPr id="1058" name="Group 35"/>
              <p:cNvGrpSpPr>
                <a:grpSpLocks/>
              </p:cNvGrpSpPr>
              <p:nvPr/>
            </p:nvGrpSpPr>
            <p:grpSpPr bwMode="auto">
              <a:xfrm>
                <a:off x="2291" y="1399"/>
                <a:ext cx="391" cy="145"/>
                <a:chOff x="2291" y="1399"/>
                <a:chExt cx="391" cy="145"/>
              </a:xfrm>
            </p:grpSpPr>
            <p:sp>
              <p:nvSpPr>
                <p:cNvPr id="1059" name="Freeform 27"/>
                <p:cNvSpPr>
                  <a:spLocks/>
                </p:cNvSpPr>
                <p:nvPr/>
              </p:nvSpPr>
              <p:spPr bwMode="auto">
                <a:xfrm>
                  <a:off x="2495" y="1402"/>
                  <a:ext cx="187" cy="63"/>
                </a:xfrm>
                <a:custGeom>
                  <a:avLst/>
                  <a:gdLst>
                    <a:gd name="T0" fmla="*/ 0 w 187"/>
                    <a:gd name="T1" fmla="*/ 49 h 63"/>
                    <a:gd name="T2" fmla="*/ 42 w 187"/>
                    <a:gd name="T3" fmla="*/ 63 h 63"/>
                    <a:gd name="T4" fmla="*/ 142 w 187"/>
                    <a:gd name="T5" fmla="*/ 21 h 63"/>
                    <a:gd name="T6" fmla="*/ 187 w 187"/>
                    <a:gd name="T7" fmla="*/ 35 h 63"/>
                    <a:gd name="T8" fmla="*/ 163 w 187"/>
                    <a:gd name="T9" fmla="*/ 0 h 63"/>
                    <a:gd name="T10" fmla="*/ 45 w 187"/>
                    <a:gd name="T11" fmla="*/ 0 h 63"/>
                    <a:gd name="T12" fmla="*/ 94 w 187"/>
                    <a:gd name="T13" fmla="*/ 11 h 63"/>
                    <a:gd name="T14" fmla="*/ 0 w 187"/>
                    <a:gd name="T15" fmla="*/ 49 h 63"/>
                    <a:gd name="T16" fmla="*/ 0 60000 65536"/>
                    <a:gd name="T17" fmla="*/ 0 60000 65536"/>
                    <a:gd name="T18" fmla="*/ 0 60000 65536"/>
                    <a:gd name="T19" fmla="*/ 0 60000 65536"/>
                    <a:gd name="T20" fmla="*/ 0 60000 65536"/>
                    <a:gd name="T21" fmla="*/ 0 60000 65536"/>
                    <a:gd name="T22" fmla="*/ 0 60000 65536"/>
                    <a:gd name="T23" fmla="*/ 0 60000 65536"/>
                    <a:gd name="T24" fmla="*/ 0 w 187"/>
                    <a:gd name="T25" fmla="*/ 0 h 63"/>
                    <a:gd name="T26" fmla="*/ 187 w 187"/>
                    <a:gd name="T27" fmla="*/ 63 h 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7" h="63">
                      <a:moveTo>
                        <a:pt x="0" y="49"/>
                      </a:moveTo>
                      <a:lnTo>
                        <a:pt x="42" y="63"/>
                      </a:lnTo>
                      <a:lnTo>
                        <a:pt x="142" y="21"/>
                      </a:lnTo>
                      <a:lnTo>
                        <a:pt x="187" y="35"/>
                      </a:lnTo>
                      <a:lnTo>
                        <a:pt x="163" y="0"/>
                      </a:lnTo>
                      <a:lnTo>
                        <a:pt x="45" y="0"/>
                      </a:lnTo>
                      <a:lnTo>
                        <a:pt x="94" y="11"/>
                      </a:lnTo>
                      <a:lnTo>
                        <a:pt x="0" y="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60" name="Freeform 28"/>
                <p:cNvSpPr>
                  <a:spLocks/>
                </p:cNvSpPr>
                <p:nvPr/>
              </p:nvSpPr>
              <p:spPr bwMode="auto">
                <a:xfrm>
                  <a:off x="2495" y="1402"/>
                  <a:ext cx="187" cy="63"/>
                </a:xfrm>
                <a:custGeom>
                  <a:avLst/>
                  <a:gdLst>
                    <a:gd name="T0" fmla="*/ 0 w 187"/>
                    <a:gd name="T1" fmla="*/ 49 h 63"/>
                    <a:gd name="T2" fmla="*/ 42 w 187"/>
                    <a:gd name="T3" fmla="*/ 63 h 63"/>
                    <a:gd name="T4" fmla="*/ 142 w 187"/>
                    <a:gd name="T5" fmla="*/ 21 h 63"/>
                    <a:gd name="T6" fmla="*/ 187 w 187"/>
                    <a:gd name="T7" fmla="*/ 35 h 63"/>
                    <a:gd name="T8" fmla="*/ 163 w 187"/>
                    <a:gd name="T9" fmla="*/ 0 h 63"/>
                    <a:gd name="T10" fmla="*/ 45 w 187"/>
                    <a:gd name="T11" fmla="*/ 0 h 63"/>
                    <a:gd name="T12" fmla="*/ 94 w 187"/>
                    <a:gd name="T13" fmla="*/ 11 h 63"/>
                    <a:gd name="T14" fmla="*/ 0 w 187"/>
                    <a:gd name="T15" fmla="*/ 49 h 63"/>
                    <a:gd name="T16" fmla="*/ 0 60000 65536"/>
                    <a:gd name="T17" fmla="*/ 0 60000 65536"/>
                    <a:gd name="T18" fmla="*/ 0 60000 65536"/>
                    <a:gd name="T19" fmla="*/ 0 60000 65536"/>
                    <a:gd name="T20" fmla="*/ 0 60000 65536"/>
                    <a:gd name="T21" fmla="*/ 0 60000 65536"/>
                    <a:gd name="T22" fmla="*/ 0 60000 65536"/>
                    <a:gd name="T23" fmla="*/ 0 60000 65536"/>
                    <a:gd name="T24" fmla="*/ 0 w 187"/>
                    <a:gd name="T25" fmla="*/ 0 h 63"/>
                    <a:gd name="T26" fmla="*/ 187 w 187"/>
                    <a:gd name="T27" fmla="*/ 63 h 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7" h="63">
                      <a:moveTo>
                        <a:pt x="0" y="49"/>
                      </a:moveTo>
                      <a:lnTo>
                        <a:pt x="42" y="63"/>
                      </a:lnTo>
                      <a:lnTo>
                        <a:pt x="142" y="21"/>
                      </a:lnTo>
                      <a:lnTo>
                        <a:pt x="187" y="35"/>
                      </a:lnTo>
                      <a:lnTo>
                        <a:pt x="163" y="0"/>
                      </a:lnTo>
                      <a:lnTo>
                        <a:pt x="45" y="0"/>
                      </a:lnTo>
                      <a:lnTo>
                        <a:pt x="94" y="11"/>
                      </a:lnTo>
                      <a:lnTo>
                        <a:pt x="0" y="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61" name="Freeform 29"/>
                <p:cNvSpPr>
                  <a:spLocks/>
                </p:cNvSpPr>
                <p:nvPr/>
              </p:nvSpPr>
              <p:spPr bwMode="auto">
                <a:xfrm>
                  <a:off x="2291" y="1475"/>
                  <a:ext cx="187" cy="66"/>
                </a:xfrm>
                <a:custGeom>
                  <a:avLst/>
                  <a:gdLst>
                    <a:gd name="T0" fmla="*/ 187 w 187"/>
                    <a:gd name="T1" fmla="*/ 14 h 66"/>
                    <a:gd name="T2" fmla="*/ 145 w 187"/>
                    <a:gd name="T3" fmla="*/ 0 h 66"/>
                    <a:gd name="T4" fmla="*/ 48 w 187"/>
                    <a:gd name="T5" fmla="*/ 41 h 66"/>
                    <a:gd name="T6" fmla="*/ 0 w 187"/>
                    <a:gd name="T7" fmla="*/ 28 h 66"/>
                    <a:gd name="T8" fmla="*/ 24 w 187"/>
                    <a:gd name="T9" fmla="*/ 66 h 66"/>
                    <a:gd name="T10" fmla="*/ 145 w 187"/>
                    <a:gd name="T11" fmla="*/ 66 h 66"/>
                    <a:gd name="T12" fmla="*/ 93 w 187"/>
                    <a:gd name="T13" fmla="*/ 52 h 66"/>
                    <a:gd name="T14" fmla="*/ 187 w 187"/>
                    <a:gd name="T15" fmla="*/ 14 h 66"/>
                    <a:gd name="T16" fmla="*/ 0 60000 65536"/>
                    <a:gd name="T17" fmla="*/ 0 60000 65536"/>
                    <a:gd name="T18" fmla="*/ 0 60000 65536"/>
                    <a:gd name="T19" fmla="*/ 0 60000 65536"/>
                    <a:gd name="T20" fmla="*/ 0 60000 65536"/>
                    <a:gd name="T21" fmla="*/ 0 60000 65536"/>
                    <a:gd name="T22" fmla="*/ 0 60000 65536"/>
                    <a:gd name="T23" fmla="*/ 0 60000 65536"/>
                    <a:gd name="T24" fmla="*/ 0 w 187"/>
                    <a:gd name="T25" fmla="*/ 0 h 66"/>
                    <a:gd name="T26" fmla="*/ 187 w 187"/>
                    <a:gd name="T27" fmla="*/ 66 h 6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7" h="66">
                      <a:moveTo>
                        <a:pt x="187" y="14"/>
                      </a:moveTo>
                      <a:lnTo>
                        <a:pt x="145" y="0"/>
                      </a:lnTo>
                      <a:lnTo>
                        <a:pt x="48" y="41"/>
                      </a:lnTo>
                      <a:lnTo>
                        <a:pt x="0" y="28"/>
                      </a:lnTo>
                      <a:lnTo>
                        <a:pt x="24" y="66"/>
                      </a:lnTo>
                      <a:lnTo>
                        <a:pt x="145" y="66"/>
                      </a:lnTo>
                      <a:lnTo>
                        <a:pt x="93" y="52"/>
                      </a:lnTo>
                      <a:lnTo>
                        <a:pt x="187"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62" name="Freeform 30"/>
                <p:cNvSpPr>
                  <a:spLocks/>
                </p:cNvSpPr>
                <p:nvPr/>
              </p:nvSpPr>
              <p:spPr bwMode="auto">
                <a:xfrm>
                  <a:off x="2291" y="1475"/>
                  <a:ext cx="187" cy="66"/>
                </a:xfrm>
                <a:custGeom>
                  <a:avLst/>
                  <a:gdLst>
                    <a:gd name="T0" fmla="*/ 187 w 187"/>
                    <a:gd name="T1" fmla="*/ 14 h 66"/>
                    <a:gd name="T2" fmla="*/ 145 w 187"/>
                    <a:gd name="T3" fmla="*/ 0 h 66"/>
                    <a:gd name="T4" fmla="*/ 48 w 187"/>
                    <a:gd name="T5" fmla="*/ 41 h 66"/>
                    <a:gd name="T6" fmla="*/ 0 w 187"/>
                    <a:gd name="T7" fmla="*/ 28 h 66"/>
                    <a:gd name="T8" fmla="*/ 24 w 187"/>
                    <a:gd name="T9" fmla="*/ 66 h 66"/>
                    <a:gd name="T10" fmla="*/ 145 w 187"/>
                    <a:gd name="T11" fmla="*/ 66 h 66"/>
                    <a:gd name="T12" fmla="*/ 93 w 187"/>
                    <a:gd name="T13" fmla="*/ 52 h 66"/>
                    <a:gd name="T14" fmla="*/ 187 w 187"/>
                    <a:gd name="T15" fmla="*/ 14 h 66"/>
                    <a:gd name="T16" fmla="*/ 0 60000 65536"/>
                    <a:gd name="T17" fmla="*/ 0 60000 65536"/>
                    <a:gd name="T18" fmla="*/ 0 60000 65536"/>
                    <a:gd name="T19" fmla="*/ 0 60000 65536"/>
                    <a:gd name="T20" fmla="*/ 0 60000 65536"/>
                    <a:gd name="T21" fmla="*/ 0 60000 65536"/>
                    <a:gd name="T22" fmla="*/ 0 60000 65536"/>
                    <a:gd name="T23" fmla="*/ 0 60000 65536"/>
                    <a:gd name="T24" fmla="*/ 0 w 187"/>
                    <a:gd name="T25" fmla="*/ 0 h 66"/>
                    <a:gd name="T26" fmla="*/ 187 w 187"/>
                    <a:gd name="T27" fmla="*/ 66 h 6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7" h="66">
                      <a:moveTo>
                        <a:pt x="187" y="14"/>
                      </a:moveTo>
                      <a:lnTo>
                        <a:pt x="145" y="0"/>
                      </a:lnTo>
                      <a:lnTo>
                        <a:pt x="48" y="41"/>
                      </a:lnTo>
                      <a:lnTo>
                        <a:pt x="0" y="28"/>
                      </a:lnTo>
                      <a:lnTo>
                        <a:pt x="24" y="66"/>
                      </a:lnTo>
                      <a:lnTo>
                        <a:pt x="145" y="66"/>
                      </a:lnTo>
                      <a:lnTo>
                        <a:pt x="93" y="52"/>
                      </a:lnTo>
                      <a:lnTo>
                        <a:pt x="187"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63" name="Freeform 31"/>
                <p:cNvSpPr>
                  <a:spLocks/>
                </p:cNvSpPr>
                <p:nvPr/>
              </p:nvSpPr>
              <p:spPr bwMode="auto">
                <a:xfrm>
                  <a:off x="2301" y="1399"/>
                  <a:ext cx="187" cy="62"/>
                </a:xfrm>
                <a:custGeom>
                  <a:avLst/>
                  <a:gdLst>
                    <a:gd name="T0" fmla="*/ 0 w 187"/>
                    <a:gd name="T1" fmla="*/ 14 h 62"/>
                    <a:gd name="T2" fmla="*/ 42 w 187"/>
                    <a:gd name="T3" fmla="*/ 0 h 62"/>
                    <a:gd name="T4" fmla="*/ 142 w 187"/>
                    <a:gd name="T5" fmla="*/ 38 h 62"/>
                    <a:gd name="T6" fmla="*/ 187 w 187"/>
                    <a:gd name="T7" fmla="*/ 27 h 62"/>
                    <a:gd name="T8" fmla="*/ 163 w 187"/>
                    <a:gd name="T9" fmla="*/ 62 h 62"/>
                    <a:gd name="T10" fmla="*/ 45 w 187"/>
                    <a:gd name="T11" fmla="*/ 62 h 62"/>
                    <a:gd name="T12" fmla="*/ 94 w 187"/>
                    <a:gd name="T13" fmla="*/ 52 h 62"/>
                    <a:gd name="T14" fmla="*/ 0 w 187"/>
                    <a:gd name="T15" fmla="*/ 14 h 62"/>
                    <a:gd name="T16" fmla="*/ 0 60000 65536"/>
                    <a:gd name="T17" fmla="*/ 0 60000 65536"/>
                    <a:gd name="T18" fmla="*/ 0 60000 65536"/>
                    <a:gd name="T19" fmla="*/ 0 60000 65536"/>
                    <a:gd name="T20" fmla="*/ 0 60000 65536"/>
                    <a:gd name="T21" fmla="*/ 0 60000 65536"/>
                    <a:gd name="T22" fmla="*/ 0 60000 65536"/>
                    <a:gd name="T23" fmla="*/ 0 60000 65536"/>
                    <a:gd name="T24" fmla="*/ 0 w 187"/>
                    <a:gd name="T25" fmla="*/ 0 h 62"/>
                    <a:gd name="T26" fmla="*/ 187 w 187"/>
                    <a:gd name="T27" fmla="*/ 62 h 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7" h="62">
                      <a:moveTo>
                        <a:pt x="0" y="14"/>
                      </a:moveTo>
                      <a:lnTo>
                        <a:pt x="42" y="0"/>
                      </a:lnTo>
                      <a:lnTo>
                        <a:pt x="142" y="38"/>
                      </a:lnTo>
                      <a:lnTo>
                        <a:pt x="187" y="27"/>
                      </a:lnTo>
                      <a:lnTo>
                        <a:pt x="163" y="62"/>
                      </a:lnTo>
                      <a:lnTo>
                        <a:pt x="45" y="62"/>
                      </a:lnTo>
                      <a:lnTo>
                        <a:pt x="94" y="52"/>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64" name="Freeform 32"/>
                <p:cNvSpPr>
                  <a:spLocks/>
                </p:cNvSpPr>
                <p:nvPr/>
              </p:nvSpPr>
              <p:spPr bwMode="auto">
                <a:xfrm>
                  <a:off x="2301" y="1399"/>
                  <a:ext cx="187" cy="62"/>
                </a:xfrm>
                <a:custGeom>
                  <a:avLst/>
                  <a:gdLst>
                    <a:gd name="T0" fmla="*/ 0 w 187"/>
                    <a:gd name="T1" fmla="*/ 14 h 62"/>
                    <a:gd name="T2" fmla="*/ 42 w 187"/>
                    <a:gd name="T3" fmla="*/ 0 h 62"/>
                    <a:gd name="T4" fmla="*/ 142 w 187"/>
                    <a:gd name="T5" fmla="*/ 38 h 62"/>
                    <a:gd name="T6" fmla="*/ 187 w 187"/>
                    <a:gd name="T7" fmla="*/ 27 h 62"/>
                    <a:gd name="T8" fmla="*/ 163 w 187"/>
                    <a:gd name="T9" fmla="*/ 62 h 62"/>
                    <a:gd name="T10" fmla="*/ 45 w 187"/>
                    <a:gd name="T11" fmla="*/ 62 h 62"/>
                    <a:gd name="T12" fmla="*/ 94 w 187"/>
                    <a:gd name="T13" fmla="*/ 52 h 62"/>
                    <a:gd name="T14" fmla="*/ 0 w 187"/>
                    <a:gd name="T15" fmla="*/ 14 h 62"/>
                    <a:gd name="T16" fmla="*/ 0 60000 65536"/>
                    <a:gd name="T17" fmla="*/ 0 60000 65536"/>
                    <a:gd name="T18" fmla="*/ 0 60000 65536"/>
                    <a:gd name="T19" fmla="*/ 0 60000 65536"/>
                    <a:gd name="T20" fmla="*/ 0 60000 65536"/>
                    <a:gd name="T21" fmla="*/ 0 60000 65536"/>
                    <a:gd name="T22" fmla="*/ 0 60000 65536"/>
                    <a:gd name="T23" fmla="*/ 0 60000 65536"/>
                    <a:gd name="T24" fmla="*/ 0 w 187"/>
                    <a:gd name="T25" fmla="*/ 0 h 62"/>
                    <a:gd name="T26" fmla="*/ 187 w 187"/>
                    <a:gd name="T27" fmla="*/ 62 h 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7" h="62">
                      <a:moveTo>
                        <a:pt x="0" y="14"/>
                      </a:moveTo>
                      <a:lnTo>
                        <a:pt x="42" y="0"/>
                      </a:lnTo>
                      <a:lnTo>
                        <a:pt x="142" y="38"/>
                      </a:lnTo>
                      <a:lnTo>
                        <a:pt x="187" y="27"/>
                      </a:lnTo>
                      <a:lnTo>
                        <a:pt x="163" y="62"/>
                      </a:lnTo>
                      <a:lnTo>
                        <a:pt x="45" y="62"/>
                      </a:lnTo>
                      <a:lnTo>
                        <a:pt x="94" y="52"/>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65" name="Freeform 33"/>
                <p:cNvSpPr>
                  <a:spLocks/>
                </p:cNvSpPr>
                <p:nvPr/>
              </p:nvSpPr>
              <p:spPr bwMode="auto">
                <a:xfrm>
                  <a:off x="2488" y="1482"/>
                  <a:ext cx="187" cy="62"/>
                </a:xfrm>
                <a:custGeom>
                  <a:avLst/>
                  <a:gdLst>
                    <a:gd name="T0" fmla="*/ 187 w 187"/>
                    <a:gd name="T1" fmla="*/ 48 h 62"/>
                    <a:gd name="T2" fmla="*/ 146 w 187"/>
                    <a:gd name="T3" fmla="*/ 62 h 62"/>
                    <a:gd name="T4" fmla="*/ 49 w 187"/>
                    <a:gd name="T5" fmla="*/ 21 h 62"/>
                    <a:gd name="T6" fmla="*/ 0 w 187"/>
                    <a:gd name="T7" fmla="*/ 34 h 62"/>
                    <a:gd name="T8" fmla="*/ 24 w 187"/>
                    <a:gd name="T9" fmla="*/ 0 h 62"/>
                    <a:gd name="T10" fmla="*/ 146 w 187"/>
                    <a:gd name="T11" fmla="*/ 0 h 62"/>
                    <a:gd name="T12" fmla="*/ 94 w 187"/>
                    <a:gd name="T13" fmla="*/ 10 h 62"/>
                    <a:gd name="T14" fmla="*/ 187 w 187"/>
                    <a:gd name="T15" fmla="*/ 48 h 62"/>
                    <a:gd name="T16" fmla="*/ 0 60000 65536"/>
                    <a:gd name="T17" fmla="*/ 0 60000 65536"/>
                    <a:gd name="T18" fmla="*/ 0 60000 65536"/>
                    <a:gd name="T19" fmla="*/ 0 60000 65536"/>
                    <a:gd name="T20" fmla="*/ 0 60000 65536"/>
                    <a:gd name="T21" fmla="*/ 0 60000 65536"/>
                    <a:gd name="T22" fmla="*/ 0 60000 65536"/>
                    <a:gd name="T23" fmla="*/ 0 60000 65536"/>
                    <a:gd name="T24" fmla="*/ 0 w 187"/>
                    <a:gd name="T25" fmla="*/ 0 h 62"/>
                    <a:gd name="T26" fmla="*/ 187 w 187"/>
                    <a:gd name="T27" fmla="*/ 62 h 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7" h="62">
                      <a:moveTo>
                        <a:pt x="187" y="48"/>
                      </a:moveTo>
                      <a:lnTo>
                        <a:pt x="146" y="62"/>
                      </a:lnTo>
                      <a:lnTo>
                        <a:pt x="49" y="21"/>
                      </a:lnTo>
                      <a:lnTo>
                        <a:pt x="0" y="34"/>
                      </a:lnTo>
                      <a:lnTo>
                        <a:pt x="24" y="0"/>
                      </a:lnTo>
                      <a:lnTo>
                        <a:pt x="146" y="0"/>
                      </a:lnTo>
                      <a:lnTo>
                        <a:pt x="94" y="10"/>
                      </a:lnTo>
                      <a:lnTo>
                        <a:pt x="187"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66" name="Freeform 34"/>
                <p:cNvSpPr>
                  <a:spLocks/>
                </p:cNvSpPr>
                <p:nvPr/>
              </p:nvSpPr>
              <p:spPr bwMode="auto">
                <a:xfrm>
                  <a:off x="2488" y="1482"/>
                  <a:ext cx="187" cy="62"/>
                </a:xfrm>
                <a:custGeom>
                  <a:avLst/>
                  <a:gdLst>
                    <a:gd name="T0" fmla="*/ 187 w 187"/>
                    <a:gd name="T1" fmla="*/ 48 h 62"/>
                    <a:gd name="T2" fmla="*/ 146 w 187"/>
                    <a:gd name="T3" fmla="*/ 62 h 62"/>
                    <a:gd name="T4" fmla="*/ 49 w 187"/>
                    <a:gd name="T5" fmla="*/ 21 h 62"/>
                    <a:gd name="T6" fmla="*/ 0 w 187"/>
                    <a:gd name="T7" fmla="*/ 34 h 62"/>
                    <a:gd name="T8" fmla="*/ 24 w 187"/>
                    <a:gd name="T9" fmla="*/ 0 h 62"/>
                    <a:gd name="T10" fmla="*/ 146 w 187"/>
                    <a:gd name="T11" fmla="*/ 0 h 62"/>
                    <a:gd name="T12" fmla="*/ 94 w 187"/>
                    <a:gd name="T13" fmla="*/ 10 h 62"/>
                    <a:gd name="T14" fmla="*/ 187 w 187"/>
                    <a:gd name="T15" fmla="*/ 48 h 62"/>
                    <a:gd name="T16" fmla="*/ 0 60000 65536"/>
                    <a:gd name="T17" fmla="*/ 0 60000 65536"/>
                    <a:gd name="T18" fmla="*/ 0 60000 65536"/>
                    <a:gd name="T19" fmla="*/ 0 60000 65536"/>
                    <a:gd name="T20" fmla="*/ 0 60000 65536"/>
                    <a:gd name="T21" fmla="*/ 0 60000 65536"/>
                    <a:gd name="T22" fmla="*/ 0 60000 65536"/>
                    <a:gd name="T23" fmla="*/ 0 60000 65536"/>
                    <a:gd name="T24" fmla="*/ 0 w 187"/>
                    <a:gd name="T25" fmla="*/ 0 h 62"/>
                    <a:gd name="T26" fmla="*/ 187 w 187"/>
                    <a:gd name="T27" fmla="*/ 62 h 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7" h="62">
                      <a:moveTo>
                        <a:pt x="187" y="48"/>
                      </a:moveTo>
                      <a:lnTo>
                        <a:pt x="146" y="62"/>
                      </a:lnTo>
                      <a:lnTo>
                        <a:pt x="49" y="21"/>
                      </a:lnTo>
                      <a:lnTo>
                        <a:pt x="0" y="34"/>
                      </a:lnTo>
                      <a:lnTo>
                        <a:pt x="24" y="0"/>
                      </a:lnTo>
                      <a:lnTo>
                        <a:pt x="146" y="0"/>
                      </a:lnTo>
                      <a:lnTo>
                        <a:pt x="94" y="10"/>
                      </a:lnTo>
                      <a:lnTo>
                        <a:pt x="187"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sp>
          <p:nvSpPr>
            <p:cNvPr id="1055" name="Line 37"/>
            <p:cNvSpPr>
              <a:spLocks noChangeShapeType="1"/>
            </p:cNvSpPr>
            <p:nvPr/>
          </p:nvSpPr>
          <p:spPr bwMode="auto">
            <a:xfrm>
              <a:off x="3494088" y="2330451"/>
              <a:ext cx="1587" cy="220663"/>
            </a:xfrm>
            <a:prstGeom prst="line">
              <a:avLst/>
            </a:prstGeom>
            <a:noFill/>
            <a:ln w="3">
              <a:solidFill>
                <a:srgbClr val="AAE6FF"/>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056" name="Line 38"/>
            <p:cNvSpPr>
              <a:spLocks noChangeShapeType="1"/>
            </p:cNvSpPr>
            <p:nvPr/>
          </p:nvSpPr>
          <p:spPr bwMode="auto">
            <a:xfrm>
              <a:off x="4395788" y="2330451"/>
              <a:ext cx="1587" cy="220663"/>
            </a:xfrm>
            <a:prstGeom prst="line">
              <a:avLst/>
            </a:prstGeom>
            <a:noFill/>
            <a:ln w="3">
              <a:solidFill>
                <a:srgbClr val="AAE6FF"/>
              </a:solidFill>
              <a:round/>
              <a:headEnd/>
              <a:tailEnd/>
            </a:ln>
            <a:extLst>
              <a:ext uri="{909E8E84-426E-40DD-AFC4-6F175D3DCCD1}">
                <a14:hiddenFill xmlns:a14="http://schemas.microsoft.com/office/drawing/2010/main">
                  <a:noFill/>
                </a14:hiddenFill>
              </a:ext>
            </a:extLst>
          </p:spPr>
          <p:txBody>
            <a:bodyPr/>
            <a:lstStyle/>
            <a:p>
              <a:endParaRPr lang="fr-FR"/>
            </a:p>
          </p:txBody>
        </p:sp>
      </p:grpSp>
      <p:sp>
        <p:nvSpPr>
          <p:cNvPr id="1033" name="ZoneTexte 70"/>
          <p:cNvSpPr txBox="1">
            <a:spLocks noChangeArrowheads="1"/>
          </p:cNvSpPr>
          <p:nvPr/>
        </p:nvSpPr>
        <p:spPr bwMode="auto">
          <a:xfrm>
            <a:off x="1259632" y="2636837"/>
            <a:ext cx="11128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altLang="fr-FR" sz="1200" dirty="0">
                <a:latin typeface="Calibri" pitchFamily="34" charset="0"/>
              </a:rPr>
              <a:t>PC - </a:t>
            </a:r>
            <a:r>
              <a:rPr lang="fr-FR" altLang="fr-FR" sz="1200" dirty="0" err="1">
                <a:latin typeface="Calibri" pitchFamily="34" charset="0"/>
              </a:rPr>
              <a:t>SoftPhone</a:t>
            </a:r>
            <a:endParaRPr lang="fr-FR" altLang="fr-FR" sz="1200" dirty="0">
              <a:latin typeface="Calibri" pitchFamily="34" charset="0"/>
            </a:endParaRPr>
          </a:p>
        </p:txBody>
      </p:sp>
      <p:sp>
        <p:nvSpPr>
          <p:cNvPr id="1034" name="ZoneTexte 71"/>
          <p:cNvSpPr txBox="1">
            <a:spLocks noChangeArrowheads="1"/>
          </p:cNvSpPr>
          <p:nvPr/>
        </p:nvSpPr>
        <p:spPr bwMode="auto">
          <a:xfrm>
            <a:off x="5768975" y="752475"/>
            <a:ext cx="18716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r-FR" altLang="fr-FR" sz="1200">
                <a:latin typeface="Calibri" pitchFamily="34" charset="0"/>
              </a:rPr>
              <a:t>Routeur Cisco 2811 avec</a:t>
            </a:r>
          </a:p>
          <a:p>
            <a:pPr algn="ctr" eaLnBrk="1" hangingPunct="1"/>
            <a:r>
              <a:rPr lang="fr-FR" altLang="fr-FR" sz="1200">
                <a:latin typeface="Calibri" pitchFamily="34" charset="0"/>
              </a:rPr>
              <a:t>Cisco Call Manager Express</a:t>
            </a:r>
          </a:p>
        </p:txBody>
      </p:sp>
      <p:sp>
        <p:nvSpPr>
          <p:cNvPr id="1037" name="ZoneTexte 75"/>
          <p:cNvSpPr txBox="1">
            <a:spLocks noChangeArrowheads="1"/>
          </p:cNvSpPr>
          <p:nvPr/>
        </p:nvSpPr>
        <p:spPr bwMode="auto">
          <a:xfrm>
            <a:off x="5984875" y="1390650"/>
            <a:ext cx="18049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r-FR" altLang="fr-FR" sz="1200">
                <a:latin typeface="Calibri" pitchFamily="34" charset="0"/>
              </a:rPr>
              <a:t>Commutateur</a:t>
            </a:r>
          </a:p>
          <a:p>
            <a:pPr algn="ctr" eaLnBrk="1" hangingPunct="1"/>
            <a:r>
              <a:rPr lang="fr-FR" altLang="fr-FR" sz="1200">
                <a:latin typeface="Calibri" pitchFamily="34" charset="0"/>
              </a:rPr>
              <a:t> Cisco Catalyst  3560 - PoE</a:t>
            </a:r>
          </a:p>
        </p:txBody>
      </p:sp>
      <p:sp>
        <p:nvSpPr>
          <p:cNvPr id="77" name="Espace réservé du numéro de diapositive 76"/>
          <p:cNvSpPr>
            <a:spLocks noGrp="1"/>
          </p:cNvSpPr>
          <p:nvPr>
            <p:ph type="sldNum" sz="quarter" idx="12"/>
          </p:nvPr>
        </p:nvSpPr>
        <p:spPr/>
        <p:txBody>
          <a:bodyPr/>
          <a:lstStyle/>
          <a:p>
            <a:pPr>
              <a:defRPr/>
            </a:pPr>
            <a:fld id="{CB2CE7F3-A984-426B-A268-D385C686C300}" type="slidenum">
              <a:rPr lang="fr-FR"/>
              <a:pPr>
                <a:defRPr/>
              </a:pPr>
              <a:t>57</a:t>
            </a:fld>
            <a:endParaRPr lang="fr-FR"/>
          </a:p>
        </p:txBody>
      </p:sp>
      <p:sp>
        <p:nvSpPr>
          <p:cNvPr id="72" name="Forme libre 71"/>
          <p:cNvSpPr/>
          <p:nvPr/>
        </p:nvSpPr>
        <p:spPr>
          <a:xfrm>
            <a:off x="3038475" y="2295525"/>
            <a:ext cx="2057400" cy="1495425"/>
          </a:xfrm>
          <a:custGeom>
            <a:avLst/>
            <a:gdLst>
              <a:gd name="connsiteX0" fmla="*/ 0 w 2057400"/>
              <a:gd name="connsiteY0" fmla="*/ 1000125 h 1495425"/>
              <a:gd name="connsiteX1" fmla="*/ 2057400 w 2057400"/>
              <a:gd name="connsiteY1" fmla="*/ 0 h 1495425"/>
              <a:gd name="connsiteX2" fmla="*/ 1447800 w 2057400"/>
              <a:gd name="connsiteY2" fmla="*/ 1495425 h 1495425"/>
            </a:gdLst>
            <a:ahLst/>
            <a:cxnLst>
              <a:cxn ang="0">
                <a:pos x="connsiteX0" y="connsiteY0"/>
              </a:cxn>
              <a:cxn ang="0">
                <a:pos x="connsiteX1" y="connsiteY1"/>
              </a:cxn>
              <a:cxn ang="0">
                <a:pos x="connsiteX2" y="connsiteY2"/>
              </a:cxn>
            </a:cxnLst>
            <a:rect l="l" t="t" r="r" b="b"/>
            <a:pathLst>
              <a:path w="2057400" h="1495425">
                <a:moveTo>
                  <a:pt x="0" y="1000125"/>
                </a:moveTo>
                <a:lnTo>
                  <a:pt x="2057400" y="0"/>
                </a:lnTo>
                <a:lnTo>
                  <a:pt x="1447800" y="1495425"/>
                </a:ln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fr-FR"/>
          </a:p>
        </p:txBody>
      </p:sp>
      <p:cxnSp>
        <p:nvCxnSpPr>
          <p:cNvPr id="75" name="Connecteur droit 74"/>
          <p:cNvCxnSpPr/>
          <p:nvPr/>
        </p:nvCxnSpPr>
        <p:spPr>
          <a:xfrm>
            <a:off x="3000375" y="1876425"/>
            <a:ext cx="1676400" cy="247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 name="ZoneTexte 78"/>
          <p:cNvSpPr txBox="1">
            <a:spLocks noChangeArrowheads="1"/>
          </p:cNvSpPr>
          <p:nvPr/>
        </p:nvSpPr>
        <p:spPr bwMode="auto">
          <a:xfrm>
            <a:off x="388938" y="5432425"/>
            <a:ext cx="844708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r-FR" altLang="fr-FR" sz="2800">
                <a:latin typeface="Trebuchet MS" pitchFamily="34" charset="0"/>
              </a:rPr>
              <a:t>Identifier les divers composants</a:t>
            </a:r>
            <a:br>
              <a:rPr lang="fr-FR" altLang="fr-FR" sz="2800">
                <a:latin typeface="Trebuchet MS" pitchFamily="34" charset="0"/>
              </a:rPr>
            </a:br>
            <a:r>
              <a:rPr lang="fr-FR" altLang="fr-FR" sz="2800">
                <a:latin typeface="Trebuchet MS" pitchFamily="34" charset="0"/>
              </a:rPr>
              <a:t>Que doit-on configurer sur le routeur et le switch?</a:t>
            </a:r>
          </a:p>
        </p:txBody>
      </p:sp>
      <p:graphicFrame>
        <p:nvGraphicFramePr>
          <p:cNvPr id="79" name="Object 253"/>
          <p:cNvGraphicFramePr>
            <a:graphicFrameLocks noChangeAspect="1"/>
          </p:cNvGraphicFramePr>
          <p:nvPr>
            <p:extLst>
              <p:ext uri="{D42A27DB-BD31-4B8C-83A1-F6EECF244321}">
                <p14:modId xmlns:p14="http://schemas.microsoft.com/office/powerpoint/2010/main" val="2709245619"/>
              </p:ext>
            </p:extLst>
          </p:nvPr>
        </p:nvGraphicFramePr>
        <p:xfrm>
          <a:off x="1924050" y="3000375"/>
          <a:ext cx="1114425" cy="790575"/>
        </p:xfrm>
        <a:graphic>
          <a:graphicData uri="http://schemas.openxmlformats.org/presentationml/2006/ole">
            <mc:AlternateContent xmlns:mc="http://schemas.openxmlformats.org/markup-compatibility/2006">
              <mc:Choice xmlns:v="urn:schemas-microsoft-com:vml" Requires="v">
                <p:oleObj spid="_x0000_s1111" name="Photo Editor Photo" r:id="rId5" imgW="1114581" imgH="790476" progId="">
                  <p:embed/>
                </p:oleObj>
              </mc:Choice>
              <mc:Fallback>
                <p:oleObj name="Photo Editor Photo" r:id="rId5" imgW="1114581" imgH="790476" progId="">
                  <p:embed/>
                  <p:pic>
                    <p:nvPicPr>
                      <p:cNvPr id="0" name="Picture 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4050" y="3000375"/>
                        <a:ext cx="1114425" cy="79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 name="Object 253"/>
          <p:cNvGraphicFramePr>
            <a:graphicFrameLocks noChangeAspect="1"/>
          </p:cNvGraphicFramePr>
          <p:nvPr>
            <p:extLst>
              <p:ext uri="{D42A27DB-BD31-4B8C-83A1-F6EECF244321}">
                <p14:modId xmlns:p14="http://schemas.microsoft.com/office/powerpoint/2010/main" val="3755549363"/>
              </p:ext>
            </p:extLst>
          </p:nvPr>
        </p:nvGraphicFramePr>
        <p:xfrm>
          <a:off x="1893939" y="1504950"/>
          <a:ext cx="1114425" cy="790575"/>
        </p:xfrm>
        <a:graphic>
          <a:graphicData uri="http://schemas.openxmlformats.org/presentationml/2006/ole">
            <mc:AlternateContent xmlns:mc="http://schemas.openxmlformats.org/markup-compatibility/2006">
              <mc:Choice xmlns:v="urn:schemas-microsoft-com:vml" Requires="v">
                <p:oleObj spid="_x0000_s1112" name="Photo Editor Photo" r:id="rId6" imgW="1114581" imgH="790476" progId="">
                  <p:embed/>
                </p:oleObj>
              </mc:Choice>
              <mc:Fallback>
                <p:oleObj name="Photo Editor Photo" r:id="rId6" imgW="1114581" imgH="790476" progId="">
                  <p:embed/>
                  <p:pic>
                    <p:nvPicPr>
                      <p:cNvPr id="0" name="Picture 8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3939" y="1504950"/>
                        <a:ext cx="1114425" cy="79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3" name="Object 253"/>
          <p:cNvGraphicFramePr>
            <a:graphicFrameLocks noChangeAspect="1"/>
          </p:cNvGraphicFramePr>
          <p:nvPr>
            <p:extLst>
              <p:ext uri="{D42A27DB-BD31-4B8C-83A1-F6EECF244321}">
                <p14:modId xmlns:p14="http://schemas.microsoft.com/office/powerpoint/2010/main" val="3826952274"/>
              </p:ext>
            </p:extLst>
          </p:nvPr>
        </p:nvGraphicFramePr>
        <p:xfrm>
          <a:off x="3959225" y="3790950"/>
          <a:ext cx="1114425" cy="790575"/>
        </p:xfrm>
        <a:graphic>
          <a:graphicData uri="http://schemas.openxmlformats.org/presentationml/2006/ole">
            <mc:AlternateContent xmlns:mc="http://schemas.openxmlformats.org/markup-compatibility/2006">
              <mc:Choice xmlns:v="urn:schemas-microsoft-com:vml" Requires="v">
                <p:oleObj spid="_x0000_s1113" name="Photo Editor Photo" r:id="rId7" imgW="1114581" imgH="790476" progId="">
                  <p:embed/>
                </p:oleObj>
              </mc:Choice>
              <mc:Fallback>
                <p:oleObj name="Photo Editor Photo" r:id="rId7" imgW="1114581" imgH="790476" progId="">
                  <p:embed/>
                  <p:pic>
                    <p:nvPicPr>
                      <p:cNvPr id="0" name="Picture 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9225" y="3790950"/>
                        <a:ext cx="1114425" cy="79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4" name="ZoneTexte 70"/>
          <p:cNvSpPr txBox="1">
            <a:spLocks noChangeArrowheads="1"/>
          </p:cNvSpPr>
          <p:nvPr/>
        </p:nvSpPr>
        <p:spPr bwMode="auto">
          <a:xfrm>
            <a:off x="6591300" y="2962275"/>
            <a:ext cx="11128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altLang="fr-FR" sz="1200" dirty="0">
                <a:latin typeface="Calibri" pitchFamily="34" charset="0"/>
              </a:rPr>
              <a:t>PC - </a:t>
            </a:r>
            <a:r>
              <a:rPr lang="fr-FR" altLang="fr-FR" sz="1200" dirty="0" err="1">
                <a:latin typeface="Calibri" pitchFamily="34" charset="0"/>
              </a:rPr>
              <a:t>SoftPhone</a:t>
            </a:r>
            <a:endParaRPr lang="fr-FR" altLang="fr-FR" sz="1200" dirty="0">
              <a:latin typeface="Calibri" pitchFamily="34" charset="0"/>
            </a:endParaRPr>
          </a:p>
        </p:txBody>
      </p:sp>
      <p:sp>
        <p:nvSpPr>
          <p:cNvPr id="85" name="ZoneTexte 70"/>
          <p:cNvSpPr txBox="1">
            <a:spLocks noChangeArrowheads="1"/>
          </p:cNvSpPr>
          <p:nvPr/>
        </p:nvSpPr>
        <p:spPr bwMode="auto">
          <a:xfrm>
            <a:off x="2915816" y="4077072"/>
            <a:ext cx="11128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altLang="fr-FR" sz="1200" dirty="0">
                <a:latin typeface="Calibri" pitchFamily="34" charset="0"/>
              </a:rPr>
              <a:t>PC - </a:t>
            </a:r>
            <a:r>
              <a:rPr lang="fr-FR" altLang="fr-FR" sz="1200" dirty="0" err="1">
                <a:latin typeface="Calibri" pitchFamily="34" charset="0"/>
              </a:rPr>
              <a:t>SoftPhone</a:t>
            </a:r>
            <a:endParaRPr lang="fr-FR" altLang="fr-FR" sz="1200" dirty="0">
              <a:latin typeface="Calibri" pitchFamily="34" charset="0"/>
            </a:endParaRPr>
          </a:p>
        </p:txBody>
      </p:sp>
      <p:sp>
        <p:nvSpPr>
          <p:cNvPr id="86" name="ZoneTexte 70"/>
          <p:cNvSpPr txBox="1">
            <a:spLocks noChangeArrowheads="1"/>
          </p:cNvSpPr>
          <p:nvPr/>
        </p:nvSpPr>
        <p:spPr bwMode="auto">
          <a:xfrm>
            <a:off x="1403648" y="1096264"/>
            <a:ext cx="11128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altLang="fr-FR" sz="1200" dirty="0">
                <a:latin typeface="Calibri" pitchFamily="34" charset="0"/>
              </a:rPr>
              <a:t>PC - </a:t>
            </a:r>
            <a:r>
              <a:rPr lang="fr-FR" altLang="fr-FR" sz="1200" dirty="0" err="1">
                <a:latin typeface="Calibri" pitchFamily="34" charset="0"/>
              </a:rPr>
              <a:t>SoftPhone</a:t>
            </a:r>
            <a:endParaRPr lang="fr-FR" altLang="fr-FR" sz="1200" dirty="0">
              <a:latin typeface="Calibri" pitchFamily="34" charset="0"/>
            </a:endParaRPr>
          </a:p>
        </p:txBody>
      </p:sp>
      <p:sp>
        <p:nvSpPr>
          <p:cNvPr id="2" name="Espace réservé de la date 1"/>
          <p:cNvSpPr>
            <a:spLocks noGrp="1"/>
          </p:cNvSpPr>
          <p:nvPr>
            <p:ph type="dt" sz="half" idx="10"/>
          </p:nvPr>
        </p:nvSpPr>
        <p:spPr/>
        <p:txBody>
          <a:bodyPr/>
          <a:lstStyle/>
          <a:p>
            <a:fld id="{C9B5CDA8-BC75-4937-9997-B0CA80606319}" type="datetime1">
              <a:rPr lang="fr-FR" smtClean="0"/>
              <a:pPr/>
              <a:t>16/09/2020</a:t>
            </a:fld>
            <a:endParaRPr lang="fr-FR"/>
          </a:p>
        </p:txBody>
      </p:sp>
    </p:spTree>
    <p:extLst>
      <p:ext uri="{BB962C8B-B14F-4D97-AF65-F5344CB8AC3E}">
        <p14:creationId xmlns:p14="http://schemas.microsoft.com/office/powerpoint/2010/main" val="3057005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6632A1BC-0A66-4B81-889D-5A836AFF9FA9}" type="slidenum">
              <a:rPr lang="fr-FR" smtClean="0"/>
              <a:pPr/>
              <a:t>58</a:t>
            </a:fld>
            <a:endParaRPr lang="fr-FR"/>
          </a:p>
        </p:txBody>
      </p:sp>
      <p:sp>
        <p:nvSpPr>
          <p:cNvPr id="4" name="ZoneTexte 3"/>
          <p:cNvSpPr txBox="1"/>
          <p:nvPr/>
        </p:nvSpPr>
        <p:spPr>
          <a:xfrm>
            <a:off x="738187" y="1762125"/>
            <a:ext cx="7667625" cy="923330"/>
          </a:xfrm>
          <a:prstGeom prst="rect">
            <a:avLst/>
          </a:prstGeom>
          <a:noFill/>
        </p:spPr>
        <p:txBody>
          <a:bodyPr wrap="square" rtlCol="0">
            <a:spAutoFit/>
          </a:bodyPr>
          <a:lstStyle/>
          <a:p>
            <a:r>
              <a:rPr lang="it-IT"/>
              <a:t>100  VLAN0100                         active    Fa0/1, Fa0/2, Fa0/11</a:t>
            </a:r>
          </a:p>
          <a:p>
            <a:r>
              <a:rPr lang="it-IT"/>
              <a:t>192  VLAN0192                         active    Fa0/1, Fa0/2</a:t>
            </a:r>
          </a:p>
          <a:p>
            <a:r>
              <a:rPr lang="it-IT"/>
              <a:t>1002 fddi-default                     act/unsup</a:t>
            </a:r>
          </a:p>
        </p:txBody>
      </p:sp>
      <p:sp>
        <p:nvSpPr>
          <p:cNvPr id="5" name="ZoneTexte 4"/>
          <p:cNvSpPr txBox="1"/>
          <p:nvPr/>
        </p:nvSpPr>
        <p:spPr>
          <a:xfrm>
            <a:off x="1678163" y="771525"/>
            <a:ext cx="5787675" cy="738664"/>
          </a:xfrm>
          <a:prstGeom prst="rect">
            <a:avLst/>
          </a:prstGeom>
          <a:noFill/>
        </p:spPr>
        <p:txBody>
          <a:bodyPr wrap="none" rtlCol="0">
            <a:spAutoFit/>
          </a:bodyPr>
          <a:lstStyle/>
          <a:p>
            <a:pPr algn="ctr"/>
            <a:r>
              <a:rPr lang="fr-FR" sz="2400" dirty="0"/>
              <a:t>Configuration des </a:t>
            </a:r>
            <a:r>
              <a:rPr lang="fr-FR" sz="2400" dirty="0" err="1"/>
              <a:t>VLANs</a:t>
            </a:r>
            <a:r>
              <a:rPr lang="fr-FR" sz="2400" dirty="0"/>
              <a:t> sur le commutateur</a:t>
            </a:r>
          </a:p>
          <a:p>
            <a:pPr algn="ctr"/>
            <a:r>
              <a:rPr lang="fr-FR" dirty="0"/>
              <a:t>(extrait de configuration)</a:t>
            </a:r>
          </a:p>
        </p:txBody>
      </p:sp>
      <p:sp>
        <p:nvSpPr>
          <p:cNvPr id="6" name="Espace réservé de la date 5"/>
          <p:cNvSpPr>
            <a:spLocks noGrp="1"/>
          </p:cNvSpPr>
          <p:nvPr>
            <p:ph type="dt" sz="half" idx="10"/>
          </p:nvPr>
        </p:nvSpPr>
        <p:spPr/>
        <p:txBody>
          <a:bodyPr/>
          <a:lstStyle/>
          <a:p>
            <a:fld id="{A428FE23-3146-4728-968C-0EDB386E9A4F}" type="datetime1">
              <a:rPr lang="fr-FR" smtClean="0"/>
              <a:pPr/>
              <a:t>16/09/2020</a:t>
            </a:fld>
            <a:endParaRPr lang="fr-FR"/>
          </a:p>
        </p:txBody>
      </p:sp>
    </p:spTree>
    <p:extLst>
      <p:ext uri="{BB962C8B-B14F-4D97-AF65-F5344CB8AC3E}">
        <p14:creationId xmlns:p14="http://schemas.microsoft.com/office/powerpoint/2010/main" val="13118995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6632A1BC-0A66-4B81-889D-5A836AFF9FA9}" type="slidenum">
              <a:rPr lang="fr-FR" smtClean="0"/>
              <a:pPr/>
              <a:t>59</a:t>
            </a:fld>
            <a:endParaRPr lang="fr-FR"/>
          </a:p>
        </p:txBody>
      </p:sp>
      <p:sp>
        <p:nvSpPr>
          <p:cNvPr id="4" name="ZoneTexte 3"/>
          <p:cNvSpPr txBox="1"/>
          <p:nvPr/>
        </p:nvSpPr>
        <p:spPr>
          <a:xfrm>
            <a:off x="2373289" y="586859"/>
            <a:ext cx="5630837" cy="461665"/>
          </a:xfrm>
          <a:prstGeom prst="rect">
            <a:avLst/>
          </a:prstGeom>
          <a:noFill/>
        </p:spPr>
        <p:txBody>
          <a:bodyPr wrap="none" rtlCol="0">
            <a:spAutoFit/>
          </a:bodyPr>
          <a:lstStyle/>
          <a:p>
            <a:r>
              <a:rPr lang="fr-FR" sz="2400" dirty="0"/>
              <a:t>Configuration des Ports sur le commutateur</a:t>
            </a:r>
          </a:p>
        </p:txBody>
      </p:sp>
      <p:sp>
        <p:nvSpPr>
          <p:cNvPr id="5" name="ZoneTexte 4"/>
          <p:cNvSpPr txBox="1"/>
          <p:nvPr/>
        </p:nvSpPr>
        <p:spPr>
          <a:xfrm>
            <a:off x="612442" y="2132856"/>
            <a:ext cx="3772636" cy="3416320"/>
          </a:xfrm>
          <a:prstGeom prst="rect">
            <a:avLst/>
          </a:prstGeom>
          <a:noFill/>
        </p:spPr>
        <p:txBody>
          <a:bodyPr wrap="none" rtlCol="0">
            <a:spAutoFit/>
          </a:bodyPr>
          <a:lstStyle/>
          <a:p>
            <a:r>
              <a:rPr lang="fr-FR" dirty="0"/>
              <a:t>!</a:t>
            </a:r>
          </a:p>
          <a:p>
            <a:r>
              <a:rPr lang="fr-FR" dirty="0"/>
              <a:t>interface FastEthernet0/11</a:t>
            </a:r>
          </a:p>
          <a:p>
            <a:r>
              <a:rPr lang="fr-FR" dirty="0"/>
              <a:t> </a:t>
            </a:r>
            <a:r>
              <a:rPr lang="fr-FR" dirty="0" err="1"/>
              <a:t>switchport</a:t>
            </a:r>
            <a:r>
              <a:rPr lang="fr-FR" dirty="0"/>
              <a:t> </a:t>
            </a:r>
            <a:r>
              <a:rPr lang="fr-FR" dirty="0" err="1"/>
              <a:t>access</a:t>
            </a:r>
            <a:r>
              <a:rPr lang="fr-FR" dirty="0"/>
              <a:t> vlan 100</a:t>
            </a:r>
          </a:p>
          <a:p>
            <a:r>
              <a:rPr lang="fr-FR" dirty="0"/>
              <a:t> </a:t>
            </a:r>
            <a:r>
              <a:rPr lang="fr-FR" dirty="0" err="1"/>
              <a:t>switchport</a:t>
            </a:r>
            <a:r>
              <a:rPr lang="fr-FR" dirty="0"/>
              <a:t> mode </a:t>
            </a:r>
            <a:r>
              <a:rPr lang="fr-FR" dirty="0" err="1"/>
              <a:t>access</a:t>
            </a:r>
            <a:endParaRPr lang="fr-FR" dirty="0"/>
          </a:p>
          <a:p>
            <a:r>
              <a:rPr lang="fr-FR" dirty="0"/>
              <a:t>!</a:t>
            </a:r>
          </a:p>
          <a:p>
            <a:r>
              <a:rPr lang="fr-FR" dirty="0"/>
              <a:t>interface FastEthernet0/1</a:t>
            </a:r>
          </a:p>
          <a:p>
            <a:r>
              <a:rPr lang="fr-FR" dirty="0"/>
              <a:t> </a:t>
            </a:r>
            <a:r>
              <a:rPr lang="fr-FR" dirty="0" err="1"/>
              <a:t>switchport</a:t>
            </a:r>
            <a:r>
              <a:rPr lang="fr-FR" dirty="0"/>
              <a:t> </a:t>
            </a:r>
            <a:r>
              <a:rPr lang="fr-FR" dirty="0" err="1"/>
              <a:t>access</a:t>
            </a:r>
            <a:r>
              <a:rPr lang="fr-FR" dirty="0"/>
              <a:t> vlan 192</a:t>
            </a:r>
          </a:p>
          <a:p>
            <a:r>
              <a:rPr lang="fr-FR" dirty="0"/>
              <a:t> </a:t>
            </a:r>
            <a:r>
              <a:rPr lang="fr-FR" dirty="0" err="1"/>
              <a:t>switchport</a:t>
            </a:r>
            <a:r>
              <a:rPr lang="fr-FR" dirty="0"/>
              <a:t> mode </a:t>
            </a:r>
            <a:r>
              <a:rPr lang="fr-FR" dirty="0" err="1"/>
              <a:t>access</a:t>
            </a:r>
            <a:endParaRPr lang="fr-FR" dirty="0"/>
          </a:p>
          <a:p>
            <a:r>
              <a:rPr lang="fr-FR" dirty="0"/>
              <a:t>!</a:t>
            </a:r>
          </a:p>
          <a:p>
            <a:r>
              <a:rPr lang="fr-FR" dirty="0"/>
              <a:t>interface FastEthernet0/24</a:t>
            </a:r>
          </a:p>
          <a:p>
            <a:r>
              <a:rPr lang="fr-FR" dirty="0"/>
              <a:t> </a:t>
            </a:r>
            <a:r>
              <a:rPr lang="fr-FR" dirty="0" err="1"/>
              <a:t>switchport</a:t>
            </a:r>
            <a:r>
              <a:rPr lang="fr-FR" dirty="0"/>
              <a:t> </a:t>
            </a:r>
            <a:r>
              <a:rPr lang="fr-FR" dirty="0" err="1"/>
              <a:t>trunk</a:t>
            </a:r>
            <a:r>
              <a:rPr lang="fr-FR" dirty="0"/>
              <a:t> encapsulation dot1q</a:t>
            </a:r>
          </a:p>
          <a:p>
            <a:r>
              <a:rPr lang="fr-FR" dirty="0"/>
              <a:t> </a:t>
            </a:r>
            <a:r>
              <a:rPr lang="fr-FR" dirty="0" err="1"/>
              <a:t>switchport</a:t>
            </a:r>
            <a:r>
              <a:rPr lang="fr-FR" dirty="0"/>
              <a:t> mode </a:t>
            </a:r>
            <a:r>
              <a:rPr lang="fr-FR" dirty="0" err="1"/>
              <a:t>trunk</a:t>
            </a:r>
            <a:endParaRPr lang="fr-FR" dirty="0"/>
          </a:p>
        </p:txBody>
      </p:sp>
      <p:sp>
        <p:nvSpPr>
          <p:cNvPr id="11" name="Accolade fermante 10"/>
          <p:cNvSpPr/>
          <p:nvPr/>
        </p:nvSpPr>
        <p:spPr>
          <a:xfrm>
            <a:off x="3276601" y="2636912"/>
            <a:ext cx="171450" cy="1722487"/>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18" name="Connecteur droit avec flèche 17"/>
          <p:cNvCxnSpPr/>
          <p:nvPr/>
        </p:nvCxnSpPr>
        <p:spPr>
          <a:xfrm rot="10800000" flipV="1">
            <a:off x="3505200" y="2515766"/>
            <a:ext cx="1562100" cy="600074"/>
          </a:xfrm>
          <a:prstGeom prst="straightConnector1">
            <a:avLst/>
          </a:prstGeom>
          <a:ln>
            <a:solidFill>
              <a:schemeClr val="tx1"/>
            </a:solidFill>
            <a:headEnd type="none" w="med" len="med"/>
            <a:tailEnd type="stealth" w="med" len="lg"/>
          </a:ln>
        </p:spPr>
        <p:style>
          <a:lnRef idx="1">
            <a:schemeClr val="accent1"/>
          </a:lnRef>
          <a:fillRef idx="0">
            <a:schemeClr val="accent1"/>
          </a:fillRef>
          <a:effectRef idx="0">
            <a:schemeClr val="accent1"/>
          </a:effectRef>
          <a:fontRef idx="minor">
            <a:schemeClr val="tx1"/>
          </a:fontRef>
        </p:style>
      </p:cxnSp>
      <p:sp>
        <p:nvSpPr>
          <p:cNvPr id="20" name="ZoneTexte 19"/>
          <p:cNvSpPr txBox="1"/>
          <p:nvPr/>
        </p:nvSpPr>
        <p:spPr>
          <a:xfrm>
            <a:off x="5082757" y="2268116"/>
            <a:ext cx="1783116" cy="523220"/>
          </a:xfrm>
          <a:prstGeom prst="rect">
            <a:avLst/>
          </a:prstGeom>
          <a:noFill/>
        </p:spPr>
        <p:txBody>
          <a:bodyPr wrap="none" rtlCol="0">
            <a:spAutoFit/>
          </a:bodyPr>
          <a:lstStyle/>
          <a:p>
            <a:pPr algn="ctr"/>
            <a:r>
              <a:rPr lang="fr-FR" sz="1400"/>
              <a:t>Ports pour connexion </a:t>
            </a:r>
          </a:p>
          <a:p>
            <a:pPr algn="ctr"/>
            <a:r>
              <a:rPr lang="fr-FR" sz="1400"/>
              <a:t>de PC</a:t>
            </a:r>
          </a:p>
        </p:txBody>
      </p:sp>
      <p:cxnSp>
        <p:nvCxnSpPr>
          <p:cNvPr id="21" name="Connecteur droit avec flèche 20"/>
          <p:cNvCxnSpPr/>
          <p:nvPr/>
        </p:nvCxnSpPr>
        <p:spPr>
          <a:xfrm rot="10800000" flipV="1">
            <a:off x="4376834" y="4493121"/>
            <a:ext cx="1562100" cy="600074"/>
          </a:xfrm>
          <a:prstGeom prst="straightConnector1">
            <a:avLst/>
          </a:prstGeom>
          <a:ln>
            <a:solidFill>
              <a:schemeClr val="tx1"/>
            </a:solidFill>
            <a:headEnd type="none" w="med" len="med"/>
            <a:tailEnd type="stealth" w="med" len="lg"/>
          </a:ln>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5981243" y="4293096"/>
            <a:ext cx="1824667" cy="307777"/>
          </a:xfrm>
          <a:prstGeom prst="rect">
            <a:avLst/>
          </a:prstGeom>
          <a:noFill/>
        </p:spPr>
        <p:txBody>
          <a:bodyPr wrap="none" rtlCol="0">
            <a:spAutoFit/>
          </a:bodyPr>
          <a:lstStyle/>
          <a:p>
            <a:pPr algn="ctr"/>
            <a:r>
              <a:rPr lang="fr-FR" sz="1400" dirty="0"/>
              <a:t>Liaison avec le routeur</a:t>
            </a:r>
          </a:p>
        </p:txBody>
      </p:sp>
      <p:sp>
        <p:nvSpPr>
          <p:cNvPr id="6" name="Espace réservé de la date 5"/>
          <p:cNvSpPr>
            <a:spLocks noGrp="1"/>
          </p:cNvSpPr>
          <p:nvPr>
            <p:ph type="dt" sz="half" idx="10"/>
          </p:nvPr>
        </p:nvSpPr>
        <p:spPr/>
        <p:txBody>
          <a:bodyPr/>
          <a:lstStyle/>
          <a:p>
            <a:fld id="{D0F8A951-7510-46AB-B055-783088B4F92E}" type="datetime1">
              <a:rPr lang="fr-FR" smtClean="0"/>
              <a:pPr/>
              <a:t>16/09/2020</a:t>
            </a:fld>
            <a:endParaRPr lang="fr-FR"/>
          </a:p>
        </p:txBody>
      </p:sp>
    </p:spTree>
    <p:extLst>
      <p:ext uri="{BB962C8B-B14F-4D97-AF65-F5344CB8AC3E}">
        <p14:creationId xmlns:p14="http://schemas.microsoft.com/office/powerpoint/2010/main" val="18995380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ZoneTexte 3"/>
          <p:cNvSpPr txBox="1">
            <a:spLocks noChangeArrowheads="1"/>
          </p:cNvSpPr>
          <p:nvPr/>
        </p:nvSpPr>
        <p:spPr bwMode="auto">
          <a:xfrm>
            <a:off x="2373313" y="587375"/>
            <a:ext cx="56675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r>
              <a:rPr lang="fr-FR" altLang="fr-FR" sz="2400" dirty="0">
                <a:latin typeface="Calibri" pitchFamily="34" charset="0"/>
              </a:rPr>
              <a:t>Configuration des Ports sur le </a:t>
            </a:r>
            <a:r>
              <a:rPr lang="fr-FR" altLang="fr-FR" sz="2400" b="1" dirty="0">
                <a:latin typeface="Calibri" pitchFamily="34" charset="0"/>
              </a:rPr>
              <a:t>commutateur</a:t>
            </a:r>
          </a:p>
        </p:txBody>
      </p:sp>
      <p:sp>
        <p:nvSpPr>
          <p:cNvPr id="81923" name="ZoneTexte 4"/>
          <p:cNvSpPr txBox="1">
            <a:spLocks noChangeArrowheads="1"/>
          </p:cNvSpPr>
          <p:nvPr/>
        </p:nvSpPr>
        <p:spPr bwMode="auto">
          <a:xfrm>
            <a:off x="600075" y="981075"/>
            <a:ext cx="3771900" cy="535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0"/>
              </a:spcBef>
              <a:buFontTx/>
              <a:buNone/>
            </a:pPr>
            <a:r>
              <a:rPr lang="fr-FR" altLang="fr-FR" sz="1800">
                <a:latin typeface="Calibri" pitchFamily="34" charset="0"/>
              </a:rPr>
              <a:t>interface FastEthernet0/1</a:t>
            </a:r>
          </a:p>
          <a:p>
            <a:pPr eaLnBrk="1" hangingPunct="1">
              <a:spcBef>
                <a:spcPct val="0"/>
              </a:spcBef>
              <a:buFontTx/>
              <a:buNone/>
            </a:pPr>
            <a:r>
              <a:rPr lang="fr-FR" altLang="fr-FR" sz="1800">
                <a:latin typeface="Calibri" pitchFamily="34" charset="0"/>
              </a:rPr>
              <a:t> switchport access vlan 100</a:t>
            </a:r>
          </a:p>
          <a:p>
            <a:pPr eaLnBrk="1" hangingPunct="1">
              <a:spcBef>
                <a:spcPct val="0"/>
              </a:spcBef>
              <a:buFontTx/>
              <a:buNone/>
            </a:pPr>
            <a:r>
              <a:rPr lang="fr-FR" altLang="fr-FR" sz="1800">
                <a:latin typeface="Calibri" pitchFamily="34" charset="0"/>
              </a:rPr>
              <a:t> switchport mode access</a:t>
            </a:r>
          </a:p>
          <a:p>
            <a:pPr eaLnBrk="1" hangingPunct="1">
              <a:spcBef>
                <a:spcPct val="0"/>
              </a:spcBef>
              <a:buFontTx/>
              <a:buNone/>
            </a:pPr>
            <a:r>
              <a:rPr lang="fr-FR" altLang="fr-FR" sz="1800">
                <a:latin typeface="Calibri" pitchFamily="34" charset="0"/>
              </a:rPr>
              <a:t> switchport voice vlan 192</a:t>
            </a:r>
          </a:p>
          <a:p>
            <a:pPr eaLnBrk="1" hangingPunct="1">
              <a:spcBef>
                <a:spcPct val="0"/>
              </a:spcBef>
              <a:buFontTx/>
              <a:buNone/>
            </a:pPr>
            <a:r>
              <a:rPr lang="fr-FR" altLang="fr-FR" sz="1800">
                <a:latin typeface="Calibri" pitchFamily="34" charset="0"/>
              </a:rPr>
              <a:t> spanning-tree portfast</a:t>
            </a:r>
          </a:p>
          <a:p>
            <a:pPr eaLnBrk="1" hangingPunct="1">
              <a:spcBef>
                <a:spcPct val="0"/>
              </a:spcBef>
              <a:buFontTx/>
              <a:buNone/>
            </a:pPr>
            <a:r>
              <a:rPr lang="fr-FR" altLang="fr-FR" sz="1800">
                <a:latin typeface="Calibri" pitchFamily="34" charset="0"/>
              </a:rPr>
              <a:t>!</a:t>
            </a:r>
          </a:p>
          <a:p>
            <a:pPr eaLnBrk="1" hangingPunct="1">
              <a:spcBef>
                <a:spcPct val="0"/>
              </a:spcBef>
              <a:buFontTx/>
              <a:buNone/>
            </a:pPr>
            <a:r>
              <a:rPr lang="fr-FR" altLang="fr-FR" sz="1800">
                <a:latin typeface="Calibri" pitchFamily="34" charset="0"/>
              </a:rPr>
              <a:t>interface FastEthernet0/2</a:t>
            </a:r>
          </a:p>
          <a:p>
            <a:pPr eaLnBrk="1" hangingPunct="1">
              <a:spcBef>
                <a:spcPct val="0"/>
              </a:spcBef>
              <a:buFontTx/>
              <a:buNone/>
            </a:pPr>
            <a:r>
              <a:rPr lang="fr-FR" altLang="fr-FR" sz="1800">
                <a:latin typeface="Calibri" pitchFamily="34" charset="0"/>
              </a:rPr>
              <a:t> switchport access vlan 100</a:t>
            </a:r>
          </a:p>
          <a:p>
            <a:pPr eaLnBrk="1" hangingPunct="1">
              <a:spcBef>
                <a:spcPct val="0"/>
              </a:spcBef>
              <a:buFontTx/>
              <a:buNone/>
            </a:pPr>
            <a:r>
              <a:rPr lang="fr-FR" altLang="fr-FR" sz="1800">
                <a:latin typeface="Calibri" pitchFamily="34" charset="0"/>
              </a:rPr>
              <a:t> switchport mode access</a:t>
            </a:r>
          </a:p>
          <a:p>
            <a:pPr eaLnBrk="1" hangingPunct="1">
              <a:spcBef>
                <a:spcPct val="0"/>
              </a:spcBef>
              <a:buFontTx/>
              <a:buNone/>
            </a:pPr>
            <a:r>
              <a:rPr lang="fr-FR" altLang="fr-FR" sz="1800">
                <a:latin typeface="Calibri" pitchFamily="34" charset="0"/>
              </a:rPr>
              <a:t> switchport voice vlan 192</a:t>
            </a:r>
          </a:p>
          <a:p>
            <a:pPr eaLnBrk="1" hangingPunct="1">
              <a:spcBef>
                <a:spcPct val="0"/>
              </a:spcBef>
              <a:buFontTx/>
              <a:buNone/>
            </a:pPr>
            <a:r>
              <a:rPr lang="fr-FR" altLang="fr-FR" sz="1800">
                <a:latin typeface="Calibri" pitchFamily="34" charset="0"/>
              </a:rPr>
              <a:t> spanning-tree portfast</a:t>
            </a:r>
          </a:p>
          <a:p>
            <a:pPr eaLnBrk="1" hangingPunct="1">
              <a:spcBef>
                <a:spcPct val="0"/>
              </a:spcBef>
              <a:buFontTx/>
              <a:buNone/>
            </a:pPr>
            <a:r>
              <a:rPr lang="fr-FR" altLang="fr-FR" sz="1800">
                <a:latin typeface="Calibri" pitchFamily="34" charset="0"/>
              </a:rPr>
              <a:t>!</a:t>
            </a:r>
          </a:p>
          <a:p>
            <a:pPr eaLnBrk="1" hangingPunct="1">
              <a:spcBef>
                <a:spcPct val="0"/>
              </a:spcBef>
              <a:buFontTx/>
              <a:buNone/>
            </a:pPr>
            <a:r>
              <a:rPr lang="fr-FR" altLang="fr-FR" sz="1800">
                <a:latin typeface="Calibri" pitchFamily="34" charset="0"/>
              </a:rPr>
              <a:t>interface FastEthernet0/11</a:t>
            </a:r>
          </a:p>
          <a:p>
            <a:pPr eaLnBrk="1" hangingPunct="1">
              <a:spcBef>
                <a:spcPct val="0"/>
              </a:spcBef>
              <a:buFontTx/>
              <a:buNone/>
            </a:pPr>
            <a:r>
              <a:rPr lang="fr-FR" altLang="fr-FR" sz="1800">
                <a:latin typeface="Calibri" pitchFamily="34" charset="0"/>
              </a:rPr>
              <a:t> switchport access vlan 100</a:t>
            </a:r>
          </a:p>
          <a:p>
            <a:pPr eaLnBrk="1" hangingPunct="1">
              <a:spcBef>
                <a:spcPct val="0"/>
              </a:spcBef>
              <a:buFontTx/>
              <a:buNone/>
            </a:pPr>
            <a:r>
              <a:rPr lang="fr-FR" altLang="fr-FR" sz="1800">
                <a:latin typeface="Calibri" pitchFamily="34" charset="0"/>
              </a:rPr>
              <a:t> switchport mode access</a:t>
            </a:r>
          </a:p>
          <a:p>
            <a:pPr eaLnBrk="1" hangingPunct="1">
              <a:spcBef>
                <a:spcPct val="0"/>
              </a:spcBef>
              <a:buFontTx/>
              <a:buNone/>
            </a:pPr>
            <a:r>
              <a:rPr lang="fr-FR" altLang="fr-FR" sz="1800">
                <a:latin typeface="Calibri" pitchFamily="34" charset="0"/>
              </a:rPr>
              <a:t>!</a:t>
            </a:r>
          </a:p>
          <a:p>
            <a:pPr eaLnBrk="1" hangingPunct="1">
              <a:spcBef>
                <a:spcPct val="0"/>
              </a:spcBef>
              <a:buFontTx/>
              <a:buNone/>
            </a:pPr>
            <a:r>
              <a:rPr lang="fr-FR" altLang="fr-FR" sz="1800">
                <a:latin typeface="Calibri" pitchFamily="34" charset="0"/>
              </a:rPr>
              <a:t>interface FastEthernet0/24</a:t>
            </a:r>
          </a:p>
          <a:p>
            <a:pPr eaLnBrk="1" hangingPunct="1">
              <a:spcBef>
                <a:spcPct val="0"/>
              </a:spcBef>
              <a:buFontTx/>
              <a:buNone/>
            </a:pPr>
            <a:r>
              <a:rPr lang="fr-FR" altLang="fr-FR" sz="1800">
                <a:latin typeface="Calibri" pitchFamily="34" charset="0"/>
              </a:rPr>
              <a:t> switchport trunk encapsulation dot1q</a:t>
            </a:r>
          </a:p>
          <a:p>
            <a:pPr eaLnBrk="1" hangingPunct="1">
              <a:spcBef>
                <a:spcPct val="0"/>
              </a:spcBef>
              <a:buFontTx/>
              <a:buNone/>
            </a:pPr>
            <a:r>
              <a:rPr lang="fr-FR" altLang="fr-FR" sz="1800">
                <a:latin typeface="Calibri" pitchFamily="34" charset="0"/>
              </a:rPr>
              <a:t> switchport mode trunk</a:t>
            </a:r>
          </a:p>
        </p:txBody>
      </p:sp>
      <p:sp>
        <p:nvSpPr>
          <p:cNvPr id="9" name="Accolade fermante 8"/>
          <p:cNvSpPr/>
          <p:nvPr/>
        </p:nvSpPr>
        <p:spPr>
          <a:xfrm>
            <a:off x="3200400" y="1114425"/>
            <a:ext cx="219075" cy="1247775"/>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fr-FR"/>
          </a:p>
        </p:txBody>
      </p:sp>
      <p:sp>
        <p:nvSpPr>
          <p:cNvPr id="10" name="Accolade fermante 9"/>
          <p:cNvSpPr/>
          <p:nvPr/>
        </p:nvSpPr>
        <p:spPr>
          <a:xfrm>
            <a:off x="3209925" y="2762250"/>
            <a:ext cx="219075" cy="1247775"/>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fr-FR"/>
          </a:p>
        </p:txBody>
      </p:sp>
      <p:sp>
        <p:nvSpPr>
          <p:cNvPr id="11" name="Accolade fermante 10"/>
          <p:cNvSpPr/>
          <p:nvPr/>
        </p:nvSpPr>
        <p:spPr>
          <a:xfrm>
            <a:off x="3276600" y="4429125"/>
            <a:ext cx="171450" cy="714375"/>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fr-FR"/>
          </a:p>
        </p:txBody>
      </p:sp>
      <p:cxnSp>
        <p:nvCxnSpPr>
          <p:cNvPr id="12" name="Connecteur droit avec flèche 11"/>
          <p:cNvCxnSpPr/>
          <p:nvPr/>
        </p:nvCxnSpPr>
        <p:spPr>
          <a:xfrm rot="10800000">
            <a:off x="3514725" y="1762125"/>
            <a:ext cx="1619250" cy="923925"/>
          </a:xfrm>
          <a:prstGeom prst="straightConnector1">
            <a:avLst/>
          </a:prstGeom>
          <a:ln>
            <a:solidFill>
              <a:schemeClr val="tx1"/>
            </a:solidFill>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p:nvPr/>
        </p:nvCxnSpPr>
        <p:spPr>
          <a:xfrm rot="10800000" flipV="1">
            <a:off x="3552825" y="2781300"/>
            <a:ext cx="1562100" cy="600075"/>
          </a:xfrm>
          <a:prstGeom prst="straightConnector1">
            <a:avLst/>
          </a:prstGeom>
          <a:ln>
            <a:solidFill>
              <a:schemeClr val="tx1"/>
            </a:solidFill>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p:nvPr/>
        </p:nvCxnSpPr>
        <p:spPr>
          <a:xfrm rot="10800000" flipV="1">
            <a:off x="3505200" y="4171950"/>
            <a:ext cx="1562100" cy="600075"/>
          </a:xfrm>
          <a:prstGeom prst="straightConnector1">
            <a:avLst/>
          </a:prstGeom>
          <a:ln>
            <a:solidFill>
              <a:schemeClr val="tx1"/>
            </a:solidFill>
            <a:headEnd type="none" w="med" len="med"/>
            <a:tailEnd type="stealth" w="med" len="lg"/>
          </a:ln>
        </p:spPr>
        <p:style>
          <a:lnRef idx="1">
            <a:schemeClr val="accent1"/>
          </a:lnRef>
          <a:fillRef idx="0">
            <a:schemeClr val="accent1"/>
          </a:fillRef>
          <a:effectRef idx="0">
            <a:schemeClr val="accent1"/>
          </a:effectRef>
          <a:fontRef idx="minor">
            <a:schemeClr val="tx1"/>
          </a:fontRef>
        </p:style>
      </p:cxnSp>
      <p:sp>
        <p:nvSpPr>
          <p:cNvPr id="81930" name="ZoneTexte 18"/>
          <p:cNvSpPr txBox="1">
            <a:spLocks noChangeArrowheads="1"/>
          </p:cNvSpPr>
          <p:nvPr/>
        </p:nvSpPr>
        <p:spPr bwMode="auto">
          <a:xfrm>
            <a:off x="5084763" y="2419350"/>
            <a:ext cx="19319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algn="ctr" eaLnBrk="1" hangingPunct="1">
              <a:spcBef>
                <a:spcPct val="0"/>
              </a:spcBef>
              <a:buFontTx/>
              <a:buNone/>
            </a:pPr>
            <a:r>
              <a:rPr lang="fr-FR" altLang="fr-FR" sz="1400">
                <a:latin typeface="Calibri" pitchFamily="34" charset="0"/>
              </a:rPr>
              <a:t>Ports pour connexion </a:t>
            </a:r>
            <a:br>
              <a:rPr lang="fr-FR" altLang="fr-FR" sz="1400">
                <a:latin typeface="Calibri" pitchFamily="34" charset="0"/>
              </a:rPr>
            </a:br>
            <a:r>
              <a:rPr lang="fr-FR" altLang="fr-FR" sz="1400">
                <a:latin typeface="Calibri" pitchFamily="34" charset="0"/>
              </a:rPr>
              <a:t>d'IP Phone et/ou de PC</a:t>
            </a:r>
          </a:p>
        </p:txBody>
      </p:sp>
      <p:sp>
        <p:nvSpPr>
          <p:cNvPr id="81931" name="ZoneTexte 19"/>
          <p:cNvSpPr txBox="1">
            <a:spLocks noChangeArrowheads="1"/>
          </p:cNvSpPr>
          <p:nvPr/>
        </p:nvSpPr>
        <p:spPr bwMode="auto">
          <a:xfrm>
            <a:off x="5083175" y="3924300"/>
            <a:ext cx="17827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algn="ctr" eaLnBrk="1" hangingPunct="1">
              <a:spcBef>
                <a:spcPct val="0"/>
              </a:spcBef>
              <a:buFontTx/>
              <a:buNone/>
            </a:pPr>
            <a:r>
              <a:rPr lang="fr-FR" altLang="fr-FR" sz="1400">
                <a:latin typeface="Calibri" pitchFamily="34" charset="0"/>
              </a:rPr>
              <a:t>Ports pour connexion </a:t>
            </a:r>
          </a:p>
          <a:p>
            <a:pPr algn="ctr" eaLnBrk="1" hangingPunct="1">
              <a:spcBef>
                <a:spcPct val="0"/>
              </a:spcBef>
              <a:buFontTx/>
              <a:buNone/>
            </a:pPr>
            <a:r>
              <a:rPr lang="fr-FR" altLang="fr-FR" sz="1400">
                <a:latin typeface="Calibri" pitchFamily="34" charset="0"/>
              </a:rPr>
              <a:t>de PC</a:t>
            </a:r>
          </a:p>
        </p:txBody>
      </p:sp>
      <p:cxnSp>
        <p:nvCxnSpPr>
          <p:cNvPr id="21" name="Connecteur droit avec flèche 20"/>
          <p:cNvCxnSpPr/>
          <p:nvPr/>
        </p:nvCxnSpPr>
        <p:spPr>
          <a:xfrm rot="10800000" flipV="1">
            <a:off x="4295775" y="5248275"/>
            <a:ext cx="1562100" cy="600075"/>
          </a:xfrm>
          <a:prstGeom prst="straightConnector1">
            <a:avLst/>
          </a:prstGeom>
          <a:ln>
            <a:solidFill>
              <a:schemeClr val="tx1"/>
            </a:solidFill>
            <a:headEnd type="none" w="med" len="med"/>
            <a:tailEnd type="stealth" w="med" len="lg"/>
          </a:ln>
        </p:spPr>
        <p:style>
          <a:lnRef idx="1">
            <a:schemeClr val="accent1"/>
          </a:lnRef>
          <a:fillRef idx="0">
            <a:schemeClr val="accent1"/>
          </a:fillRef>
          <a:effectRef idx="0">
            <a:schemeClr val="accent1"/>
          </a:effectRef>
          <a:fontRef idx="minor">
            <a:schemeClr val="tx1"/>
          </a:fontRef>
        </p:style>
      </p:cxnSp>
      <p:sp>
        <p:nvSpPr>
          <p:cNvPr id="81933" name="ZoneTexte 21"/>
          <p:cNvSpPr txBox="1">
            <a:spLocks noChangeArrowheads="1"/>
          </p:cNvSpPr>
          <p:nvPr/>
        </p:nvSpPr>
        <p:spPr bwMode="auto">
          <a:xfrm>
            <a:off x="5900738" y="5048250"/>
            <a:ext cx="18240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rebuchet MS" pitchFamily="34" charset="0"/>
              </a:defRPr>
            </a:lvl1pPr>
            <a:lvl2pPr marL="742950" indent="-285750" eaLnBrk="0" hangingPunct="0">
              <a:spcBef>
                <a:spcPct val="20000"/>
              </a:spcBef>
              <a:buChar char="–"/>
              <a:defRPr sz="2800">
                <a:solidFill>
                  <a:schemeClr val="tx1"/>
                </a:solidFill>
                <a:latin typeface="Trebuchet MS" pitchFamily="34" charset="0"/>
              </a:defRPr>
            </a:lvl2pPr>
            <a:lvl3pPr marL="1143000" indent="-228600" eaLnBrk="0" hangingPunct="0">
              <a:spcBef>
                <a:spcPct val="20000"/>
              </a:spcBef>
              <a:buChar char="•"/>
              <a:defRPr sz="2400">
                <a:solidFill>
                  <a:schemeClr val="tx1"/>
                </a:solidFill>
                <a:latin typeface="Trebuchet MS" pitchFamily="34" charset="0"/>
              </a:defRPr>
            </a:lvl3pPr>
            <a:lvl4pPr marL="1600200" indent="-228600" eaLnBrk="0" hangingPunct="0">
              <a:spcBef>
                <a:spcPct val="20000"/>
              </a:spcBef>
              <a:buChar char="–"/>
              <a:defRPr sz="2000">
                <a:solidFill>
                  <a:schemeClr val="tx1"/>
                </a:solidFill>
                <a:latin typeface="Trebuchet MS" pitchFamily="34" charset="0"/>
              </a:defRPr>
            </a:lvl4pPr>
            <a:lvl5pPr marL="2057400" indent="-228600" eaLnBrk="0" hangingPunct="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algn="ctr" eaLnBrk="1" hangingPunct="1">
              <a:spcBef>
                <a:spcPct val="0"/>
              </a:spcBef>
              <a:buFontTx/>
              <a:buNone/>
            </a:pPr>
            <a:r>
              <a:rPr lang="fr-FR" altLang="fr-FR" sz="1400">
                <a:latin typeface="Calibri" pitchFamily="34" charset="0"/>
              </a:rPr>
              <a:t>Liaison avec le routeur</a:t>
            </a:r>
          </a:p>
        </p:txBody>
      </p:sp>
      <p:sp>
        <p:nvSpPr>
          <p:cNvPr id="2" name="Espace réservé de la date 1"/>
          <p:cNvSpPr>
            <a:spLocks noGrp="1"/>
          </p:cNvSpPr>
          <p:nvPr>
            <p:ph type="dt" sz="quarter" idx="10"/>
          </p:nvPr>
        </p:nvSpPr>
        <p:spPr/>
        <p:txBody>
          <a:bodyPr/>
          <a:lstStyle/>
          <a:p>
            <a:pPr>
              <a:defRPr/>
            </a:pPr>
            <a:fld id="{B35773F6-B0CA-4184-AD4F-E6697924FC54}" type="datetime1">
              <a:rPr lang="fr-FR" smtClean="0"/>
              <a:pPr>
                <a:defRPr/>
              </a:pPr>
              <a:t>16/09/2020</a:t>
            </a:fld>
            <a:endParaRPr lang="fr-FR"/>
          </a:p>
        </p:txBody>
      </p:sp>
      <p:sp>
        <p:nvSpPr>
          <p:cNvPr id="4" name="Espace réservé du numéro de diapositive 3"/>
          <p:cNvSpPr>
            <a:spLocks noGrp="1"/>
          </p:cNvSpPr>
          <p:nvPr>
            <p:ph type="sldNum" sz="quarter" idx="12"/>
          </p:nvPr>
        </p:nvSpPr>
        <p:spPr/>
        <p:txBody>
          <a:bodyPr/>
          <a:lstStyle/>
          <a:p>
            <a:fld id="{1A7DD6CD-BF5D-4F28-A81A-9F7F25E28E62}" type="slidenum">
              <a:rPr lang="fr-FR" smtClean="0"/>
              <a:pPr/>
              <a:t>60</a:t>
            </a:fld>
            <a:endParaRPr lang="fr-FR"/>
          </a:p>
        </p:txBody>
      </p:sp>
    </p:spTree>
    <p:extLst>
      <p:ext uri="{BB962C8B-B14F-4D97-AF65-F5344CB8AC3E}">
        <p14:creationId xmlns:p14="http://schemas.microsoft.com/office/powerpoint/2010/main" val="1180758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6632A1BC-0A66-4B81-889D-5A836AFF9FA9}" type="slidenum">
              <a:rPr lang="fr-FR" smtClean="0"/>
              <a:pPr/>
              <a:t>61</a:t>
            </a:fld>
            <a:endParaRPr lang="fr-FR"/>
          </a:p>
        </p:txBody>
      </p:sp>
      <p:sp>
        <p:nvSpPr>
          <p:cNvPr id="4" name="ZoneTexte 3"/>
          <p:cNvSpPr txBox="1"/>
          <p:nvPr/>
        </p:nvSpPr>
        <p:spPr>
          <a:xfrm>
            <a:off x="504825" y="1409700"/>
            <a:ext cx="3876675" cy="2862322"/>
          </a:xfrm>
          <a:prstGeom prst="rect">
            <a:avLst/>
          </a:prstGeom>
          <a:noFill/>
        </p:spPr>
        <p:txBody>
          <a:bodyPr wrap="square" rtlCol="0">
            <a:spAutoFit/>
          </a:bodyPr>
          <a:lstStyle/>
          <a:p>
            <a:r>
              <a:rPr lang="fr-FR"/>
              <a:t>interface FastEthernet0/0.10</a:t>
            </a:r>
          </a:p>
          <a:p>
            <a:r>
              <a:rPr lang="fr-FR"/>
              <a:t> encapsulation dot1Q 100</a:t>
            </a:r>
          </a:p>
          <a:p>
            <a:r>
              <a:rPr lang="fr-FR"/>
              <a:t> ip address 10.10.10.1 255.255.255.0</a:t>
            </a:r>
          </a:p>
          <a:p>
            <a:r>
              <a:rPr lang="fr-FR"/>
              <a:t> no ip route-cache</a:t>
            </a:r>
          </a:p>
          <a:p>
            <a:r>
              <a:rPr lang="fr-FR"/>
              <a:t>!</a:t>
            </a:r>
          </a:p>
          <a:p>
            <a:r>
              <a:rPr lang="fr-FR"/>
              <a:t>interface FastEthernet0/0.192</a:t>
            </a:r>
          </a:p>
          <a:p>
            <a:r>
              <a:rPr lang="fr-FR"/>
              <a:t> encapsulation dot1Q 192</a:t>
            </a:r>
          </a:p>
          <a:p>
            <a:r>
              <a:rPr lang="fr-FR"/>
              <a:t> ip address 192.168.10.1 255.255.255.0</a:t>
            </a:r>
          </a:p>
          <a:p>
            <a:r>
              <a:rPr lang="fr-FR"/>
              <a:t> no ip route-cache</a:t>
            </a:r>
          </a:p>
          <a:p>
            <a:r>
              <a:rPr lang="fr-FR"/>
              <a:t>!</a:t>
            </a:r>
          </a:p>
        </p:txBody>
      </p:sp>
      <p:sp>
        <p:nvSpPr>
          <p:cNvPr id="6" name="ZoneTexte 5"/>
          <p:cNvSpPr txBox="1"/>
          <p:nvPr/>
        </p:nvSpPr>
        <p:spPr>
          <a:xfrm>
            <a:off x="2171086" y="771525"/>
            <a:ext cx="6207725" cy="461665"/>
          </a:xfrm>
          <a:prstGeom prst="rect">
            <a:avLst/>
          </a:prstGeom>
          <a:noFill/>
        </p:spPr>
        <p:txBody>
          <a:bodyPr wrap="none" rtlCol="0">
            <a:spAutoFit/>
          </a:bodyPr>
          <a:lstStyle/>
          <a:p>
            <a:r>
              <a:rPr lang="fr-FR" sz="2400" dirty="0"/>
              <a:t>Configuration des interfaces VLAN sur le routeur</a:t>
            </a:r>
          </a:p>
        </p:txBody>
      </p:sp>
      <p:cxnSp>
        <p:nvCxnSpPr>
          <p:cNvPr id="7" name="Connecteur droit avec flèche 6"/>
          <p:cNvCxnSpPr/>
          <p:nvPr/>
        </p:nvCxnSpPr>
        <p:spPr>
          <a:xfrm rot="10800000">
            <a:off x="3019425" y="1847849"/>
            <a:ext cx="1866900" cy="123826"/>
          </a:xfrm>
          <a:prstGeom prst="straightConnector1">
            <a:avLst/>
          </a:prstGeom>
          <a:ln>
            <a:solidFill>
              <a:schemeClr val="tx1"/>
            </a:solidFill>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9" name="Connecteur droit avec flèche 8"/>
          <p:cNvCxnSpPr/>
          <p:nvPr/>
        </p:nvCxnSpPr>
        <p:spPr>
          <a:xfrm rot="10800000">
            <a:off x="3095625" y="3257549"/>
            <a:ext cx="1828800" cy="85726"/>
          </a:xfrm>
          <a:prstGeom prst="straightConnector1">
            <a:avLst/>
          </a:prstGeom>
          <a:ln>
            <a:solidFill>
              <a:schemeClr val="tx1"/>
            </a:solidFill>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p:nvPr/>
        </p:nvCxnSpPr>
        <p:spPr>
          <a:xfrm rot="10800000" flipV="1">
            <a:off x="3295650" y="1514474"/>
            <a:ext cx="1962150" cy="57149"/>
          </a:xfrm>
          <a:prstGeom prst="straightConnector1">
            <a:avLst/>
          </a:prstGeom>
          <a:ln>
            <a:solidFill>
              <a:schemeClr val="tx1"/>
            </a:solidFill>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14" name="Connecteur droit avec flèche 13"/>
          <p:cNvCxnSpPr/>
          <p:nvPr/>
        </p:nvCxnSpPr>
        <p:spPr>
          <a:xfrm rot="10800000" flipV="1">
            <a:off x="3438526" y="2905125"/>
            <a:ext cx="1933575" cy="28574"/>
          </a:xfrm>
          <a:prstGeom prst="straightConnector1">
            <a:avLst/>
          </a:prstGeom>
          <a:ln>
            <a:solidFill>
              <a:schemeClr val="tx1"/>
            </a:solidFill>
            <a:headEnd type="none" w="med" len="med"/>
            <a:tailEnd type="stealth" w="med" len="lg"/>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5246054" y="1200150"/>
            <a:ext cx="1361271" cy="523220"/>
          </a:xfrm>
          <a:prstGeom prst="rect">
            <a:avLst/>
          </a:prstGeom>
          <a:noFill/>
        </p:spPr>
        <p:txBody>
          <a:bodyPr wrap="none" rtlCol="0">
            <a:spAutoFit/>
          </a:bodyPr>
          <a:lstStyle/>
          <a:p>
            <a:pPr algn="ctr"/>
            <a:r>
              <a:rPr lang="fr-FR" sz="1400"/>
              <a:t>Sous-interface</a:t>
            </a:r>
            <a:br>
              <a:rPr lang="fr-FR" sz="1400"/>
            </a:br>
            <a:r>
              <a:rPr lang="fr-FR" sz="1400"/>
              <a:t>pour le vlan 100</a:t>
            </a:r>
          </a:p>
        </p:txBody>
      </p:sp>
      <p:sp>
        <p:nvSpPr>
          <p:cNvPr id="17" name="ZoneTexte 16"/>
          <p:cNvSpPr txBox="1"/>
          <p:nvPr/>
        </p:nvSpPr>
        <p:spPr>
          <a:xfrm>
            <a:off x="5417504" y="2609850"/>
            <a:ext cx="1361271" cy="523220"/>
          </a:xfrm>
          <a:prstGeom prst="rect">
            <a:avLst/>
          </a:prstGeom>
          <a:noFill/>
        </p:spPr>
        <p:txBody>
          <a:bodyPr wrap="none" rtlCol="0">
            <a:spAutoFit/>
          </a:bodyPr>
          <a:lstStyle/>
          <a:p>
            <a:pPr algn="ctr"/>
            <a:r>
              <a:rPr lang="fr-FR" sz="1400"/>
              <a:t>Sous-interface</a:t>
            </a:r>
            <a:br>
              <a:rPr lang="fr-FR" sz="1400"/>
            </a:br>
            <a:r>
              <a:rPr lang="fr-FR" sz="1400"/>
              <a:t>pour le vlan 192</a:t>
            </a:r>
          </a:p>
        </p:txBody>
      </p:sp>
      <p:sp>
        <p:nvSpPr>
          <p:cNvPr id="18" name="ZoneTexte 17"/>
          <p:cNvSpPr txBox="1"/>
          <p:nvPr/>
        </p:nvSpPr>
        <p:spPr>
          <a:xfrm>
            <a:off x="4884136" y="1809750"/>
            <a:ext cx="3247171" cy="307777"/>
          </a:xfrm>
          <a:prstGeom prst="rect">
            <a:avLst/>
          </a:prstGeom>
          <a:noFill/>
        </p:spPr>
        <p:txBody>
          <a:bodyPr wrap="none" rtlCol="0">
            <a:spAutoFit/>
          </a:bodyPr>
          <a:lstStyle/>
          <a:p>
            <a:pPr algn="ctr"/>
            <a:r>
              <a:rPr lang="fr-FR" sz="1400"/>
              <a:t>Encapsulatio IEEE 802.1Q pour le vlan 100</a:t>
            </a:r>
          </a:p>
        </p:txBody>
      </p:sp>
      <p:sp>
        <p:nvSpPr>
          <p:cNvPr id="19" name="ZoneTexte 18"/>
          <p:cNvSpPr txBox="1"/>
          <p:nvPr/>
        </p:nvSpPr>
        <p:spPr>
          <a:xfrm>
            <a:off x="4950811" y="3190875"/>
            <a:ext cx="3247172" cy="307777"/>
          </a:xfrm>
          <a:prstGeom prst="rect">
            <a:avLst/>
          </a:prstGeom>
          <a:noFill/>
        </p:spPr>
        <p:txBody>
          <a:bodyPr wrap="none" rtlCol="0">
            <a:spAutoFit/>
          </a:bodyPr>
          <a:lstStyle/>
          <a:p>
            <a:pPr algn="ctr"/>
            <a:r>
              <a:rPr lang="fr-FR" sz="1400"/>
              <a:t>Encapsulatio IEEE 802.1Q pour le vlan 192</a:t>
            </a:r>
          </a:p>
        </p:txBody>
      </p:sp>
      <p:sp>
        <p:nvSpPr>
          <p:cNvPr id="5" name="Espace réservé de la date 4"/>
          <p:cNvSpPr>
            <a:spLocks noGrp="1"/>
          </p:cNvSpPr>
          <p:nvPr>
            <p:ph type="dt" sz="half" idx="10"/>
          </p:nvPr>
        </p:nvSpPr>
        <p:spPr/>
        <p:txBody>
          <a:bodyPr/>
          <a:lstStyle/>
          <a:p>
            <a:fld id="{8AD29753-5437-450B-8E2C-466A77302CEA}" type="datetime1">
              <a:rPr lang="fr-FR" smtClean="0"/>
              <a:pPr/>
              <a:t>16/09/2020</a:t>
            </a:fld>
            <a:endParaRPr lang="fr-FR"/>
          </a:p>
        </p:txBody>
      </p:sp>
    </p:spTree>
    <p:extLst>
      <p:ext uri="{BB962C8B-B14F-4D97-AF65-F5344CB8AC3E}">
        <p14:creationId xmlns:p14="http://schemas.microsoft.com/office/powerpoint/2010/main" val="8572451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547664" y="1556792"/>
            <a:ext cx="5789790" cy="1938992"/>
          </a:xfrm>
          <a:prstGeom prst="rect">
            <a:avLst/>
          </a:prstGeom>
          <a:noFill/>
        </p:spPr>
        <p:txBody>
          <a:bodyPr wrap="none" rtlCol="0">
            <a:spAutoFit/>
          </a:bodyPr>
          <a:lstStyle/>
          <a:p>
            <a:r>
              <a:rPr lang="fr-FR" sz="3200" dirty="0"/>
              <a:t>Paramétrage SPANNING TREE sur </a:t>
            </a:r>
          </a:p>
          <a:p>
            <a:endParaRPr lang="fr-FR" sz="3200" dirty="0"/>
          </a:p>
          <a:p>
            <a:r>
              <a:rPr lang="fr-FR" sz="3200" dirty="0"/>
              <a:t>	Commutateur CISCO</a:t>
            </a:r>
          </a:p>
          <a:p>
            <a:endParaRPr lang="fr-FR" sz="2400" dirty="0"/>
          </a:p>
        </p:txBody>
      </p:sp>
      <p:sp>
        <p:nvSpPr>
          <p:cNvPr id="5" name="Espace réservé de la date 4"/>
          <p:cNvSpPr>
            <a:spLocks noGrp="1"/>
          </p:cNvSpPr>
          <p:nvPr>
            <p:ph type="dt" sz="half" idx="10"/>
          </p:nvPr>
        </p:nvSpPr>
        <p:spPr/>
        <p:txBody>
          <a:bodyPr/>
          <a:lstStyle/>
          <a:p>
            <a:fld id="{EB30D5E2-08B8-44AD-92F6-10F5C9E6D01E}" type="datetime1">
              <a:rPr lang="fr-FR" smtClean="0"/>
              <a:pPr/>
              <a:t>16/09/2020</a:t>
            </a:fld>
            <a:endParaRPr lang="fr-FR"/>
          </a:p>
        </p:txBody>
      </p:sp>
      <p:sp>
        <p:nvSpPr>
          <p:cNvPr id="6" name="Espace réservé du numéro de diapositive 5"/>
          <p:cNvSpPr>
            <a:spLocks noGrp="1"/>
          </p:cNvSpPr>
          <p:nvPr>
            <p:ph type="sldNum" sz="quarter" idx="12"/>
          </p:nvPr>
        </p:nvSpPr>
        <p:spPr/>
        <p:txBody>
          <a:bodyPr/>
          <a:lstStyle/>
          <a:p>
            <a:fld id="{1A7DD6CD-BF5D-4F28-A81A-9F7F25E28E62}" type="slidenum">
              <a:rPr lang="fr-FR" smtClean="0"/>
              <a:pPr/>
              <a:t>62</a:t>
            </a:fld>
            <a:endParaRPr lang="fr-FR"/>
          </a:p>
        </p:txBody>
      </p:sp>
    </p:spTree>
    <p:extLst>
      <p:ext uri="{BB962C8B-B14F-4D97-AF65-F5344CB8AC3E}">
        <p14:creationId xmlns:p14="http://schemas.microsoft.com/office/powerpoint/2010/main" val="23637434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STP par Vlan</a:t>
            </a:r>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2420888"/>
            <a:ext cx="6264696" cy="18994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755576" y="5517232"/>
            <a:ext cx="3914470" cy="369332"/>
          </a:xfrm>
          <a:prstGeom prst="rect">
            <a:avLst/>
          </a:prstGeom>
        </p:spPr>
        <p:txBody>
          <a:bodyPr wrap="none">
            <a:spAutoFit/>
          </a:bodyPr>
          <a:lstStyle/>
          <a:p>
            <a:r>
              <a:rPr lang="fr-FR" dirty="0"/>
              <a:t>Per-VLAN </a:t>
            </a:r>
            <a:r>
              <a:rPr lang="fr-FR" dirty="0" err="1"/>
              <a:t>spanning</a:t>
            </a:r>
            <a:r>
              <a:rPr lang="fr-FR" dirty="0"/>
              <a:t> </a:t>
            </a:r>
            <a:r>
              <a:rPr lang="fr-FR" dirty="0" err="1"/>
              <a:t>tree</a:t>
            </a:r>
            <a:r>
              <a:rPr lang="fr-FR" dirty="0"/>
              <a:t> </a:t>
            </a:r>
            <a:r>
              <a:rPr lang="fr-FR" dirty="0" err="1"/>
              <a:t>protocol</a:t>
            </a:r>
            <a:r>
              <a:rPr lang="fr-FR" dirty="0"/>
              <a:t> (PVST)</a:t>
            </a:r>
          </a:p>
        </p:txBody>
      </p:sp>
      <p:sp>
        <p:nvSpPr>
          <p:cNvPr id="3" name="Espace réservé de la date 2"/>
          <p:cNvSpPr>
            <a:spLocks noGrp="1"/>
          </p:cNvSpPr>
          <p:nvPr>
            <p:ph type="dt" sz="half" idx="10"/>
          </p:nvPr>
        </p:nvSpPr>
        <p:spPr/>
        <p:txBody>
          <a:bodyPr/>
          <a:lstStyle/>
          <a:p>
            <a:fld id="{8FB644A0-6993-449E-8907-83FA0D7B296E}" type="datetime1">
              <a:rPr lang="fr-FR" smtClean="0"/>
              <a:pPr/>
              <a:t>16/09/2020</a:t>
            </a:fld>
            <a:endParaRPr lang="fr-FR"/>
          </a:p>
        </p:txBody>
      </p:sp>
      <p:sp>
        <p:nvSpPr>
          <p:cNvPr id="5" name="Espace réservé du numéro de diapositive 4"/>
          <p:cNvSpPr>
            <a:spLocks noGrp="1"/>
          </p:cNvSpPr>
          <p:nvPr>
            <p:ph type="sldNum" sz="quarter" idx="12"/>
          </p:nvPr>
        </p:nvSpPr>
        <p:spPr/>
        <p:txBody>
          <a:bodyPr/>
          <a:lstStyle/>
          <a:p>
            <a:fld id="{1A7DD6CD-BF5D-4F28-A81A-9F7F25E28E62}" type="slidenum">
              <a:rPr lang="fr-FR" smtClean="0"/>
              <a:pPr/>
              <a:t>63</a:t>
            </a:fld>
            <a:endParaRPr lang="fr-FR"/>
          </a:p>
        </p:txBody>
      </p:sp>
    </p:spTree>
    <p:extLst>
      <p:ext uri="{BB962C8B-B14F-4D97-AF65-F5344CB8AC3E}">
        <p14:creationId xmlns:p14="http://schemas.microsoft.com/office/powerpoint/2010/main" val="149245348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4E35C9914D1104DBD6DB71EF3C1C6E2" ma:contentTypeVersion="2" ma:contentTypeDescription="Crée un document." ma:contentTypeScope="" ma:versionID="7875c88430be54317f593db29084a0c1">
  <xsd:schema xmlns:xsd="http://www.w3.org/2001/XMLSchema" xmlns:xs="http://www.w3.org/2001/XMLSchema" xmlns:p="http://schemas.microsoft.com/office/2006/metadata/properties" xmlns:ns2="9fb0985e-ea23-4a9a-9aa2-e1a167eedbaa" targetNamespace="http://schemas.microsoft.com/office/2006/metadata/properties" ma:root="true" ma:fieldsID="c42db8f462c31d6f0e283b467de3449e" ns2:_="">
    <xsd:import namespace="9fb0985e-ea23-4a9a-9aa2-e1a167eedbaa"/>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b0985e-ea23-4a9a-9aa2-e1a167eedb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B344A5B-1D37-4D75-AA5D-07F58514907C}">
  <ds:schemaRefs>
    <ds:schemaRef ds:uri="http://schemas.microsoft.com/sharepoint/v3/contenttype/forms"/>
  </ds:schemaRefs>
</ds:datastoreItem>
</file>

<file path=customXml/itemProps2.xml><?xml version="1.0" encoding="utf-8"?>
<ds:datastoreItem xmlns:ds="http://schemas.openxmlformats.org/officeDocument/2006/customXml" ds:itemID="{76B70796-7D14-4CC1-A062-CAC678FCC48A}">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1E882A2A-87ED-4003-8995-241EC500FE29}"/>
</file>

<file path=docProps/app.xml><?xml version="1.0" encoding="utf-8"?>
<Properties xmlns="http://schemas.openxmlformats.org/officeDocument/2006/extended-properties" xmlns:vt="http://schemas.openxmlformats.org/officeDocument/2006/docPropsVTypes">
  <TotalTime>816</TotalTime>
  <Words>670</Words>
  <Application>Microsoft Office PowerPoint</Application>
  <PresentationFormat>Affichage à l'écran (4:3)</PresentationFormat>
  <Paragraphs>277</Paragraphs>
  <Slides>63</Slides>
  <Notes>22</Notes>
  <HiddenSlides>2</HiddenSlides>
  <MMClips>0</MMClips>
  <ScaleCrop>false</ScaleCrop>
  <HeadingPairs>
    <vt:vector size="4" baseType="variant">
      <vt:variant>
        <vt:lpstr>Thème</vt:lpstr>
      </vt:variant>
      <vt:variant>
        <vt:i4>1</vt:i4>
      </vt:variant>
      <vt:variant>
        <vt:lpstr>Titres des diapositives</vt:lpstr>
      </vt:variant>
      <vt:variant>
        <vt:i4>63</vt:i4>
      </vt:variant>
    </vt:vector>
  </HeadingPairs>
  <TitlesOfParts>
    <vt:vector size="64"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Extention par répéteurs</vt:lpstr>
      <vt:lpstr>La microsegmentation du réseau</vt:lpstr>
      <vt:lpstr>Présentation PowerPoint</vt:lpstr>
      <vt:lpstr>Présentation PowerPoint</vt:lpstr>
      <vt:lpstr>Présentation PowerPoint</vt:lpstr>
      <vt:lpstr>Présentation PowerPoint</vt:lpstr>
      <vt:lpstr>Présentation PowerPoint</vt:lpstr>
      <vt:lpstr>LANs  VLANs</vt:lpstr>
      <vt:lpstr>VLANs  - Virtuel LANs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Etiquetage des trames</vt:lpstr>
      <vt:lpstr>Présentation PowerPoint</vt:lpstr>
      <vt:lpstr>Présentation PowerPoint</vt:lpstr>
      <vt:lpstr>Spanning Tree: IEEE 802.1D</vt:lpstr>
      <vt:lpstr>Présentation PowerPoint</vt:lpstr>
      <vt:lpstr>Présentation PowerPoint</vt:lpstr>
      <vt:lpstr>Apprentissage des adresses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STP par Vlan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JPG</dc:creator>
  <cp:lastModifiedBy>JPG</cp:lastModifiedBy>
  <cp:revision>41</cp:revision>
  <dcterms:created xsi:type="dcterms:W3CDTF">2014-09-13T16:49:50Z</dcterms:created>
  <dcterms:modified xsi:type="dcterms:W3CDTF">2020-09-16T07:12:28Z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0x01010044E35C9914D1104DBD6DB71EF3C1C6E2</vt:lpwstr>
  </property>
</Properties>
</file>