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aleway"/>
      <p:regular r:id="rId14"/>
      <p:bold r:id="rId15"/>
      <p:italic r:id="rId16"/>
      <p:boldItalic r:id="rId17"/>
    </p:embeddedFont>
    <p:embeddedFont>
      <p:font typeface="La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.fntdata"/><Relationship Id="rId14" Type="http://schemas.openxmlformats.org/officeDocument/2006/relationships/font" Target="fonts/Raleway-regular.fntdata"/><Relationship Id="rId17" Type="http://schemas.openxmlformats.org/officeDocument/2006/relationships/font" Target="fonts/Raleway-boldItalic.fntdata"/><Relationship Id="rId16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.fntdata"/><Relationship Id="rId6" Type="http://schemas.openxmlformats.org/officeDocument/2006/relationships/slide" Target="slides/slide1.xml"/><Relationship Id="rId18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d7f4e675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d7f4e675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d7f4e675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d7f4e675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d7f4e675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d7f4e675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d7f4e6759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d7f4e6759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d7f4e6759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d7f4e6759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d7f4e675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d7f4e675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d7f4e675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d7f4e675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Points de vigilance et démarche associée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 Nicolas Bolo, Arnaud Fouillard, Nam Phong Nguyen, Arnold Chappedelaine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5985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points de vigilance Choix de l’ERP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1450475"/>
            <a:ext cx="7688700" cy="31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Choix entre SaaS et Licence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Fonctionnalités de l’ERP : choix des modules verticaux et horizontaux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simplicité d’utilisation et de mise en oeuvre et les possibilités de paramétrage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facilité d’intégration dans un système d’information.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L’évolutivité de l’offre et sa capacité à accompagner notre croissance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SaaS : est un modèle de distribution de logiciel à travers le Cloud. Les applications sont hébergées par le fournisseur de service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Licence : Logiciel </a:t>
            </a: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hébergé</a:t>
            </a: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sur votre infrastructure avec les contraintes associés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729450" y="608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Points de vigilance Partie Projet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727650" y="1441200"/>
            <a:ext cx="7688700" cy="34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objectifs techniques :</a:t>
            </a:r>
            <a:endParaRPr b="1"/>
          </a:p>
          <a:p>
            <a:pPr indent="-3175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Ils décrivent les résultats attendus du projet, les livrables client ou livrables finaux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Ils décrivent ce que le client, dans ses termes, doit posséder ou être capable de réaliser à la fin du projet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Ils ne décrivent pas le « comment », mais bien le « quoi » !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S’il y a plusieurs objectifs, ils peuvent être hiérarchisés, ce qui permettra de faire un découpage par sous-projet et éventuellement par lot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Tous les objectifs techniques doivent être mesurables. Pour mémoire un bon objectif est un objectif dit « SMARTER », c’est-à-dire (Simple, Mesurable, Acceptable, Réaliste, Temporel, Evaluable et Réévaluable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729450" y="608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Points de vigilance Partie Projet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727650" y="1441200"/>
            <a:ext cx="7688700" cy="34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objectifs de délai :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 de début du projet (lancement)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Dates intermédiaires (correspondant aux principaux jalons)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 de fin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729450" y="608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Points de vigilance Partie Projet</a:t>
            </a:r>
            <a:endParaRPr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727650" y="1441200"/>
            <a:ext cx="7688700" cy="34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Les objectifs de coût :</a:t>
            </a:r>
            <a:endParaRPr b="1"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Le budget alloué dans sa globalité</a:t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Le budget alloué par phase ou par sous-projet, ou par ressources (humaines, matérielles, logicielles)</a:t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Le règlement des différentes parties du budget lorsqu’il y a un étalement</a:t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729450" y="608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Points de vigilance Partie Projet</a:t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727650" y="1441200"/>
            <a:ext cx="7688700" cy="34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Autres points essentiels </a:t>
            </a:r>
            <a:r>
              <a:rPr b="1"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Risques et Dépendance</a:t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Indicateurs</a:t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729450" y="5985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points de vigilance - Mise en place</a:t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729450" y="1450475"/>
            <a:ext cx="7688700" cy="31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Consultation des employés sur leurs </a:t>
            </a: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préoccupation</a:t>
            </a: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concernant les changements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des processus existants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Etude des processus nécessaire dans cet ERP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Etude des développements spécifiques à réaliser.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du modèle de données existants vers le modèle cible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des données ( contrôler la qualité et récupérer les informations manquantes)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729450" y="5368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Démarche à Adopter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729450" y="1441200"/>
            <a:ext cx="7688700" cy="317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fonctionnelle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Définir</a:t>
            </a: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 périmètre pour la mise en place du projet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Rédiger des spécifications fonctionnelles détaillées (Ateliers de conception)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Définir un modèle de données propres à l’ERP et le besoin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Définir</a:t>
            </a: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les IHM nécessaires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Gestion du modèle de données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Définir des KPI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