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wdp" ContentType="image/vnd.ms-photo"/>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33" r:id="rId1"/>
  </p:sldMasterIdLst>
  <p:notesMasterIdLst>
    <p:notesMasterId r:id="rId15"/>
  </p:notesMasterIdLst>
  <p:sldIdLst>
    <p:sldId id="258" r:id="rId2"/>
    <p:sldId id="257" r:id="rId3"/>
    <p:sldId id="271" r:id="rId4"/>
    <p:sldId id="273" r:id="rId5"/>
    <p:sldId id="283" r:id="rId6"/>
    <p:sldId id="282" r:id="rId7"/>
    <p:sldId id="284" r:id="rId8"/>
    <p:sldId id="281" r:id="rId9"/>
    <p:sldId id="276" r:id="rId10"/>
    <p:sldId id="270" r:id="rId11"/>
    <p:sldId id="279" r:id="rId12"/>
    <p:sldId id="280" r:id="rId13"/>
    <p:sldId id="277" r:id="rId14"/>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87177"/>
    <a:srgbClr val="316065"/>
    <a:srgbClr val="3684A0"/>
    <a:srgbClr val="294F53"/>
    <a:srgbClr val="43808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017" autoAdjust="0"/>
    <p:restoredTop sz="80903" autoAdjust="0"/>
  </p:normalViewPr>
  <p:slideViewPr>
    <p:cSldViewPr>
      <p:cViewPr varScale="1">
        <p:scale>
          <a:sx n="79" d="100"/>
          <a:sy n="79" d="100"/>
        </p:scale>
        <p:origin x="-121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interSettings" Target="printerSettings/printerSettings1.bin"/><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3AFCAB9-AFCE-4698-8489-265403DF361D}" type="doc">
      <dgm:prSet loTypeId="urn:microsoft.com/office/officeart/2005/8/layout/pyramid3" loCatId="pyramid" qsTypeId="urn:microsoft.com/office/officeart/2005/8/quickstyle/3d4" qsCatId="3D" csTypeId="urn:microsoft.com/office/officeart/2005/8/colors/colorful1#1" csCatId="colorful" phldr="1"/>
      <dgm:spPr/>
    </dgm:pt>
    <dgm:pt modelId="{91AD5476-5ACE-4C8E-B269-CD79BDC413E2}">
      <dgm:prSet phldrT="[Texte]"/>
      <dgm:spPr/>
      <dgm:t>
        <a:bodyPr/>
        <a:lstStyle/>
        <a:p>
          <a:endParaRPr lang="fr-FR" dirty="0"/>
        </a:p>
      </dgm:t>
    </dgm:pt>
    <dgm:pt modelId="{15E351DE-F2FD-422A-B7D1-5A3088FA8FBE}" type="sibTrans" cxnId="{2673BB88-25D9-45F1-84BD-303873DF431B}">
      <dgm:prSet/>
      <dgm:spPr/>
      <dgm:t>
        <a:bodyPr/>
        <a:lstStyle/>
        <a:p>
          <a:endParaRPr lang="fr-FR"/>
        </a:p>
      </dgm:t>
    </dgm:pt>
    <dgm:pt modelId="{01EE371F-4CD4-4B98-AE58-841BAE1C626E}" type="parTrans" cxnId="{2673BB88-25D9-45F1-84BD-303873DF431B}">
      <dgm:prSet/>
      <dgm:spPr/>
      <dgm:t>
        <a:bodyPr/>
        <a:lstStyle/>
        <a:p>
          <a:endParaRPr lang="fr-FR"/>
        </a:p>
      </dgm:t>
    </dgm:pt>
    <dgm:pt modelId="{1350B6AE-BDAD-4C3E-A015-513FC9A00E08}">
      <dgm:prSet phldrT="[Texte]"/>
      <dgm:spPr/>
      <dgm:t>
        <a:bodyPr/>
        <a:lstStyle/>
        <a:p>
          <a:endParaRPr lang="fr-FR" dirty="0"/>
        </a:p>
      </dgm:t>
    </dgm:pt>
    <dgm:pt modelId="{A600B5F6-9E0E-45D2-A3CC-9B79191DAEC7}" type="sibTrans" cxnId="{B55AA398-202B-4B56-83E6-05EED0EFB378}">
      <dgm:prSet/>
      <dgm:spPr/>
      <dgm:t>
        <a:bodyPr/>
        <a:lstStyle/>
        <a:p>
          <a:endParaRPr lang="fr-FR"/>
        </a:p>
      </dgm:t>
    </dgm:pt>
    <dgm:pt modelId="{DA1AC7EB-53D3-4CB8-A565-02F7AB6108DE}" type="parTrans" cxnId="{B55AA398-202B-4B56-83E6-05EED0EFB378}">
      <dgm:prSet/>
      <dgm:spPr/>
      <dgm:t>
        <a:bodyPr/>
        <a:lstStyle/>
        <a:p>
          <a:endParaRPr lang="fr-FR"/>
        </a:p>
      </dgm:t>
    </dgm:pt>
    <dgm:pt modelId="{B911CAF9-343D-482B-9E9F-1018063D9CB5}" type="pres">
      <dgm:prSet presAssocID="{53AFCAB9-AFCE-4698-8489-265403DF361D}" presName="Name0" presStyleCnt="0">
        <dgm:presLayoutVars>
          <dgm:dir/>
          <dgm:animLvl val="lvl"/>
          <dgm:resizeHandles val="exact"/>
        </dgm:presLayoutVars>
      </dgm:prSet>
      <dgm:spPr/>
    </dgm:pt>
    <dgm:pt modelId="{B2347974-206F-4E33-BCBA-9D115E28AD4B}" type="pres">
      <dgm:prSet presAssocID="{1350B6AE-BDAD-4C3E-A015-513FC9A00E08}" presName="Name8" presStyleCnt="0"/>
      <dgm:spPr/>
    </dgm:pt>
    <dgm:pt modelId="{0366CD81-1BE6-48E3-9134-5CF537F5566B}" type="pres">
      <dgm:prSet presAssocID="{1350B6AE-BDAD-4C3E-A015-513FC9A00E08}" presName="level" presStyleLbl="node1" presStyleIdx="0" presStyleCnt="2" custLinFactNeighborX="21708" custLinFactNeighborY="-30230">
        <dgm:presLayoutVars>
          <dgm:chMax val="1"/>
          <dgm:bulletEnabled val="1"/>
        </dgm:presLayoutVars>
      </dgm:prSet>
      <dgm:spPr/>
      <dgm:t>
        <a:bodyPr/>
        <a:lstStyle/>
        <a:p>
          <a:endParaRPr lang="fr-FR"/>
        </a:p>
      </dgm:t>
    </dgm:pt>
    <dgm:pt modelId="{F53573A6-1BBA-46CE-BAA2-765071E3CD97}" type="pres">
      <dgm:prSet presAssocID="{1350B6AE-BDAD-4C3E-A015-513FC9A00E08}" presName="levelTx" presStyleLbl="revTx" presStyleIdx="0" presStyleCnt="0">
        <dgm:presLayoutVars>
          <dgm:chMax val="1"/>
          <dgm:bulletEnabled val="1"/>
        </dgm:presLayoutVars>
      </dgm:prSet>
      <dgm:spPr/>
      <dgm:t>
        <a:bodyPr/>
        <a:lstStyle/>
        <a:p>
          <a:endParaRPr lang="fr-FR"/>
        </a:p>
      </dgm:t>
    </dgm:pt>
    <dgm:pt modelId="{7996153B-9A24-4385-9F87-F0B90FFF1A1B}" type="pres">
      <dgm:prSet presAssocID="{91AD5476-5ACE-4C8E-B269-CD79BDC413E2}" presName="Name8" presStyleCnt="0"/>
      <dgm:spPr/>
    </dgm:pt>
    <dgm:pt modelId="{A3BE9201-2717-4876-A532-181EE9BD3D54}" type="pres">
      <dgm:prSet presAssocID="{91AD5476-5ACE-4C8E-B269-CD79BDC413E2}" presName="level" presStyleLbl="node1" presStyleIdx="1" presStyleCnt="2">
        <dgm:presLayoutVars>
          <dgm:chMax val="1"/>
          <dgm:bulletEnabled val="1"/>
        </dgm:presLayoutVars>
      </dgm:prSet>
      <dgm:spPr/>
      <dgm:t>
        <a:bodyPr/>
        <a:lstStyle/>
        <a:p>
          <a:endParaRPr lang="fr-FR"/>
        </a:p>
      </dgm:t>
    </dgm:pt>
    <dgm:pt modelId="{963A24C2-DF97-497D-A272-D0071CD68D2E}" type="pres">
      <dgm:prSet presAssocID="{91AD5476-5ACE-4C8E-B269-CD79BDC413E2}" presName="levelTx" presStyleLbl="revTx" presStyleIdx="0" presStyleCnt="0">
        <dgm:presLayoutVars>
          <dgm:chMax val="1"/>
          <dgm:bulletEnabled val="1"/>
        </dgm:presLayoutVars>
      </dgm:prSet>
      <dgm:spPr/>
      <dgm:t>
        <a:bodyPr/>
        <a:lstStyle/>
        <a:p>
          <a:endParaRPr lang="fr-FR"/>
        </a:p>
      </dgm:t>
    </dgm:pt>
  </dgm:ptLst>
  <dgm:cxnLst>
    <dgm:cxn modelId="{DF05090E-289E-284E-9A43-D4FA4921403A}" type="presOf" srcId="{91AD5476-5ACE-4C8E-B269-CD79BDC413E2}" destId="{963A24C2-DF97-497D-A272-D0071CD68D2E}" srcOrd="1" destOrd="0" presId="urn:microsoft.com/office/officeart/2005/8/layout/pyramid3"/>
    <dgm:cxn modelId="{EAA1C109-36AC-0B4F-992E-2CE841BE8DB4}" type="presOf" srcId="{53AFCAB9-AFCE-4698-8489-265403DF361D}" destId="{B911CAF9-343D-482B-9E9F-1018063D9CB5}" srcOrd="0" destOrd="0" presId="urn:microsoft.com/office/officeart/2005/8/layout/pyramid3"/>
    <dgm:cxn modelId="{B55AA398-202B-4B56-83E6-05EED0EFB378}" srcId="{53AFCAB9-AFCE-4698-8489-265403DF361D}" destId="{1350B6AE-BDAD-4C3E-A015-513FC9A00E08}" srcOrd="0" destOrd="0" parTransId="{DA1AC7EB-53D3-4CB8-A565-02F7AB6108DE}" sibTransId="{A600B5F6-9E0E-45D2-A3CC-9B79191DAEC7}"/>
    <dgm:cxn modelId="{DD9A87E2-599A-5F46-86A9-668FDCFD6EC1}" type="presOf" srcId="{1350B6AE-BDAD-4C3E-A015-513FC9A00E08}" destId="{F53573A6-1BBA-46CE-BAA2-765071E3CD97}" srcOrd="1" destOrd="0" presId="urn:microsoft.com/office/officeart/2005/8/layout/pyramid3"/>
    <dgm:cxn modelId="{2673BB88-25D9-45F1-84BD-303873DF431B}" srcId="{53AFCAB9-AFCE-4698-8489-265403DF361D}" destId="{91AD5476-5ACE-4C8E-B269-CD79BDC413E2}" srcOrd="1" destOrd="0" parTransId="{01EE371F-4CD4-4B98-AE58-841BAE1C626E}" sibTransId="{15E351DE-F2FD-422A-B7D1-5A3088FA8FBE}"/>
    <dgm:cxn modelId="{AE0A9881-6ED6-4741-97C3-0E41B8BF5A8E}" type="presOf" srcId="{91AD5476-5ACE-4C8E-B269-CD79BDC413E2}" destId="{A3BE9201-2717-4876-A532-181EE9BD3D54}" srcOrd="0" destOrd="0" presId="urn:microsoft.com/office/officeart/2005/8/layout/pyramid3"/>
    <dgm:cxn modelId="{00347C9F-7016-0B42-9DEB-7CE956BEC0AE}" type="presOf" srcId="{1350B6AE-BDAD-4C3E-A015-513FC9A00E08}" destId="{0366CD81-1BE6-48E3-9134-5CF537F5566B}" srcOrd="0" destOrd="0" presId="urn:microsoft.com/office/officeart/2005/8/layout/pyramid3"/>
    <dgm:cxn modelId="{E89A6829-3D8C-524A-BA89-9DD593F31EF5}" type="presParOf" srcId="{B911CAF9-343D-482B-9E9F-1018063D9CB5}" destId="{B2347974-206F-4E33-BCBA-9D115E28AD4B}" srcOrd="0" destOrd="0" presId="urn:microsoft.com/office/officeart/2005/8/layout/pyramid3"/>
    <dgm:cxn modelId="{D6057361-29B6-0848-ABC8-D4E07BF0451C}" type="presParOf" srcId="{B2347974-206F-4E33-BCBA-9D115E28AD4B}" destId="{0366CD81-1BE6-48E3-9134-5CF537F5566B}" srcOrd="0" destOrd="0" presId="urn:microsoft.com/office/officeart/2005/8/layout/pyramid3"/>
    <dgm:cxn modelId="{3B847964-D0C0-FB46-BE0B-163DC597CABF}" type="presParOf" srcId="{B2347974-206F-4E33-BCBA-9D115E28AD4B}" destId="{F53573A6-1BBA-46CE-BAA2-765071E3CD97}" srcOrd="1" destOrd="0" presId="urn:microsoft.com/office/officeart/2005/8/layout/pyramid3"/>
    <dgm:cxn modelId="{2D41A1FE-38A3-8943-BC40-A54BA3CC0E6A}" type="presParOf" srcId="{B911CAF9-343D-482B-9E9F-1018063D9CB5}" destId="{7996153B-9A24-4385-9F87-F0B90FFF1A1B}" srcOrd="1" destOrd="0" presId="urn:microsoft.com/office/officeart/2005/8/layout/pyramid3"/>
    <dgm:cxn modelId="{90C25EB8-EE26-4C48-BE36-5E077327A6EF}" type="presParOf" srcId="{7996153B-9A24-4385-9F87-F0B90FFF1A1B}" destId="{A3BE9201-2717-4876-A532-181EE9BD3D54}" srcOrd="0" destOrd="0" presId="urn:microsoft.com/office/officeart/2005/8/layout/pyramid3"/>
    <dgm:cxn modelId="{B534171D-4AE4-4241-AF23-892E55221207}" type="presParOf" srcId="{7996153B-9A24-4385-9F87-F0B90FFF1A1B}" destId="{963A24C2-DF97-497D-A272-D0071CD68D2E}" srcOrd="1" destOrd="0" presId="urn:microsoft.com/office/officeart/2005/8/layout/pyramid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66CD81-1BE6-48E3-9134-5CF537F5566B}">
      <dsp:nvSpPr>
        <dsp:cNvPr id="0" name=""/>
        <dsp:cNvSpPr/>
      </dsp:nvSpPr>
      <dsp:spPr>
        <a:xfrm rot="10800000">
          <a:off x="0" y="0"/>
          <a:ext cx="4731816" cy="1584175"/>
        </a:xfrm>
        <a:prstGeom prst="trapezoid">
          <a:avLst>
            <a:gd name="adj" fmla="val 74673"/>
          </a:avLst>
        </a:prstGeom>
        <a:solidFill>
          <a:schemeClr val="accent2">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82550" tIns="82550" rIns="82550" bIns="82550" numCol="1" spcCol="1270" anchor="ctr" anchorCtr="0">
          <a:noAutofit/>
        </a:bodyPr>
        <a:lstStyle/>
        <a:p>
          <a:pPr lvl="0" algn="ctr" defTabSz="2889250">
            <a:lnSpc>
              <a:spcPct val="90000"/>
            </a:lnSpc>
            <a:spcBef>
              <a:spcPct val="0"/>
            </a:spcBef>
            <a:spcAft>
              <a:spcPct val="35000"/>
            </a:spcAft>
          </a:pPr>
          <a:endParaRPr lang="fr-FR" sz="6500" kern="1200" dirty="0"/>
        </a:p>
      </dsp:txBody>
      <dsp:txXfrm rot="-10800000">
        <a:off x="828067" y="0"/>
        <a:ext cx="3075680" cy="1584175"/>
      </dsp:txXfrm>
    </dsp:sp>
    <dsp:sp modelId="{A3BE9201-2717-4876-A532-181EE9BD3D54}">
      <dsp:nvSpPr>
        <dsp:cNvPr id="0" name=""/>
        <dsp:cNvSpPr/>
      </dsp:nvSpPr>
      <dsp:spPr>
        <a:xfrm rot="10800000">
          <a:off x="1182954" y="1584175"/>
          <a:ext cx="2365908" cy="1584175"/>
        </a:xfrm>
        <a:prstGeom prst="trapezoid">
          <a:avLst>
            <a:gd name="adj" fmla="val 74673"/>
          </a:avLst>
        </a:prstGeom>
        <a:solidFill>
          <a:schemeClr val="accent3">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82550" tIns="82550" rIns="82550" bIns="82550" numCol="1" spcCol="1270" anchor="ctr" anchorCtr="0">
          <a:noAutofit/>
        </a:bodyPr>
        <a:lstStyle/>
        <a:p>
          <a:pPr lvl="0" algn="ctr" defTabSz="2889250">
            <a:lnSpc>
              <a:spcPct val="90000"/>
            </a:lnSpc>
            <a:spcBef>
              <a:spcPct val="0"/>
            </a:spcBef>
            <a:spcAft>
              <a:spcPct val="35000"/>
            </a:spcAft>
          </a:pPr>
          <a:endParaRPr lang="fr-FR" sz="6500" kern="1200" dirty="0"/>
        </a:p>
      </dsp:txBody>
      <dsp:txXfrm rot="-10800000">
        <a:off x="1182954" y="1584175"/>
        <a:ext cx="2365908" cy="1584175"/>
      </dsp:txXfrm>
    </dsp:sp>
  </dsp:spTree>
</dsp:drawing>
</file>

<file path=ppt/diagrams/layout1.xml><?xml version="1.0" encoding="utf-8"?>
<dgm:layoutDef xmlns:dgm="http://schemas.openxmlformats.org/drawingml/2006/diagram" xmlns:a="http://schemas.openxmlformats.org/drawingml/2006/main" uniqueId="urn:microsoft.com/office/officeart/2005/8/layout/pyramid3">
  <dgm:title val=""/>
  <dgm:desc val=""/>
  <dgm:catLst>
    <dgm:cat type="pyramid" pri="2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T"/>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T"/>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rev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t"/>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7F6F0F-8ADA-4FE8-AE23-A431471D8A9C}" type="datetimeFigureOut">
              <a:rPr lang="fr-FR" smtClean="0"/>
              <a:pPr/>
              <a:t>08/01/13</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E99F582-6402-423F-831D-7B9648B3C0FE}" type="slidenum">
              <a:rPr lang="fr-FR" smtClean="0"/>
              <a:pPr/>
              <a:t>‹#›</a:t>
            </a:fld>
            <a:endParaRPr lang="fr-FR"/>
          </a:p>
        </p:txBody>
      </p:sp>
    </p:spTree>
    <p:extLst>
      <p:ext uri="{BB962C8B-B14F-4D97-AF65-F5344CB8AC3E}">
        <p14:creationId xmlns:p14="http://schemas.microsoft.com/office/powerpoint/2010/main" val="38704853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1" Type="http://schemas.openxmlformats.org/officeDocument/2006/relationships/hyperlink" Target="http://fr.wikipedia.org/wiki/Oracle_(base_de_donn%C3%A9es)" TargetMode="External"/><Relationship Id="rId12" Type="http://schemas.openxmlformats.org/officeDocument/2006/relationships/hyperlink" Target="http://fr.wikipedia.org/wiki/Microsoft_SQL_Server" TargetMode="External"/><Relationship Id="rId13" Type="http://schemas.openxmlformats.org/officeDocument/2006/relationships/hyperlink" Target="http://fr.wikipedia.org/wiki/Unicode" TargetMode="External"/><Relationship Id="rId1" Type="http://schemas.openxmlformats.org/officeDocument/2006/relationships/notesMaster" Target="../notesMasters/notesMaster1.xml"/><Relationship Id="rId2" Type="http://schemas.openxmlformats.org/officeDocument/2006/relationships/slide" Target="../slides/slide4.xml"/><Relationship Id="rId3" Type="http://schemas.openxmlformats.org/officeDocument/2006/relationships/hyperlink" Target="http://fr.wikipedia.org/wiki/Web" TargetMode="External"/><Relationship Id="rId4" Type="http://schemas.openxmlformats.org/officeDocument/2006/relationships/hyperlink" Target="http://fr.wikipedia.org/wiki/Safe_X3" TargetMode="External"/><Relationship Id="rId5" Type="http://schemas.openxmlformats.org/officeDocument/2006/relationships/hyperlink" Target="http://fr.wikipedia.org/wiki/Sage_ERP_X3" TargetMode="External"/><Relationship Id="rId6" Type="http://schemas.openxmlformats.org/officeDocument/2006/relationships/hyperlink" Target="http://fr.wikipedia.org/wiki/Microsoft_Windows" TargetMode="External"/><Relationship Id="rId7" Type="http://schemas.openxmlformats.org/officeDocument/2006/relationships/hyperlink" Target="http://fr.wikipedia.org/wiki/Linux" TargetMode="External"/><Relationship Id="rId8" Type="http://schemas.openxmlformats.org/officeDocument/2006/relationships/hyperlink" Target="http://fr.wikipedia.org/wiki/Red_Hat_Enterprise_Linux" TargetMode="External"/><Relationship Id="rId9" Type="http://schemas.openxmlformats.org/officeDocument/2006/relationships/hyperlink" Target="http://fr.wikipedia.org/wiki/AIX" TargetMode="External"/><Relationship Id="rId10" Type="http://schemas.openxmlformats.org/officeDocument/2006/relationships/hyperlink" Target="http://fr.wikipedia.org/wiki/HP-UX" TargetMode="Externa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 Id="rId3" Type="http://schemas.openxmlformats.org/officeDocument/2006/relationships/hyperlink" Target="http://fr.wikipedia.org/wiki/Fran%C3%A7ais" TargetMode="Externa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Intro par Thibault</a:t>
            </a:r>
            <a:endParaRPr lang="fr-FR" dirty="0"/>
          </a:p>
        </p:txBody>
      </p:sp>
      <p:sp>
        <p:nvSpPr>
          <p:cNvPr id="4" name="Espace réservé du numéro de diapositive 3"/>
          <p:cNvSpPr>
            <a:spLocks noGrp="1"/>
          </p:cNvSpPr>
          <p:nvPr>
            <p:ph type="sldNum" sz="quarter" idx="10"/>
          </p:nvPr>
        </p:nvSpPr>
        <p:spPr/>
        <p:txBody>
          <a:bodyPr/>
          <a:lstStyle/>
          <a:p>
            <a:fld id="{EE99F582-6402-423F-831D-7B9648B3C0FE}" type="slidenum">
              <a:rPr lang="fr-FR" smtClean="0"/>
              <a:pPr/>
              <a:t>1</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Continuité de l’intro par Thibault</a:t>
            </a:r>
            <a:endParaRPr lang="fr-FR" dirty="0"/>
          </a:p>
        </p:txBody>
      </p:sp>
      <p:sp>
        <p:nvSpPr>
          <p:cNvPr id="4" name="Espace réservé du numéro de diapositive 3"/>
          <p:cNvSpPr>
            <a:spLocks noGrp="1"/>
          </p:cNvSpPr>
          <p:nvPr>
            <p:ph type="sldNum" sz="quarter" idx="10"/>
          </p:nvPr>
        </p:nvSpPr>
        <p:spPr/>
        <p:txBody>
          <a:bodyPr/>
          <a:lstStyle/>
          <a:p>
            <a:fld id="{EE99F582-6402-423F-831D-7B9648B3C0FE}" type="slidenum">
              <a:rPr lang="fr-FR" smtClean="0"/>
              <a:pPr/>
              <a:t>2</a:t>
            </a:fld>
            <a:endParaRPr 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i="1" smtClean="0"/>
              <a:t>nous </a:t>
            </a:r>
            <a:r>
              <a:rPr lang="fr-FR" i="1" dirty="0" smtClean="0"/>
              <a:t>sommes une </a:t>
            </a:r>
            <a:r>
              <a:rPr lang="fr-FR" i="1" dirty="0" err="1" smtClean="0"/>
              <a:t>start</a:t>
            </a:r>
            <a:r>
              <a:rPr lang="fr-FR" i="1" dirty="0" smtClean="0"/>
              <a:t> up fondée en 2008</a:t>
            </a:r>
            <a:r>
              <a:rPr lang="fr-FR" i="1" baseline="0" dirty="0" smtClean="0"/>
              <a:t> avec comme idée de se spécialiser dans les progiciels de gestion intégrée (les ERP), et en particulier les ERP de Sage avec qui nous avons un partenariat. Notre activité se centre donc principalement sur l’intégration de systèmes Sage ERP chez des clients. </a:t>
            </a:r>
          </a:p>
          <a:p>
            <a:r>
              <a:rPr lang="fr-FR" i="1" baseline="0" dirty="0" smtClean="0"/>
              <a:t>Pour tout ce qui concerne l’intégration de solution, nous avons une équipe que je dirige personnellement et qui est composée de mes collègues ci-présents.</a:t>
            </a:r>
            <a:endParaRPr lang="fr-FR" i="1" dirty="0"/>
          </a:p>
        </p:txBody>
      </p:sp>
      <p:sp>
        <p:nvSpPr>
          <p:cNvPr id="4" name="Espace réservé du numéro de diapositive 3"/>
          <p:cNvSpPr>
            <a:spLocks noGrp="1"/>
          </p:cNvSpPr>
          <p:nvPr>
            <p:ph type="sldNum" sz="quarter" idx="10"/>
          </p:nvPr>
        </p:nvSpPr>
        <p:spPr/>
        <p:txBody>
          <a:bodyPr/>
          <a:lstStyle/>
          <a:p>
            <a:fld id="{EE99F582-6402-423F-831D-7B9648B3C0FE}" type="slidenum">
              <a:rPr lang="fr-FR" smtClean="0"/>
              <a:pPr/>
              <a:t>3</a:t>
            </a:fld>
            <a:endParaRPr lang="fr-F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b="0" i="0" kern="1200" dirty="0" smtClean="0">
                <a:solidFill>
                  <a:schemeClr val="tx1"/>
                </a:solidFill>
                <a:effectLst/>
                <a:latin typeface="+mn-lt"/>
                <a:ea typeface="+mn-ea"/>
                <a:cs typeface="+mn-cs"/>
              </a:rPr>
              <a:t>Chaque fonction peut être exploitée indifféremment en mode client-serveur ou </a:t>
            </a:r>
            <a:r>
              <a:rPr lang="fr-FR" sz="1200" b="0" i="0" kern="1200" dirty="0" smtClean="0">
                <a:solidFill>
                  <a:schemeClr val="tx1"/>
                </a:solidFill>
                <a:effectLst/>
                <a:latin typeface="+mn-lt"/>
                <a:ea typeface="+mn-ea"/>
                <a:cs typeface="+mn-cs"/>
                <a:hlinkClick r:id="rId3" tooltip="Web"/>
              </a:rPr>
              <a:t>web</a:t>
            </a:r>
            <a:r>
              <a:rPr lang="fr-FR" sz="1200" b="0" i="0" kern="1200" dirty="0" smtClean="0">
                <a:solidFill>
                  <a:schemeClr val="tx1"/>
                </a:solidFill>
                <a:effectLst/>
                <a:latin typeface="+mn-lt"/>
                <a:ea typeface="+mn-ea"/>
                <a:cs typeface="+mn-cs"/>
              </a:rPr>
              <a:t>.</a:t>
            </a:r>
            <a:r>
              <a:rPr lang="fr-FR" dirty="0" smtClean="0"/>
              <a:t/>
            </a:r>
            <a:br>
              <a:rPr lang="fr-FR" dirty="0" smtClean="0"/>
            </a:br>
            <a:r>
              <a:rPr lang="fr-FR" sz="1200" b="0" i="0" kern="1200" dirty="0" smtClean="0">
                <a:solidFill>
                  <a:schemeClr val="tx1"/>
                </a:solidFill>
                <a:effectLst/>
                <a:latin typeface="+mn-lt"/>
                <a:ea typeface="+mn-ea"/>
                <a:cs typeface="+mn-cs"/>
              </a:rPr>
              <a:t>L'architecture est basée sur la plateforme technologique </a:t>
            </a:r>
            <a:r>
              <a:rPr lang="fr-FR" sz="1200" b="0" i="0" kern="1200" dirty="0" smtClean="0">
                <a:solidFill>
                  <a:schemeClr val="tx1"/>
                </a:solidFill>
                <a:effectLst/>
                <a:latin typeface="+mn-lt"/>
                <a:ea typeface="+mn-ea"/>
                <a:cs typeface="+mn-cs"/>
                <a:hlinkClick r:id="rId4" tooltip="Safe X3"/>
              </a:rPr>
              <a:t>Safe X3</a:t>
            </a:r>
            <a:r>
              <a:rPr lang="fr-FR" sz="1200" b="0" i="0" kern="1200" dirty="0" smtClean="0">
                <a:solidFill>
                  <a:schemeClr val="tx1"/>
                </a:solidFill>
                <a:effectLst/>
                <a:latin typeface="+mn-lt"/>
                <a:ea typeface="+mn-ea"/>
                <a:cs typeface="+mn-cs"/>
              </a:rPr>
              <a:t>.</a:t>
            </a:r>
          </a:p>
          <a:p>
            <a:r>
              <a:rPr lang="fr-FR" sz="1200" b="1" i="0" kern="1200" dirty="0" smtClean="0">
                <a:solidFill>
                  <a:schemeClr val="tx1"/>
                </a:solidFill>
                <a:effectLst/>
                <a:latin typeface="+mn-lt"/>
                <a:ea typeface="+mn-ea"/>
                <a:cs typeface="+mn-cs"/>
              </a:rPr>
              <a:t>SAFE X3</a:t>
            </a:r>
            <a:r>
              <a:rPr lang="fr-FR" sz="1200" b="0" i="0" kern="1200" dirty="0" smtClean="0">
                <a:solidFill>
                  <a:schemeClr val="tx1"/>
                </a:solidFill>
                <a:effectLst/>
                <a:latin typeface="+mn-lt"/>
                <a:ea typeface="+mn-ea"/>
                <a:cs typeface="+mn-cs"/>
              </a:rPr>
              <a:t> est une architecture technique utilisée par les progiciels de Sage, et notamment </a:t>
            </a:r>
            <a:r>
              <a:rPr lang="fr-FR" sz="1200" b="0" i="0" kern="1200" dirty="0" smtClean="0">
                <a:solidFill>
                  <a:schemeClr val="tx1"/>
                </a:solidFill>
                <a:effectLst/>
                <a:latin typeface="+mn-lt"/>
                <a:ea typeface="+mn-ea"/>
                <a:cs typeface="+mn-cs"/>
                <a:hlinkClick r:id="rId5" tooltip="Sage ERP X3"/>
              </a:rPr>
              <a:t>Sage ERP X3</a:t>
            </a:r>
            <a:r>
              <a:rPr lang="fr-FR" sz="1200" b="0" i="0" kern="1200" dirty="0" smtClean="0">
                <a:solidFill>
                  <a:schemeClr val="tx1"/>
                </a:solidFill>
                <a:effectLst/>
                <a:latin typeface="+mn-lt"/>
                <a:ea typeface="+mn-ea"/>
                <a:cs typeface="+mn-cs"/>
              </a:rPr>
              <a:t>. Cette architecture, actuellement en version 6, présente les caractéristiques suivantes :</a:t>
            </a:r>
          </a:p>
          <a:p>
            <a:r>
              <a:rPr lang="fr-FR" sz="1200" b="0" i="0" kern="1200" dirty="0" smtClean="0">
                <a:solidFill>
                  <a:schemeClr val="tx1"/>
                </a:solidFill>
                <a:effectLst/>
                <a:latin typeface="+mn-lt"/>
                <a:ea typeface="+mn-ea"/>
                <a:cs typeface="+mn-cs"/>
              </a:rPr>
              <a:t>Elle est disponible sur un ensemble de plates-formes serveur : </a:t>
            </a:r>
            <a:r>
              <a:rPr lang="fr-FR" sz="1200" b="0" i="0" kern="1200" dirty="0" smtClean="0">
                <a:solidFill>
                  <a:schemeClr val="tx1"/>
                </a:solidFill>
                <a:effectLst/>
                <a:latin typeface="+mn-lt"/>
                <a:ea typeface="+mn-ea"/>
                <a:cs typeface="+mn-cs"/>
                <a:hlinkClick r:id="rId6" tooltip="Microsoft Windows"/>
              </a:rPr>
              <a:t>Microsoft Windows</a:t>
            </a:r>
            <a:r>
              <a:rPr lang="fr-FR" sz="1200" b="0" i="0" kern="1200" dirty="0" smtClean="0">
                <a:solidFill>
                  <a:schemeClr val="tx1"/>
                </a:solidFill>
                <a:effectLst/>
                <a:latin typeface="+mn-lt"/>
                <a:ea typeface="+mn-ea"/>
                <a:cs typeface="+mn-cs"/>
              </a:rPr>
              <a:t>, </a:t>
            </a:r>
            <a:r>
              <a:rPr lang="fr-FR" sz="1200" b="0" i="0" kern="1200" dirty="0" smtClean="0">
                <a:solidFill>
                  <a:schemeClr val="tx1"/>
                </a:solidFill>
                <a:effectLst/>
                <a:latin typeface="+mn-lt"/>
                <a:ea typeface="+mn-ea"/>
                <a:cs typeface="+mn-cs"/>
                <a:hlinkClick r:id="rId7" tooltip="Linux"/>
              </a:rPr>
              <a:t>Linux</a:t>
            </a:r>
            <a:r>
              <a:rPr lang="fr-FR" sz="1200" b="0" i="0" kern="1200" dirty="0" smtClean="0">
                <a:solidFill>
                  <a:schemeClr val="tx1"/>
                </a:solidFill>
                <a:effectLst/>
                <a:latin typeface="+mn-lt"/>
                <a:ea typeface="+mn-ea"/>
                <a:cs typeface="+mn-cs"/>
              </a:rPr>
              <a:t> </a:t>
            </a:r>
            <a:r>
              <a:rPr lang="fr-FR" sz="1200" b="0" i="0" kern="1200" dirty="0" smtClean="0">
                <a:solidFill>
                  <a:schemeClr val="tx1"/>
                </a:solidFill>
                <a:effectLst/>
                <a:latin typeface="+mn-lt"/>
                <a:ea typeface="+mn-ea"/>
                <a:cs typeface="+mn-cs"/>
                <a:hlinkClick r:id="rId8" tooltip="Red Hat Enterprise Linux"/>
              </a:rPr>
              <a:t>Red Hat</a:t>
            </a:r>
            <a:r>
              <a:rPr lang="fr-FR" sz="1200" b="0" i="0" kern="1200" dirty="0" smtClean="0">
                <a:solidFill>
                  <a:schemeClr val="tx1"/>
                </a:solidFill>
                <a:effectLst/>
                <a:latin typeface="+mn-lt"/>
                <a:ea typeface="+mn-ea"/>
                <a:cs typeface="+mn-cs"/>
              </a:rPr>
              <a:t>, Unix (</a:t>
            </a:r>
            <a:r>
              <a:rPr lang="fr-FR" sz="1200" b="0" i="0" kern="1200" dirty="0" smtClean="0">
                <a:solidFill>
                  <a:schemeClr val="tx1"/>
                </a:solidFill>
                <a:effectLst/>
                <a:latin typeface="+mn-lt"/>
                <a:ea typeface="+mn-ea"/>
                <a:cs typeface="+mn-cs"/>
                <a:hlinkClick r:id="rId9" tooltip="AIX"/>
              </a:rPr>
              <a:t>AIX</a:t>
            </a:r>
            <a:r>
              <a:rPr lang="fr-FR" sz="1200" b="0" i="0" kern="1200" dirty="0" smtClean="0">
                <a:solidFill>
                  <a:schemeClr val="tx1"/>
                </a:solidFill>
                <a:effectLst/>
                <a:latin typeface="+mn-lt"/>
                <a:ea typeface="+mn-ea"/>
                <a:cs typeface="+mn-cs"/>
              </a:rPr>
              <a:t>, </a:t>
            </a:r>
            <a:r>
              <a:rPr lang="fr-FR" sz="1200" b="0" i="0" kern="1200" dirty="0" smtClean="0">
                <a:solidFill>
                  <a:schemeClr val="tx1"/>
                </a:solidFill>
                <a:effectLst/>
                <a:latin typeface="+mn-lt"/>
                <a:ea typeface="+mn-ea"/>
                <a:cs typeface="+mn-cs"/>
                <a:hlinkClick r:id="rId10" tooltip="HP-UX"/>
              </a:rPr>
              <a:t>HP-UX</a:t>
            </a:r>
            <a:r>
              <a:rPr lang="fr-FR" sz="1200" b="0" i="0" kern="1200" dirty="0" smtClean="0">
                <a:solidFill>
                  <a:schemeClr val="tx1"/>
                </a:solidFill>
                <a:effectLst/>
                <a:latin typeface="+mn-lt"/>
                <a:ea typeface="+mn-ea"/>
                <a:cs typeface="+mn-cs"/>
              </a:rPr>
              <a:t>).</a:t>
            </a:r>
          </a:p>
          <a:p>
            <a:r>
              <a:rPr lang="fr-FR" sz="1200" b="0" i="0" kern="1200" dirty="0" smtClean="0">
                <a:solidFill>
                  <a:schemeClr val="tx1"/>
                </a:solidFill>
                <a:effectLst/>
                <a:latin typeface="+mn-lt"/>
                <a:ea typeface="+mn-ea"/>
                <a:cs typeface="+mn-cs"/>
              </a:rPr>
              <a:t>Elle fonctionne sur les bases de données </a:t>
            </a:r>
            <a:r>
              <a:rPr lang="fr-FR" sz="1200" b="0" i="0" kern="1200" dirty="0" smtClean="0">
                <a:solidFill>
                  <a:schemeClr val="tx1"/>
                </a:solidFill>
                <a:effectLst/>
                <a:latin typeface="+mn-lt"/>
                <a:ea typeface="+mn-ea"/>
                <a:cs typeface="+mn-cs"/>
                <a:hlinkClick r:id="rId11" tooltip="Oracle (base de données)"/>
              </a:rPr>
              <a:t>Oracle</a:t>
            </a:r>
            <a:r>
              <a:rPr lang="fr-FR" sz="1200" b="0" i="0" kern="1200" dirty="0" smtClean="0">
                <a:solidFill>
                  <a:schemeClr val="tx1"/>
                </a:solidFill>
                <a:effectLst/>
                <a:latin typeface="+mn-lt"/>
                <a:ea typeface="+mn-ea"/>
                <a:cs typeface="+mn-cs"/>
              </a:rPr>
              <a:t> et </a:t>
            </a:r>
            <a:r>
              <a:rPr lang="fr-FR" sz="1200" b="0" i="0" kern="1200" dirty="0" smtClean="0">
                <a:solidFill>
                  <a:schemeClr val="tx1"/>
                </a:solidFill>
                <a:effectLst/>
                <a:latin typeface="+mn-lt"/>
                <a:ea typeface="+mn-ea"/>
                <a:cs typeface="+mn-cs"/>
                <a:hlinkClick r:id="rId12" tooltip="Microsoft SQL Server"/>
              </a:rPr>
              <a:t>MS SQL server</a:t>
            </a:r>
            <a:r>
              <a:rPr lang="fr-FR" sz="1200" b="0" i="0" kern="1200" dirty="0" smtClean="0">
                <a:solidFill>
                  <a:schemeClr val="tx1"/>
                </a:solidFill>
                <a:effectLst/>
                <a:latin typeface="+mn-lt"/>
                <a:ea typeface="+mn-ea"/>
                <a:cs typeface="+mn-cs"/>
              </a:rPr>
              <a:t>.</a:t>
            </a:r>
          </a:p>
          <a:p>
            <a:r>
              <a:rPr lang="fr-FR" sz="1200" b="0" i="0" kern="1200" dirty="0" smtClean="0">
                <a:solidFill>
                  <a:schemeClr val="tx1"/>
                </a:solidFill>
                <a:effectLst/>
                <a:latin typeface="+mn-lt"/>
                <a:ea typeface="+mn-ea"/>
                <a:cs typeface="+mn-cs"/>
              </a:rPr>
              <a:t>Elle fonctionne en deux ou trois tiers, indifféremment à l'aide d'un client C/S fonctionnant sous </a:t>
            </a:r>
            <a:r>
              <a:rPr lang="fr-FR" sz="1200" b="0" i="0" kern="1200" dirty="0" smtClean="0">
                <a:solidFill>
                  <a:schemeClr val="tx1"/>
                </a:solidFill>
                <a:effectLst/>
                <a:latin typeface="+mn-lt"/>
                <a:ea typeface="+mn-ea"/>
                <a:cs typeface="+mn-cs"/>
                <a:hlinkClick r:id="rId6" tooltip="Microsoft Windows"/>
              </a:rPr>
              <a:t>Microsoft Windows</a:t>
            </a:r>
            <a:r>
              <a:rPr lang="fr-FR" sz="1200" b="0" i="0" kern="1200" dirty="0" smtClean="0">
                <a:solidFill>
                  <a:schemeClr val="tx1"/>
                </a:solidFill>
                <a:effectLst/>
                <a:latin typeface="+mn-lt"/>
                <a:ea typeface="+mn-ea"/>
                <a:cs typeface="+mn-cs"/>
              </a:rPr>
              <a:t> ou via le navigateur web IE.</a:t>
            </a:r>
          </a:p>
          <a:p>
            <a:r>
              <a:rPr lang="fr-FR" sz="1200" b="0" i="0" kern="1200" dirty="0" smtClean="0">
                <a:solidFill>
                  <a:schemeClr val="tx1"/>
                </a:solidFill>
                <a:effectLst/>
                <a:latin typeface="+mn-lt"/>
                <a:ea typeface="+mn-ea"/>
                <a:cs typeface="+mn-cs"/>
              </a:rPr>
              <a:t>Elle utilise </a:t>
            </a:r>
            <a:r>
              <a:rPr lang="fr-FR" sz="1200" b="0" i="0" kern="1200" dirty="0" err="1" smtClean="0">
                <a:solidFill>
                  <a:schemeClr val="tx1"/>
                </a:solidFill>
                <a:effectLst/>
                <a:latin typeface="+mn-lt"/>
                <a:ea typeface="+mn-ea"/>
                <a:cs typeface="+mn-cs"/>
              </a:rPr>
              <a:t>l'</a:t>
            </a:r>
            <a:r>
              <a:rPr lang="fr-FR" sz="1200" b="0" i="0" kern="1200" dirty="0" err="1" smtClean="0">
                <a:solidFill>
                  <a:schemeClr val="tx1"/>
                </a:solidFill>
                <a:effectLst/>
                <a:latin typeface="+mn-lt"/>
                <a:ea typeface="+mn-ea"/>
                <a:cs typeface="+mn-cs"/>
                <a:hlinkClick r:id="rId13" tooltip="Unicode"/>
              </a:rPr>
              <a:t>unicode</a:t>
            </a:r>
            <a:r>
              <a:rPr lang="fr-FR" sz="1200" b="0" i="0" kern="1200" dirty="0" smtClean="0">
                <a:solidFill>
                  <a:schemeClr val="tx1"/>
                </a:solidFill>
                <a:effectLst/>
                <a:latin typeface="+mn-lt"/>
                <a:ea typeface="+mn-ea"/>
                <a:cs typeface="+mn-cs"/>
              </a:rPr>
              <a:t>, gère le multi-langue, elle est disponible aujourd'hui en standard en 8 langues (français, anglais, allemand, espagnol, italien, portugais, chinois, russe)</a:t>
            </a:r>
          </a:p>
          <a:p>
            <a:endParaRPr lang="fr-FR" sz="1200" b="0" i="0" kern="1200" dirty="0" smtClean="0">
              <a:solidFill>
                <a:schemeClr val="tx1"/>
              </a:solidFill>
              <a:effectLst/>
              <a:latin typeface="+mn-lt"/>
              <a:ea typeface="+mn-ea"/>
              <a:cs typeface="+mn-cs"/>
            </a:endParaRPr>
          </a:p>
          <a:p>
            <a:r>
              <a:rPr lang="fr-FR" sz="1200" b="1" i="0" kern="1200" dirty="0" smtClean="0">
                <a:solidFill>
                  <a:schemeClr val="tx1"/>
                </a:solidFill>
                <a:effectLst/>
                <a:latin typeface="+mn-lt"/>
                <a:ea typeface="+mn-ea"/>
                <a:cs typeface="+mn-cs"/>
              </a:rPr>
              <a:t>Sage ERP X3 couvre l’ensemble des périmètres opérationnels de votre entreprise, avec des fonctionnalités expertes et avancées, pour un pilotage complet de votre activité</a:t>
            </a:r>
            <a:r>
              <a:rPr lang="fr-FR" sz="1200" b="0" i="0" kern="1200" dirty="0" smtClean="0">
                <a:solidFill>
                  <a:schemeClr val="tx1"/>
                </a:solidFill>
                <a:effectLst/>
                <a:latin typeface="+mn-lt"/>
                <a:ea typeface="+mn-ea"/>
                <a:cs typeface="+mn-cs"/>
              </a:rPr>
              <a:t> : comptabilité/finances, immobilisations, RH, ventes/CRM, achats, stocks/logistique, production, décisionnel. En outre, </a:t>
            </a:r>
            <a:r>
              <a:rPr lang="fr-FR" sz="1200" b="1" i="0" kern="1200" dirty="0" smtClean="0">
                <a:solidFill>
                  <a:schemeClr val="tx1"/>
                </a:solidFill>
                <a:effectLst/>
                <a:latin typeface="+mn-lt"/>
                <a:ea typeface="+mn-ea"/>
                <a:cs typeface="+mn-cs"/>
              </a:rPr>
              <a:t>Sage ERP X3 intègre de puissantes fonctions décisionnelles</a:t>
            </a:r>
            <a:r>
              <a:rPr lang="fr-FR" sz="1200" b="0" i="0" kern="1200" dirty="0" smtClean="0">
                <a:solidFill>
                  <a:schemeClr val="tx1"/>
                </a:solidFill>
                <a:effectLst/>
                <a:latin typeface="+mn-lt"/>
                <a:ea typeface="+mn-ea"/>
                <a:cs typeface="+mn-cs"/>
              </a:rPr>
              <a:t> qui permettant d’établir les indicateurs </a:t>
            </a:r>
            <a:r>
              <a:rPr lang="fr-FR" sz="1200" b="1" i="0" kern="1200" dirty="0" smtClean="0">
                <a:solidFill>
                  <a:schemeClr val="tx1"/>
                </a:solidFill>
                <a:effectLst/>
                <a:latin typeface="+mn-lt"/>
                <a:ea typeface="+mn-ea"/>
                <a:cs typeface="+mn-cs"/>
              </a:rPr>
              <a:t>qui aideront les responsables stratégiques à prendre les meilleures décisions</a:t>
            </a:r>
            <a:r>
              <a:rPr lang="fr-FR" sz="1200" b="0" i="0" kern="1200" dirty="0" smtClean="0">
                <a:solidFill>
                  <a:schemeClr val="tx1"/>
                </a:solidFill>
                <a:effectLst/>
                <a:latin typeface="+mn-lt"/>
                <a:ea typeface="+mn-ea"/>
                <a:cs typeface="+mn-cs"/>
              </a:rPr>
              <a:t>.</a:t>
            </a:r>
          </a:p>
          <a:p>
            <a:endParaRPr lang="fr-FR" dirty="0"/>
          </a:p>
        </p:txBody>
      </p:sp>
      <p:sp>
        <p:nvSpPr>
          <p:cNvPr id="4" name="Espace réservé du numéro de diapositive 3"/>
          <p:cNvSpPr>
            <a:spLocks noGrp="1"/>
          </p:cNvSpPr>
          <p:nvPr>
            <p:ph type="sldNum" sz="quarter" idx="10"/>
          </p:nvPr>
        </p:nvSpPr>
        <p:spPr/>
        <p:txBody>
          <a:bodyPr/>
          <a:lstStyle/>
          <a:p>
            <a:fld id="{EE99F582-6402-423F-831D-7B9648B3C0FE}" type="slidenum">
              <a:rPr lang="fr-FR" smtClean="0"/>
              <a:pPr/>
              <a:t>4</a:t>
            </a:fld>
            <a:endParaRPr lang="fr-FR"/>
          </a:p>
        </p:txBody>
      </p:sp>
    </p:spTree>
    <p:extLst>
      <p:ext uri="{BB962C8B-B14F-4D97-AF65-F5344CB8AC3E}">
        <p14:creationId xmlns:p14="http://schemas.microsoft.com/office/powerpoint/2010/main" val="155404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Idée de discours à tenir :</a:t>
            </a:r>
          </a:p>
          <a:p>
            <a:r>
              <a:rPr lang="fr-FR" dirty="0" smtClean="0"/>
              <a:t>Nous avons étudié le dossier de consultation ERP que vous</a:t>
            </a:r>
            <a:r>
              <a:rPr lang="fr-FR" baseline="0" dirty="0" smtClean="0"/>
              <a:t> nous avez fait parvenir. Nous avons effectivement trouvé que votre besoin se calquait bien sur la solution qu’on est en mesure de vous offrir au travers du progiciel Sage X3. Ce que nous en avons retenu, nous l’avons synthétisé ici pour ensuite le </a:t>
            </a:r>
            <a:r>
              <a:rPr lang="fr-FR" baseline="0" dirty="0" err="1" smtClean="0"/>
              <a:t>reparcourir</a:t>
            </a:r>
            <a:r>
              <a:rPr lang="fr-FR" baseline="0" dirty="0" smtClean="0"/>
              <a:t> un peu plus en détail. Nous nous sommes basés sur notre impression n’hésitez pas à nous dire dès maintenant si nous nous sommes faits de fausses idées sur certains sujets.</a:t>
            </a:r>
          </a:p>
          <a:p>
            <a:r>
              <a:rPr lang="fr-FR" baseline="0" dirty="0" smtClean="0"/>
              <a:t>Donc en schématisant très rapidement, nous avons retenu que vous auriez besoin de faire ceci </a:t>
            </a:r>
            <a:r>
              <a:rPr lang="fr-FR" baseline="0" dirty="0" err="1" smtClean="0"/>
              <a:t>blablmabla</a:t>
            </a:r>
            <a:r>
              <a:rPr lang="fr-FR" baseline="0" dirty="0" smtClean="0"/>
              <a:t> et cela blablabla et puis ça </a:t>
            </a:r>
            <a:r>
              <a:rPr lang="fr-FR" baseline="0" dirty="0" err="1" smtClean="0"/>
              <a:t>blabla</a:t>
            </a:r>
            <a:r>
              <a:rPr lang="fr-FR" baseline="0" dirty="0" smtClean="0"/>
              <a:t> ……</a:t>
            </a:r>
          </a:p>
          <a:p>
            <a:r>
              <a:rPr lang="fr-FR" baseline="0" dirty="0" smtClean="0"/>
              <a:t>Ce que je vous propose maintenant c’est de rentrer un peu plus dans le détail et de voir comment Sage X3 répond effectivement à vos besoins.</a:t>
            </a:r>
            <a:endParaRPr lang="fr-FR" dirty="0"/>
          </a:p>
        </p:txBody>
      </p:sp>
      <p:sp>
        <p:nvSpPr>
          <p:cNvPr id="4" name="Espace réservé du numéro de diapositive 3"/>
          <p:cNvSpPr>
            <a:spLocks noGrp="1"/>
          </p:cNvSpPr>
          <p:nvPr>
            <p:ph type="sldNum" sz="quarter" idx="10"/>
          </p:nvPr>
        </p:nvSpPr>
        <p:spPr/>
        <p:txBody>
          <a:bodyPr/>
          <a:lstStyle/>
          <a:p>
            <a:fld id="{EE99F582-6402-423F-831D-7B9648B3C0FE}" type="slidenum">
              <a:rPr lang="fr-FR" smtClean="0"/>
              <a:pPr/>
              <a:t>5</a:t>
            </a:fld>
            <a:endParaRPr lang="fr-FR"/>
          </a:p>
        </p:txBody>
      </p:sp>
    </p:spTree>
    <p:extLst>
      <p:ext uri="{BB962C8B-B14F-4D97-AF65-F5344CB8AC3E}">
        <p14:creationId xmlns:p14="http://schemas.microsoft.com/office/powerpoint/2010/main" val="13782152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Sécurité</a:t>
            </a:r>
          </a:p>
          <a:p>
            <a:r>
              <a:rPr lang="fr-FR" dirty="0" smtClean="0"/>
              <a:t>Qualité</a:t>
            </a:r>
          </a:p>
          <a:p>
            <a:r>
              <a:rPr lang="fr-FR" dirty="0" smtClean="0"/>
              <a:t>cohérent</a:t>
            </a:r>
            <a:endParaRPr lang="fr-FR" dirty="0"/>
          </a:p>
        </p:txBody>
      </p:sp>
      <p:sp>
        <p:nvSpPr>
          <p:cNvPr id="4" name="Espace réservé du numéro de diapositive 3"/>
          <p:cNvSpPr>
            <a:spLocks noGrp="1"/>
          </p:cNvSpPr>
          <p:nvPr>
            <p:ph type="sldNum" sz="quarter" idx="10"/>
          </p:nvPr>
        </p:nvSpPr>
        <p:spPr/>
        <p:txBody>
          <a:bodyPr/>
          <a:lstStyle/>
          <a:p>
            <a:fld id="{EE99F582-6402-423F-831D-7B9648B3C0FE}" type="slidenum">
              <a:rPr lang="fr-FR" smtClean="0"/>
              <a:pPr/>
              <a:t>6</a:t>
            </a:fld>
            <a:endParaRPr lang="fr-F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750</a:t>
            </a:r>
            <a:r>
              <a:rPr lang="fr-FR" baseline="0" dirty="0" smtClean="0"/>
              <a:t> J/H * 5 jours par semaine</a:t>
            </a:r>
          </a:p>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1 case = 1 semaine = 5 jours</a:t>
            </a:r>
          </a:p>
          <a:p>
            <a:r>
              <a:rPr lang="fr-FR" dirty="0" smtClean="0"/>
              <a:t>28 semaines = 105k€</a:t>
            </a:r>
          </a:p>
          <a:p>
            <a:r>
              <a:rPr lang="fr-FR" dirty="0" smtClean="0"/>
              <a:t>6500€ les 2 serveurs</a:t>
            </a:r>
          </a:p>
          <a:p>
            <a:r>
              <a:rPr lang="fr-FR" dirty="0" smtClean="0"/>
              <a:t>10k€ postes clients et Applicatif</a:t>
            </a:r>
          </a:p>
          <a:p>
            <a:r>
              <a:rPr lang="fr-FR" b="0" dirty="0" smtClean="0"/>
              <a:t>105+6,5+10=121,5k€</a:t>
            </a:r>
            <a:endParaRPr lang="fr-FR" b="1" dirty="0" smtClean="0"/>
          </a:p>
          <a:p>
            <a:endParaRPr lang="fr-FR" dirty="0" smtClean="0"/>
          </a:p>
          <a:p>
            <a:r>
              <a:rPr lang="fr-FR" dirty="0" smtClean="0"/>
              <a:t>1 - Planif</a:t>
            </a:r>
            <a:r>
              <a:rPr lang="fr-FR" baseline="0" dirty="0" smtClean="0"/>
              <a:t>ication + calibrage et workshop par domaine fonctionnel</a:t>
            </a:r>
          </a:p>
          <a:p>
            <a:r>
              <a:rPr lang="fr-FR" dirty="0" smtClean="0"/>
              <a:t>2 -  paramétrage de la solution par domaine fonctionnel</a:t>
            </a:r>
          </a:p>
          <a:p>
            <a:r>
              <a:rPr lang="fr-FR" dirty="0" smtClean="0"/>
              <a:t>3 – reprise</a:t>
            </a:r>
            <a:r>
              <a:rPr lang="fr-FR" baseline="0" dirty="0" smtClean="0"/>
              <a:t> des données test et perso des écrans</a:t>
            </a:r>
          </a:p>
          <a:p>
            <a:r>
              <a:rPr lang="fr-FR" baseline="0" dirty="0" smtClean="0"/>
              <a:t>4 – bascule des données, formation </a:t>
            </a:r>
            <a:r>
              <a:rPr lang="fr-FR" baseline="0" dirty="0" err="1" smtClean="0"/>
              <a:t>users</a:t>
            </a:r>
            <a:r>
              <a:rPr lang="fr-FR" baseline="0" dirty="0" smtClean="0"/>
              <a:t>, mise en exploitation des interfaces</a:t>
            </a:r>
          </a:p>
          <a:p>
            <a:r>
              <a:rPr lang="fr-FR" baseline="0" dirty="0" smtClean="0"/>
              <a:t>5 – support sur site</a:t>
            </a:r>
            <a:endParaRPr lang="fr-FR" dirty="0"/>
          </a:p>
        </p:txBody>
      </p:sp>
      <p:sp>
        <p:nvSpPr>
          <p:cNvPr id="4" name="Espace réservé du numéro de diapositive 3"/>
          <p:cNvSpPr>
            <a:spLocks noGrp="1"/>
          </p:cNvSpPr>
          <p:nvPr>
            <p:ph type="sldNum" sz="quarter" idx="10"/>
          </p:nvPr>
        </p:nvSpPr>
        <p:spPr/>
        <p:txBody>
          <a:bodyPr/>
          <a:lstStyle/>
          <a:p>
            <a:fld id="{EE99F582-6402-423F-831D-7B9648B3C0FE}" type="slidenum">
              <a:rPr lang="fr-FR" smtClean="0"/>
              <a:pPr/>
              <a:t>7</a:t>
            </a:fld>
            <a:endParaRPr lang="fr-F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b="0" i="0" kern="1200" dirty="0" smtClean="0">
                <a:solidFill>
                  <a:schemeClr val="tx1"/>
                </a:solidFill>
                <a:effectLst/>
                <a:latin typeface="+mn-lt"/>
                <a:ea typeface="+mn-ea"/>
                <a:cs typeface="+mn-cs"/>
              </a:rPr>
              <a:t>L'interface utilisateur est disponible en standard dans 35 langues à ce jour (53 annoncées dans le courant 2010) : </a:t>
            </a:r>
            <a:r>
              <a:rPr lang="fr-FR" sz="1200" b="0" i="0" kern="1200" dirty="0" smtClean="0">
                <a:solidFill>
                  <a:schemeClr val="tx1"/>
                </a:solidFill>
                <a:effectLst/>
                <a:latin typeface="+mn-lt"/>
                <a:ea typeface="+mn-ea"/>
                <a:cs typeface="+mn-cs"/>
                <a:hlinkClick r:id="rId3" tooltip="Français"/>
              </a:rPr>
              <a:t>français</a:t>
            </a:r>
            <a:r>
              <a:rPr lang="fr-FR" sz="1200" b="0" i="0" kern="1200" dirty="0" smtClean="0">
                <a:solidFill>
                  <a:schemeClr val="tx1"/>
                </a:solidFill>
                <a:effectLst/>
                <a:latin typeface="+mn-lt"/>
                <a:ea typeface="+mn-ea"/>
                <a:cs typeface="+mn-cs"/>
              </a:rPr>
              <a:t>, anglais, espagnol, italien, portugais, chinois, allemand, russe.</a:t>
            </a:r>
          </a:p>
          <a:p>
            <a:endParaRPr lang="fr-FR" sz="1200" b="0" i="0" kern="1200" dirty="0" smtClean="0">
              <a:solidFill>
                <a:schemeClr val="tx1"/>
              </a:solidFill>
              <a:effectLst/>
              <a:latin typeface="+mn-lt"/>
              <a:ea typeface="+mn-ea"/>
              <a:cs typeface="+mn-cs"/>
            </a:endParaRPr>
          </a:p>
          <a:p>
            <a:r>
              <a:rPr lang="fr-FR" sz="1200" b="0" i="0" kern="1200" dirty="0" smtClean="0">
                <a:solidFill>
                  <a:schemeClr val="tx1"/>
                </a:solidFill>
                <a:effectLst/>
                <a:latin typeface="+mn-lt"/>
                <a:ea typeface="+mn-ea"/>
                <a:cs typeface="+mn-cs"/>
              </a:rPr>
              <a:t>Dans son édition Premium, le progiciel est disponible dans les législations suivantes en standard : </a:t>
            </a:r>
            <a:r>
              <a:rPr lang="fr-FR" sz="1200" b="1" i="0" kern="1200" dirty="0" smtClean="0">
                <a:solidFill>
                  <a:schemeClr val="tx1"/>
                </a:solidFill>
                <a:effectLst/>
                <a:latin typeface="+mn-lt"/>
                <a:ea typeface="+mn-ea"/>
                <a:cs typeface="+mn-cs"/>
              </a:rPr>
              <a:t>France, USA, Espagne, Chine, Royaume Uni, </a:t>
            </a:r>
            <a:r>
              <a:rPr lang="fr-FR" sz="1200" b="0" i="0" kern="1200" dirty="0" smtClean="0">
                <a:solidFill>
                  <a:schemeClr val="tx1"/>
                </a:solidFill>
                <a:effectLst/>
                <a:latin typeface="+mn-lt"/>
                <a:ea typeface="+mn-ea"/>
                <a:cs typeface="+mn-cs"/>
              </a:rPr>
              <a:t>Italie, Portugal, Argentine, Allemagne, Suisse. P</a:t>
            </a:r>
          </a:p>
          <a:p>
            <a:r>
              <a:rPr lang="fr-FR" sz="1200" b="0" i="0" kern="1200" dirty="0" smtClean="0">
                <a:solidFill>
                  <a:schemeClr val="tx1"/>
                </a:solidFill>
                <a:effectLst/>
                <a:latin typeface="+mn-lt"/>
                <a:ea typeface="+mn-ea"/>
                <a:cs typeface="+mn-cs"/>
              </a:rPr>
              <a:t>Par législation standard, on entend un progiciel entièrement pré-packagé, intégrant un </a:t>
            </a:r>
            <a:r>
              <a:rPr lang="fr-FR" sz="1200" b="1" i="0" kern="1200" dirty="0" err="1" smtClean="0">
                <a:solidFill>
                  <a:schemeClr val="tx1"/>
                </a:solidFill>
                <a:effectLst/>
                <a:latin typeface="+mn-lt"/>
                <a:ea typeface="+mn-ea"/>
                <a:cs typeface="+mn-cs"/>
              </a:rPr>
              <a:t>préparamétrage</a:t>
            </a:r>
            <a:r>
              <a:rPr lang="fr-FR" sz="1200" b="1" i="0" kern="1200" dirty="0" smtClean="0">
                <a:solidFill>
                  <a:schemeClr val="tx1"/>
                </a:solidFill>
                <a:effectLst/>
                <a:latin typeface="+mn-lt"/>
                <a:ea typeface="+mn-ea"/>
                <a:cs typeface="+mn-cs"/>
              </a:rPr>
              <a:t> complet : états légaux, plan comptable de référence lorsqu'il existe, fichiers bancaires, règles de taxe (TVA, IVA par exemple).</a:t>
            </a:r>
          </a:p>
          <a:p>
            <a:r>
              <a:rPr lang="fr-FR" sz="1200" b="0" i="0" kern="1200" dirty="0" smtClean="0">
                <a:solidFill>
                  <a:schemeClr val="tx1"/>
                </a:solidFill>
                <a:effectLst/>
                <a:latin typeface="+mn-lt"/>
                <a:ea typeface="+mn-ea"/>
                <a:cs typeface="+mn-cs"/>
              </a:rPr>
              <a:t>Indépendamment de ces législations standard, le progiciel est installé dans plus de 35 pays au prix de paramétrages complémentaire</a:t>
            </a:r>
          </a:p>
          <a:p>
            <a:endParaRPr lang="fr-FR" dirty="0"/>
          </a:p>
        </p:txBody>
      </p:sp>
      <p:sp>
        <p:nvSpPr>
          <p:cNvPr id="4" name="Espace réservé du numéro de diapositive 3"/>
          <p:cNvSpPr>
            <a:spLocks noGrp="1"/>
          </p:cNvSpPr>
          <p:nvPr>
            <p:ph type="sldNum" sz="quarter" idx="10"/>
          </p:nvPr>
        </p:nvSpPr>
        <p:spPr/>
        <p:txBody>
          <a:bodyPr/>
          <a:lstStyle/>
          <a:p>
            <a:fld id="{EE99F582-6402-423F-831D-7B9648B3C0FE}" type="slidenum">
              <a:rPr lang="fr-FR" smtClean="0"/>
              <a:pPr/>
              <a:t>8</a:t>
            </a:fld>
            <a:endParaRPr lang="fr-FR"/>
          </a:p>
        </p:txBody>
      </p:sp>
    </p:spTree>
    <p:extLst>
      <p:ext uri="{BB962C8B-B14F-4D97-AF65-F5344CB8AC3E}">
        <p14:creationId xmlns:p14="http://schemas.microsoft.com/office/powerpoint/2010/main" val="39461210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Didier+Emilie</a:t>
            </a:r>
            <a:endParaRPr lang="fr-FR" dirty="0"/>
          </a:p>
        </p:txBody>
      </p:sp>
      <p:sp>
        <p:nvSpPr>
          <p:cNvPr id="4" name="Espace réservé du numéro de diapositive 3"/>
          <p:cNvSpPr>
            <a:spLocks noGrp="1"/>
          </p:cNvSpPr>
          <p:nvPr>
            <p:ph type="sldNum" sz="quarter" idx="10"/>
          </p:nvPr>
        </p:nvSpPr>
        <p:spPr/>
        <p:txBody>
          <a:bodyPr/>
          <a:lstStyle/>
          <a:p>
            <a:fld id="{EE99F582-6402-423F-831D-7B9648B3C0FE}" type="slidenum">
              <a:rPr lang="fr-FR" smtClean="0"/>
              <a:pPr/>
              <a:t>9</a:t>
            </a:fld>
            <a:endParaRPr lang="fr-F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Thibault</a:t>
            </a:r>
            <a:endParaRPr lang="fr-FR" dirty="0"/>
          </a:p>
        </p:txBody>
      </p:sp>
      <p:sp>
        <p:nvSpPr>
          <p:cNvPr id="4" name="Espace réservé du numéro de diapositive 3"/>
          <p:cNvSpPr>
            <a:spLocks noGrp="1"/>
          </p:cNvSpPr>
          <p:nvPr>
            <p:ph type="sldNum" sz="quarter" idx="10"/>
          </p:nvPr>
        </p:nvSpPr>
        <p:spPr/>
        <p:txBody>
          <a:bodyPr/>
          <a:lstStyle/>
          <a:p>
            <a:fld id="{EE99F582-6402-423F-831D-7B9648B3C0FE}" type="slidenum">
              <a:rPr lang="fr-FR" smtClean="0"/>
              <a:pPr/>
              <a:t>10</a:t>
            </a:fld>
            <a:endParaRPr lang="fr-F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EE99F582-6402-423F-831D-7B9648B3C0FE}" type="slidenum">
              <a:rPr lang="fr-FR" smtClean="0"/>
              <a:pPr/>
              <a:t>12</a:t>
            </a:fld>
            <a:endParaRPr lang="fr-FR"/>
          </a:p>
        </p:txBody>
      </p:sp>
    </p:spTree>
    <p:extLst>
      <p:ext uri="{BB962C8B-B14F-4D97-AF65-F5344CB8AC3E}">
        <p14:creationId xmlns:p14="http://schemas.microsoft.com/office/powerpoint/2010/main" val="6972917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700</a:t>
            </a:r>
            <a:r>
              <a:rPr lang="fr-FR" baseline="0" dirty="0" smtClean="0"/>
              <a:t> J/H * 5 jours par semaine</a:t>
            </a:r>
          </a:p>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1 case = 1 semaine = 5 jours</a:t>
            </a:r>
          </a:p>
          <a:p>
            <a:r>
              <a:rPr lang="fr-FR" dirty="0" smtClean="0"/>
              <a:t>28 semaines = 98k€</a:t>
            </a:r>
          </a:p>
          <a:p>
            <a:endParaRPr lang="fr-FR" dirty="0" smtClean="0"/>
          </a:p>
          <a:p>
            <a:endParaRPr lang="fr-FR" dirty="0"/>
          </a:p>
        </p:txBody>
      </p:sp>
      <p:sp>
        <p:nvSpPr>
          <p:cNvPr id="4" name="Espace réservé du numéro de diapositive 3"/>
          <p:cNvSpPr>
            <a:spLocks noGrp="1"/>
          </p:cNvSpPr>
          <p:nvPr>
            <p:ph type="sldNum" sz="quarter" idx="10"/>
          </p:nvPr>
        </p:nvSpPr>
        <p:spPr/>
        <p:txBody>
          <a:bodyPr/>
          <a:lstStyle/>
          <a:p>
            <a:fld id="{EE99F582-6402-423F-831D-7B9648B3C0FE}" type="slidenum">
              <a:rPr lang="fr-FR" smtClean="0"/>
              <a:pPr/>
              <a:t>13</a:t>
            </a:fld>
            <a:endParaRPr lang="fr-FR"/>
          </a:p>
        </p:txBody>
      </p:sp>
    </p:spTree>
    <p:extLst>
      <p:ext uri="{BB962C8B-B14F-4D97-AF65-F5344CB8AC3E}">
        <p14:creationId xmlns:p14="http://schemas.microsoft.com/office/powerpoint/2010/main" val="6972917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0" y="2157319"/>
            <a:ext cx="8915400" cy="877824"/>
          </a:xfrm>
        </p:spPr>
        <p:txBody>
          <a:bodyPr/>
          <a:lstStyle/>
          <a:p>
            <a:r>
              <a:rPr lang="fr-FR" smtClean="0"/>
              <a:t>Cliquez et modifiez le titre</a:t>
            </a:r>
            <a:endParaRPr/>
          </a:p>
        </p:txBody>
      </p:sp>
      <p:sp>
        <p:nvSpPr>
          <p:cNvPr id="3" name="Subtitle 2"/>
          <p:cNvSpPr>
            <a:spLocks noGrp="1"/>
          </p:cNvSpPr>
          <p:nvPr>
            <p:ph type="subTitle" idx="1"/>
          </p:nvPr>
        </p:nvSpPr>
        <p:spPr>
          <a:xfrm>
            <a:off x="914400" y="3034553"/>
            <a:ext cx="8001000" cy="3823447"/>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292608" tIns="91440" rIns="274320" bIns="91440" rtlCol="0" anchor="t" anchorCtr="0">
            <a:normAutofit/>
          </a:bodyPr>
          <a:lstStyle>
            <a:lvl1pPr marL="0" indent="0" algn="l" defTabSz="914400" rtl="0" eaLnBrk="1" latinLnBrk="0" hangingPunct="1">
              <a:spcBef>
                <a:spcPts val="2000"/>
              </a:spcBef>
              <a:buClr>
                <a:schemeClr val="accent1"/>
              </a:buClr>
              <a:buFont typeface="Wingdings 2" pitchFamily="18" charset="2"/>
              <a:buNone/>
              <a:defRPr sz="1800" kern="1200">
                <a:solidFill>
                  <a:schemeClr val="tx1">
                    <a:lumMod val="65000"/>
                    <a:lumOff val="3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dirty="0"/>
          </a:p>
        </p:txBody>
      </p:sp>
      <p:sp>
        <p:nvSpPr>
          <p:cNvPr id="4" name="Date Placeholder 3"/>
          <p:cNvSpPr>
            <a:spLocks noGrp="1"/>
          </p:cNvSpPr>
          <p:nvPr>
            <p:ph type="dt" sz="half" idx="10"/>
          </p:nvPr>
        </p:nvSpPr>
        <p:spPr/>
        <p:txBody>
          <a:bodyPr/>
          <a:lstStyle/>
          <a:p>
            <a:fld id="{943B3F41-6367-4488-B394-1C6DF5AD540A}" type="datetime1">
              <a:rPr lang="fr-FR" smtClean="0"/>
              <a:pPr/>
              <a:t>08/01/13</a:t>
            </a:fld>
            <a:endParaRPr lang="fr-FR"/>
          </a:p>
        </p:txBody>
      </p:sp>
      <p:sp>
        <p:nvSpPr>
          <p:cNvPr id="5" name="Footer Placeholder 4"/>
          <p:cNvSpPr>
            <a:spLocks noGrp="1"/>
          </p:cNvSpPr>
          <p:nvPr>
            <p:ph type="ftr" sz="quarter" idx="11"/>
          </p:nvPr>
        </p:nvSpPr>
        <p:spPr/>
        <p:txBody>
          <a:bodyPr/>
          <a:lstStyle/>
          <a:p>
            <a:r>
              <a:rPr lang="fr-FR" smtClean="0"/>
              <a:t>Mise en place de la solution SAGE X3 pour le compte de la société PANELS</a:t>
            </a:r>
            <a:endParaRPr lang="fr-FR"/>
          </a:p>
        </p:txBody>
      </p:sp>
      <p:sp>
        <p:nvSpPr>
          <p:cNvPr id="6" name="Slide Number Placeholder 5"/>
          <p:cNvSpPr>
            <a:spLocks noGrp="1"/>
          </p:cNvSpPr>
          <p:nvPr>
            <p:ph type="sldNum" sz="quarter" idx="12"/>
          </p:nvPr>
        </p:nvSpPr>
        <p:spPr/>
        <p:txBody>
          <a:bodyPr/>
          <a:lstStyle/>
          <a:p>
            <a:fld id="{1AC961EC-0662-48B4-B27E-4FC84014A98A}" type="slidenum">
              <a:rPr lang="fr-FR" smtClean="0"/>
              <a:pPr/>
              <a:t>‹#›</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Cliquez et modifiez le titre</a:t>
            </a:r>
            <a:endParaRPr/>
          </a:p>
        </p:txBody>
      </p:sp>
      <p:sp>
        <p:nvSpPr>
          <p:cNvPr id="3" name="Content Placeholder 2"/>
          <p:cNvSpPr>
            <a:spLocks noGrp="1"/>
          </p:cNvSpPr>
          <p:nvPr>
            <p:ph idx="1"/>
          </p:nvPr>
        </p:nvSpPr>
        <p:spPr/>
        <p:txBody>
          <a:bodyPr/>
          <a:lstStyle>
            <a:lvl5pPr>
              <a:defRPr/>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dirty="0"/>
          </a:p>
        </p:txBody>
      </p:sp>
      <p:sp>
        <p:nvSpPr>
          <p:cNvPr id="4" name="Date Placeholder 3"/>
          <p:cNvSpPr>
            <a:spLocks noGrp="1"/>
          </p:cNvSpPr>
          <p:nvPr>
            <p:ph type="dt" sz="half" idx="10"/>
          </p:nvPr>
        </p:nvSpPr>
        <p:spPr/>
        <p:txBody>
          <a:bodyPr/>
          <a:lstStyle/>
          <a:p>
            <a:fld id="{689E6A4D-FCE6-4EAE-B1F5-1DDB2A62F082}" type="datetime1">
              <a:rPr lang="fr-FR" smtClean="0"/>
              <a:pPr/>
              <a:t>08/01/13</a:t>
            </a:fld>
            <a:endParaRPr lang="fr-FR"/>
          </a:p>
        </p:txBody>
      </p:sp>
      <p:sp>
        <p:nvSpPr>
          <p:cNvPr id="5" name="Footer Placeholder 4"/>
          <p:cNvSpPr>
            <a:spLocks noGrp="1"/>
          </p:cNvSpPr>
          <p:nvPr>
            <p:ph type="ftr" sz="quarter" idx="11"/>
          </p:nvPr>
        </p:nvSpPr>
        <p:spPr/>
        <p:txBody>
          <a:bodyPr/>
          <a:lstStyle/>
          <a:p>
            <a:r>
              <a:rPr lang="fr-FR" smtClean="0"/>
              <a:t>Mise en place de la solution SAGE X3 pour le compte de la société PANELS</a:t>
            </a:r>
            <a:endParaRPr lang="fr-FR" dirty="0"/>
          </a:p>
        </p:txBody>
      </p:sp>
      <p:sp>
        <p:nvSpPr>
          <p:cNvPr id="6" name="Slide Number Placeholder 5"/>
          <p:cNvSpPr>
            <a:spLocks noGrp="1"/>
          </p:cNvSpPr>
          <p:nvPr>
            <p:ph type="sldNum" sz="quarter" idx="12"/>
          </p:nvPr>
        </p:nvSpPr>
        <p:spPr/>
        <p:txBody>
          <a:bodyPr/>
          <a:lstStyle/>
          <a:p>
            <a:fld id="{1AC961EC-0662-48B4-B27E-4FC84014A98A}" type="slidenum">
              <a:rPr lang="fr-FR" smtClean="0"/>
              <a:pPr/>
              <a:t>‹#›</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iapositive de titre avec image">
    <p:spTree>
      <p:nvGrpSpPr>
        <p:cNvPr id="1" name=""/>
        <p:cNvGrpSpPr/>
        <p:nvPr/>
      </p:nvGrpSpPr>
      <p:grpSpPr>
        <a:xfrm>
          <a:off x="0" y="0"/>
          <a:ext cx="0" cy="0"/>
          <a:chOff x="0" y="0"/>
          <a:chExt cx="0" cy="0"/>
        </a:xfrm>
      </p:grpSpPr>
      <p:sp>
        <p:nvSpPr>
          <p:cNvPr id="2" name="Title 1"/>
          <p:cNvSpPr>
            <a:spLocks noGrp="1"/>
          </p:cNvSpPr>
          <p:nvPr>
            <p:ph type="ctrTitle"/>
          </p:nvPr>
        </p:nvSpPr>
        <p:spPr>
          <a:xfrm>
            <a:off x="0" y="5025435"/>
            <a:ext cx="8915400" cy="914400"/>
          </a:xfrm>
        </p:spPr>
        <p:txBody>
          <a:bodyPr/>
          <a:lstStyle/>
          <a:p>
            <a:r>
              <a:rPr lang="fr-FR" smtClean="0"/>
              <a:t>Cliquez et modifiez le titre</a:t>
            </a:r>
            <a:endParaRPr/>
          </a:p>
        </p:txBody>
      </p:sp>
      <p:sp>
        <p:nvSpPr>
          <p:cNvPr id="3" name="Subtitle 2"/>
          <p:cNvSpPr>
            <a:spLocks noGrp="1"/>
          </p:cNvSpPr>
          <p:nvPr>
            <p:ph type="subTitle" idx="1"/>
          </p:nvPr>
        </p:nvSpPr>
        <p:spPr>
          <a:xfrm>
            <a:off x="914400" y="5943600"/>
            <a:ext cx="8001000" cy="914400"/>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92608" tIns="91440" rIns="274320" bIns="91440" rtlCol="0" anchor="t" anchorCtr="0"/>
          <a:lstStyle>
            <a:lvl1pPr marL="0" indent="0" algn="l" defTabSz="914400" rtl="0" eaLnBrk="1" latinLnBrk="0" hangingPunct="1">
              <a:spcBef>
                <a:spcPts val="300"/>
              </a:spcBef>
              <a:buNone/>
              <a:defRPr sz="1800" kern="1200">
                <a:solidFill>
                  <a:schemeClr val="tx1">
                    <a:lumMod val="65000"/>
                    <a:lumOff val="3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dirty="0"/>
          </a:p>
        </p:txBody>
      </p:sp>
      <p:sp>
        <p:nvSpPr>
          <p:cNvPr id="4" name="Date Placeholder 3"/>
          <p:cNvSpPr>
            <a:spLocks noGrp="1"/>
          </p:cNvSpPr>
          <p:nvPr>
            <p:ph type="dt" sz="half" idx="10"/>
          </p:nvPr>
        </p:nvSpPr>
        <p:spPr/>
        <p:txBody>
          <a:bodyPr/>
          <a:lstStyle/>
          <a:p>
            <a:fld id="{9E86AC1E-834D-41D3-ACEB-3DED5FBF24BA}" type="datetime1">
              <a:rPr lang="fr-FR" smtClean="0"/>
              <a:pPr/>
              <a:t>08/01/13</a:t>
            </a:fld>
            <a:endParaRPr lang="fr-FR"/>
          </a:p>
        </p:txBody>
      </p:sp>
      <p:sp>
        <p:nvSpPr>
          <p:cNvPr id="5" name="Footer Placeholder 4"/>
          <p:cNvSpPr>
            <a:spLocks noGrp="1"/>
          </p:cNvSpPr>
          <p:nvPr>
            <p:ph type="ftr" sz="quarter" idx="11"/>
          </p:nvPr>
        </p:nvSpPr>
        <p:spPr/>
        <p:txBody>
          <a:bodyPr/>
          <a:lstStyle/>
          <a:p>
            <a:r>
              <a:rPr lang="fr-FR" smtClean="0"/>
              <a:t>Mise en place de la solution SAGE X3 pour le compte de la société PANELS</a:t>
            </a:r>
            <a:endParaRPr lang="fr-FR"/>
          </a:p>
        </p:txBody>
      </p:sp>
      <p:sp>
        <p:nvSpPr>
          <p:cNvPr id="9" name="Picture Placeholder 8"/>
          <p:cNvSpPr>
            <a:spLocks noGrp="1"/>
          </p:cNvSpPr>
          <p:nvPr>
            <p:ph type="pic" sz="quarter" idx="13"/>
          </p:nvPr>
        </p:nvSpPr>
        <p:spPr>
          <a:xfrm>
            <a:off x="927100" y="1129553"/>
            <a:ext cx="7988300" cy="3886200"/>
          </a:xfrm>
        </p:spPr>
        <p:txBody>
          <a:bodyPr>
            <a:normAutofit/>
          </a:bodyPr>
          <a:lstStyle>
            <a:lvl1pPr marL="0" indent="0">
              <a:buNone/>
              <a:defRPr sz="1800"/>
            </a:lvl1pPr>
          </a:lstStyle>
          <a:p>
            <a:r>
              <a:rPr lang="fr-FR" smtClean="0"/>
              <a:t>Faire glisser l'image vers l'espace réservé ou cliquer sur l'icône pour l'ajouter</a:t>
            </a:r>
            <a:endParaRPr/>
          </a:p>
        </p:txBody>
      </p:sp>
    </p:spTree>
  </p:cSld>
  <p:clrMapOvr>
    <a:masterClrMapping/>
  </p:clrMapOvr>
  <p:hf hdr="0"/>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0" y="3200399"/>
            <a:ext cx="8915400" cy="2286000"/>
          </a:xfrm>
          <a:solidFill>
            <a:schemeClr val="tx2"/>
          </a:solidFill>
        </p:spPr>
        <p:txBody>
          <a:bodyPr vert="horz" lIns="1188720" tIns="45720" rIns="274320" bIns="45720" rtlCol="0" anchor="b" anchorCtr="0">
            <a:normAutofit/>
          </a:bodyPr>
          <a:lstStyle>
            <a:lvl1pPr marL="0" indent="0" algn="l" defTabSz="914400" rtl="0" eaLnBrk="1" latinLnBrk="0" hangingPunct="1">
              <a:spcBef>
                <a:spcPct val="0"/>
              </a:spcBef>
              <a:buNone/>
              <a:defRPr sz="3600" kern="1200">
                <a:solidFill>
                  <a:schemeClr val="bg1"/>
                </a:solidFill>
                <a:latin typeface="+mj-lt"/>
                <a:ea typeface="+mj-ea"/>
                <a:cs typeface="+mj-cs"/>
              </a:defRPr>
            </a:lvl1pPr>
          </a:lstStyle>
          <a:p>
            <a:r>
              <a:rPr lang="fr-FR" smtClean="0"/>
              <a:t>Cliquez et modifiez le titre</a:t>
            </a:r>
            <a:endParaRPr/>
          </a:p>
        </p:txBody>
      </p:sp>
      <p:sp>
        <p:nvSpPr>
          <p:cNvPr id="3" name="Text Placeholder 2"/>
          <p:cNvSpPr>
            <a:spLocks noGrp="1"/>
          </p:cNvSpPr>
          <p:nvPr>
            <p:ph type="body" idx="1"/>
          </p:nvPr>
        </p:nvSpPr>
        <p:spPr>
          <a:xfrm>
            <a:off x="914400" y="5484607"/>
            <a:ext cx="8001000" cy="777240"/>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292608" tIns="91440" rIns="274320" bIns="91440" rtlCol="0" anchor="ctr" anchorCtr="0">
            <a:normAutofit/>
          </a:bodyPr>
          <a:lstStyle>
            <a:lvl1pPr marL="0" indent="0" algn="l" defTabSz="914400" rtl="0" eaLnBrk="1" latinLnBrk="0" hangingPunct="1">
              <a:spcBef>
                <a:spcPts val="300"/>
              </a:spcBef>
              <a:buClr>
                <a:schemeClr val="accent1"/>
              </a:buClr>
              <a:buFont typeface="Wingdings 2" pitchFamily="18" charset="2"/>
              <a:buNone/>
              <a:defRPr sz="1800" kern="1200">
                <a:solidFill>
                  <a:schemeClr val="tx1">
                    <a:lumMod val="65000"/>
                    <a:lumOff val="35000"/>
                  </a:schemeClr>
                </a:solidFill>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Date Placeholder 3"/>
          <p:cNvSpPr>
            <a:spLocks noGrp="1"/>
          </p:cNvSpPr>
          <p:nvPr>
            <p:ph type="dt" sz="half" idx="10"/>
          </p:nvPr>
        </p:nvSpPr>
        <p:spPr/>
        <p:txBody>
          <a:bodyPr/>
          <a:lstStyle/>
          <a:p>
            <a:fld id="{9E86AC1E-834D-41D3-ACEB-3DED5FBF24BA}" type="datetime1">
              <a:rPr lang="fr-FR" smtClean="0"/>
              <a:pPr/>
              <a:t>08/01/13</a:t>
            </a:fld>
            <a:endParaRPr lang="fr-FR"/>
          </a:p>
        </p:txBody>
      </p:sp>
      <p:sp>
        <p:nvSpPr>
          <p:cNvPr id="5" name="Footer Placeholder 4"/>
          <p:cNvSpPr>
            <a:spLocks noGrp="1"/>
          </p:cNvSpPr>
          <p:nvPr>
            <p:ph type="ftr" sz="quarter" idx="11"/>
          </p:nvPr>
        </p:nvSpPr>
        <p:spPr/>
        <p:txBody>
          <a:bodyPr/>
          <a:lstStyle/>
          <a:p>
            <a:r>
              <a:rPr lang="fr-FR" smtClean="0"/>
              <a:t>Mise en place de la solution SAGE X3 pour le compte de la société PANELS</a:t>
            </a:r>
            <a:endParaRPr lang="fr-FR"/>
          </a:p>
        </p:txBody>
      </p:sp>
      <p:sp>
        <p:nvSpPr>
          <p:cNvPr id="6" name="Slide Number Placeholder 5"/>
          <p:cNvSpPr>
            <a:spLocks noGrp="1"/>
          </p:cNvSpPr>
          <p:nvPr>
            <p:ph type="sldNum" sz="quarter" idx="12"/>
          </p:nvPr>
        </p:nvSpPr>
        <p:spPr/>
        <p:txBody>
          <a:bodyPr/>
          <a:lstStyle/>
          <a:p>
            <a:fld id="{1AC961EC-0662-48B4-B27E-4FC84014A98A}" type="slidenum">
              <a:rPr lang="fr-FR" smtClean="0"/>
              <a:pPr/>
              <a:t>‹#›</a:t>
            </a:fld>
            <a:endParaRPr lang="fr-FR"/>
          </a:p>
        </p:txBody>
      </p:sp>
    </p:spTree>
  </p:cSld>
  <p:clrMapOvr>
    <a:masterClrMapping/>
  </p:clrMapOvr>
  <p:hf hdr="0"/>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Cliquez et modifiez le titre</a:t>
            </a:r>
            <a:endParaRPr/>
          </a:p>
        </p:txBody>
      </p:sp>
      <p:sp>
        <p:nvSpPr>
          <p:cNvPr id="3" name="Content Placeholder 2"/>
          <p:cNvSpPr>
            <a:spLocks noGrp="1"/>
          </p:cNvSpPr>
          <p:nvPr>
            <p:ph sz="half" idx="1"/>
          </p:nvPr>
        </p:nvSpPr>
        <p:spPr>
          <a:xfrm>
            <a:off x="1117600" y="2595563"/>
            <a:ext cx="3566160" cy="3681412"/>
          </a:xfrm>
        </p:spPr>
        <p:txBody>
          <a:bodyPr>
            <a:normAutofit/>
          </a:bodyPr>
          <a:lstStyle>
            <a:lvl1pPr>
              <a:defRPr sz="1800"/>
            </a:lvl1pPr>
            <a:lvl2pPr>
              <a:defRPr sz="1800"/>
            </a:lvl2pPr>
            <a:lvl3pPr>
              <a:defRPr sz="1800"/>
            </a:lvl3pPr>
            <a:lvl4pPr>
              <a:defRPr sz="1800"/>
            </a:lvl4pPr>
            <a:lvl5pPr>
              <a:defRPr sz="1800"/>
            </a:lvl5pPr>
            <a:lvl6pPr marL="2055813" indent="-344488">
              <a:defRPr sz="1800"/>
            </a:lvl6pPr>
            <a:lvl7pPr marL="2055813" indent="-344488">
              <a:defRPr sz="1800"/>
            </a:lvl7pPr>
            <a:lvl8pPr marL="2055813" indent="-344488">
              <a:defRPr sz="1800"/>
            </a:lvl8pPr>
            <a:lvl9pPr marL="2055813" indent="-344488">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dirty="0"/>
          </a:p>
        </p:txBody>
      </p:sp>
      <p:sp>
        <p:nvSpPr>
          <p:cNvPr id="4" name="Content Placeholder 3"/>
          <p:cNvSpPr>
            <a:spLocks noGrp="1"/>
          </p:cNvSpPr>
          <p:nvPr>
            <p:ph sz="half" idx="2"/>
          </p:nvPr>
        </p:nvSpPr>
        <p:spPr>
          <a:xfrm>
            <a:off x="5147534" y="2595563"/>
            <a:ext cx="3566160" cy="3681412"/>
          </a:xfrm>
        </p:spPr>
        <p:txBody>
          <a:bodyPr>
            <a:normAutofit/>
          </a:bodyPr>
          <a:lstStyle>
            <a:lvl1pPr>
              <a:defRPr sz="1800"/>
            </a:lvl1pPr>
            <a:lvl2pPr>
              <a:defRPr sz="1800"/>
            </a:lvl2pPr>
            <a:lvl3pPr>
              <a:defRPr sz="1800"/>
            </a:lvl3pPr>
            <a:lvl4pPr>
              <a:defRPr sz="1800"/>
            </a:lvl4pPr>
            <a:lvl5pPr>
              <a:defRPr sz="1800"/>
            </a:lvl5pPr>
            <a:lvl6pPr marL="2055813" indent="-344488">
              <a:defRPr sz="1800"/>
            </a:lvl6pPr>
            <a:lvl7pPr marL="2055813" indent="-344488">
              <a:defRPr sz="1800"/>
            </a:lvl7pPr>
            <a:lvl8pPr marL="2055813" indent="-344488">
              <a:defRPr sz="1800"/>
            </a:lvl8pPr>
            <a:lvl9pPr marL="2055813" indent="-344488">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dirty="0"/>
          </a:p>
        </p:txBody>
      </p:sp>
      <p:sp>
        <p:nvSpPr>
          <p:cNvPr id="5" name="Date Placeholder 4"/>
          <p:cNvSpPr>
            <a:spLocks noGrp="1"/>
          </p:cNvSpPr>
          <p:nvPr>
            <p:ph type="dt" sz="half" idx="10"/>
          </p:nvPr>
        </p:nvSpPr>
        <p:spPr>
          <a:xfrm>
            <a:off x="6580094" y="188259"/>
            <a:ext cx="2133600" cy="365125"/>
          </a:xfrm>
        </p:spPr>
        <p:txBody>
          <a:bodyPr/>
          <a:lstStyle/>
          <a:p>
            <a:fld id="{DD72E9F3-8EA0-4AC7-B2E2-0D42F1166CF6}" type="datetime1">
              <a:rPr lang="fr-FR" smtClean="0"/>
              <a:pPr/>
              <a:t>08/01/13</a:t>
            </a:fld>
            <a:endParaRPr lang="fr-FR"/>
          </a:p>
        </p:txBody>
      </p:sp>
      <p:sp>
        <p:nvSpPr>
          <p:cNvPr id="6" name="Footer Placeholder 5"/>
          <p:cNvSpPr>
            <a:spLocks noGrp="1"/>
          </p:cNvSpPr>
          <p:nvPr>
            <p:ph type="ftr" sz="quarter" idx="11"/>
          </p:nvPr>
        </p:nvSpPr>
        <p:spPr/>
        <p:txBody>
          <a:bodyPr/>
          <a:lstStyle/>
          <a:p>
            <a:r>
              <a:rPr lang="fr-FR" smtClean="0"/>
              <a:t>Mise en place de la solution SAGE X3 pour le compte de la société PANELS</a:t>
            </a:r>
            <a:endParaRPr lang="fr-FR"/>
          </a:p>
        </p:txBody>
      </p:sp>
      <p:sp>
        <p:nvSpPr>
          <p:cNvPr id="7" name="Slide Number Placeholder 6"/>
          <p:cNvSpPr>
            <a:spLocks noGrp="1"/>
          </p:cNvSpPr>
          <p:nvPr>
            <p:ph type="sldNum" sz="quarter" idx="12"/>
          </p:nvPr>
        </p:nvSpPr>
        <p:spPr/>
        <p:txBody>
          <a:bodyPr/>
          <a:lstStyle/>
          <a:p>
            <a:fld id="{1AC961EC-0662-48B4-B27E-4FC84014A98A}" type="slidenum">
              <a:rPr lang="fr-FR" smtClean="0"/>
              <a:pPr/>
              <a:t>‹#›</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smtClean="0"/>
              <a:t>Cliquez et modifiez le titre</a:t>
            </a:r>
            <a:endParaRPr/>
          </a:p>
        </p:txBody>
      </p:sp>
      <p:sp>
        <p:nvSpPr>
          <p:cNvPr id="3" name="Text Placeholder 2"/>
          <p:cNvSpPr>
            <a:spLocks noGrp="1"/>
          </p:cNvSpPr>
          <p:nvPr>
            <p:ph type="body" idx="1"/>
          </p:nvPr>
        </p:nvSpPr>
        <p:spPr>
          <a:xfrm>
            <a:off x="1120588" y="2017713"/>
            <a:ext cx="3566160" cy="877887"/>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Content Placeholder 3"/>
          <p:cNvSpPr>
            <a:spLocks noGrp="1"/>
          </p:cNvSpPr>
          <p:nvPr>
            <p:ph sz="half" idx="2"/>
          </p:nvPr>
        </p:nvSpPr>
        <p:spPr>
          <a:xfrm>
            <a:off x="1120588" y="3065929"/>
            <a:ext cx="3566160" cy="3211046"/>
          </a:xfrm>
        </p:spPr>
        <p:txBody>
          <a:bodyPr>
            <a:normAutofit/>
          </a:bodyPr>
          <a:lstStyle>
            <a:lvl1pPr>
              <a:defRPr sz="1800"/>
            </a:lvl1pPr>
            <a:lvl2pPr>
              <a:defRPr sz="1800"/>
            </a:lvl2pPr>
            <a:lvl3pPr>
              <a:defRPr sz="1800"/>
            </a:lvl3pPr>
            <a:lvl4pPr>
              <a:defRPr sz="1800"/>
            </a:lvl4pPr>
            <a:lvl5pPr>
              <a:defRPr sz="1800"/>
            </a:lvl5pPr>
            <a:lvl6pPr marL="2055813" indent="-344488">
              <a:defRPr sz="1600"/>
            </a:lvl6pPr>
            <a:lvl7pPr marL="2055813" indent="-344488">
              <a:defRPr sz="1600"/>
            </a:lvl7pPr>
            <a:lvl8pPr marL="2055813" indent="-344488">
              <a:defRPr sz="1600"/>
            </a:lvl8pPr>
            <a:lvl9pPr marL="2055813" indent="-344488">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dirty="0"/>
          </a:p>
        </p:txBody>
      </p:sp>
      <p:sp>
        <p:nvSpPr>
          <p:cNvPr id="5" name="Text Placeholder 4"/>
          <p:cNvSpPr>
            <a:spLocks noGrp="1"/>
          </p:cNvSpPr>
          <p:nvPr>
            <p:ph type="body" sz="quarter" idx="3"/>
          </p:nvPr>
        </p:nvSpPr>
        <p:spPr>
          <a:xfrm>
            <a:off x="5147534" y="2017713"/>
            <a:ext cx="3566160" cy="877887"/>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Content Placeholder 5"/>
          <p:cNvSpPr>
            <a:spLocks noGrp="1"/>
          </p:cNvSpPr>
          <p:nvPr>
            <p:ph sz="quarter" idx="4"/>
          </p:nvPr>
        </p:nvSpPr>
        <p:spPr>
          <a:xfrm>
            <a:off x="5147534" y="3065929"/>
            <a:ext cx="3566160" cy="3211046"/>
          </a:xfrm>
        </p:spPr>
        <p:txBody>
          <a:bodyPr>
            <a:normAutofit/>
          </a:bodyPr>
          <a:lstStyle>
            <a:lvl1pPr>
              <a:defRPr sz="1800"/>
            </a:lvl1pPr>
            <a:lvl2pPr>
              <a:defRPr sz="1800"/>
            </a:lvl2pPr>
            <a:lvl3pPr>
              <a:defRPr sz="1800"/>
            </a:lvl3pPr>
            <a:lvl4pPr>
              <a:defRPr sz="1800"/>
            </a:lvl4pPr>
            <a:lvl5pPr>
              <a:defRPr sz="1800"/>
            </a:lvl5pPr>
            <a:lvl6pPr marL="2055813" indent="-344488">
              <a:defRPr sz="1600"/>
            </a:lvl6pPr>
            <a:lvl7pPr marL="2055813" indent="-344488">
              <a:defRPr sz="1600"/>
            </a:lvl7pPr>
            <a:lvl8pPr marL="2055813" indent="-344488">
              <a:defRPr sz="1600"/>
            </a:lvl8pPr>
            <a:lvl9pPr marL="2055813" indent="-344488">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dirty="0"/>
          </a:p>
        </p:txBody>
      </p:sp>
      <p:sp>
        <p:nvSpPr>
          <p:cNvPr id="7" name="Date Placeholder 6"/>
          <p:cNvSpPr>
            <a:spLocks noGrp="1"/>
          </p:cNvSpPr>
          <p:nvPr>
            <p:ph type="dt" sz="half" idx="10"/>
          </p:nvPr>
        </p:nvSpPr>
        <p:spPr>
          <a:xfrm>
            <a:off x="6580094" y="188259"/>
            <a:ext cx="2133600" cy="365125"/>
          </a:xfrm>
        </p:spPr>
        <p:txBody>
          <a:bodyPr/>
          <a:lstStyle/>
          <a:p>
            <a:fld id="{7AE4F526-9DC2-4FCE-AEA7-4C114EE3AD03}" type="datetime1">
              <a:rPr lang="fr-FR" smtClean="0"/>
              <a:pPr/>
              <a:t>08/01/13</a:t>
            </a:fld>
            <a:endParaRPr lang="fr-FR"/>
          </a:p>
        </p:txBody>
      </p:sp>
      <p:sp>
        <p:nvSpPr>
          <p:cNvPr id="8" name="Footer Placeholder 7"/>
          <p:cNvSpPr>
            <a:spLocks noGrp="1"/>
          </p:cNvSpPr>
          <p:nvPr>
            <p:ph type="ftr" sz="quarter" idx="11"/>
          </p:nvPr>
        </p:nvSpPr>
        <p:spPr>
          <a:xfrm>
            <a:off x="1120588" y="188259"/>
            <a:ext cx="2895600" cy="365125"/>
          </a:xfrm>
        </p:spPr>
        <p:txBody>
          <a:bodyPr/>
          <a:lstStyle/>
          <a:p>
            <a:r>
              <a:rPr lang="fr-FR" smtClean="0"/>
              <a:t>Mise en place de la solution SAGE X3 pour le compte de la société PANELS</a:t>
            </a:r>
            <a:endParaRPr lang="fr-FR"/>
          </a:p>
        </p:txBody>
      </p:sp>
      <p:sp>
        <p:nvSpPr>
          <p:cNvPr id="9" name="Slide Number Placeholder 8"/>
          <p:cNvSpPr>
            <a:spLocks noGrp="1"/>
          </p:cNvSpPr>
          <p:nvPr>
            <p:ph type="sldNum" sz="quarter" idx="12"/>
          </p:nvPr>
        </p:nvSpPr>
        <p:spPr/>
        <p:txBody>
          <a:bodyPr/>
          <a:lstStyle/>
          <a:p>
            <a:fld id="{1AC961EC-0662-48B4-B27E-4FC84014A98A}" type="slidenum">
              <a:rPr lang="fr-FR" smtClean="0"/>
              <a:pPr/>
              <a:t>‹#›</a:t>
            </a:fld>
            <a:endParaRPr lang="fr-FR"/>
          </a:p>
        </p:txBody>
      </p:sp>
      <p:cxnSp>
        <p:nvCxnSpPr>
          <p:cNvPr id="11" name="Straight Connector 10"/>
          <p:cNvCxnSpPr/>
          <p:nvPr/>
        </p:nvCxnSpPr>
        <p:spPr>
          <a:xfrm>
            <a:off x="1212028" y="2904565"/>
            <a:ext cx="3383280" cy="1588"/>
          </a:xfrm>
          <a:prstGeom prst="line">
            <a:avLst/>
          </a:prstGeom>
          <a:ln w="381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5238974" y="2904565"/>
            <a:ext cx="3383280" cy="1588"/>
          </a:xfrm>
          <a:prstGeom prst="line">
            <a:avLst/>
          </a:prstGeom>
          <a:ln w="381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1212028" y="2904565"/>
            <a:ext cx="3383280" cy="1588"/>
          </a:xfrm>
          <a:prstGeom prst="line">
            <a:avLst/>
          </a:prstGeom>
          <a:ln w="381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5238974" y="2904565"/>
            <a:ext cx="3383280" cy="1588"/>
          </a:xfrm>
          <a:prstGeom prst="line">
            <a:avLst/>
          </a:prstGeom>
          <a:ln w="381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1212028" y="2904565"/>
            <a:ext cx="3383280" cy="1588"/>
          </a:xfrm>
          <a:prstGeom prst="line">
            <a:avLst/>
          </a:prstGeom>
          <a:ln w="381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5238974" y="2904565"/>
            <a:ext cx="3383280" cy="1588"/>
          </a:xfrm>
          <a:prstGeom prst="line">
            <a:avLst/>
          </a:prstGeom>
          <a:ln w="381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Cliquez et modifiez le titre</a:t>
            </a:r>
            <a:endParaRPr/>
          </a:p>
        </p:txBody>
      </p:sp>
      <p:sp>
        <p:nvSpPr>
          <p:cNvPr id="3" name="Date Placeholder 2"/>
          <p:cNvSpPr>
            <a:spLocks noGrp="1"/>
          </p:cNvSpPr>
          <p:nvPr>
            <p:ph type="dt" sz="half" idx="10"/>
          </p:nvPr>
        </p:nvSpPr>
        <p:spPr/>
        <p:txBody>
          <a:bodyPr/>
          <a:lstStyle/>
          <a:p>
            <a:fld id="{0A1CDA48-0C5A-414C-8159-D87E23DCF60F}" type="datetime1">
              <a:rPr lang="fr-FR" smtClean="0"/>
              <a:pPr/>
              <a:t>08/01/13</a:t>
            </a:fld>
            <a:endParaRPr lang="fr-FR"/>
          </a:p>
        </p:txBody>
      </p:sp>
      <p:sp>
        <p:nvSpPr>
          <p:cNvPr id="4" name="Footer Placeholder 3"/>
          <p:cNvSpPr>
            <a:spLocks noGrp="1"/>
          </p:cNvSpPr>
          <p:nvPr>
            <p:ph type="ftr" sz="quarter" idx="11"/>
          </p:nvPr>
        </p:nvSpPr>
        <p:spPr/>
        <p:txBody>
          <a:bodyPr/>
          <a:lstStyle/>
          <a:p>
            <a:r>
              <a:rPr lang="fr-FR" smtClean="0"/>
              <a:t>Mise en place de la solution SAGE X3 pour le compte de la société PANELS</a:t>
            </a:r>
            <a:endParaRPr lang="fr-FR"/>
          </a:p>
        </p:txBody>
      </p:sp>
      <p:sp>
        <p:nvSpPr>
          <p:cNvPr id="5" name="Slide Number Placeholder 4"/>
          <p:cNvSpPr>
            <a:spLocks noGrp="1"/>
          </p:cNvSpPr>
          <p:nvPr>
            <p:ph type="sldNum" sz="quarter" idx="12"/>
          </p:nvPr>
        </p:nvSpPr>
        <p:spPr/>
        <p:txBody>
          <a:bodyPr/>
          <a:lstStyle/>
          <a:p>
            <a:fld id="{1AC961EC-0662-48B4-B27E-4FC84014A98A}" type="slidenum">
              <a:rPr lang="fr-FR" smtClean="0"/>
              <a:pPr/>
              <a:t>‹#›</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BA764B-D6F5-4EF3-B970-F1192D221B00}" type="datetime1">
              <a:rPr lang="fr-FR" smtClean="0"/>
              <a:pPr/>
              <a:t>08/01/13</a:t>
            </a:fld>
            <a:endParaRPr lang="fr-FR"/>
          </a:p>
        </p:txBody>
      </p:sp>
      <p:sp>
        <p:nvSpPr>
          <p:cNvPr id="3" name="Footer Placeholder 2"/>
          <p:cNvSpPr>
            <a:spLocks noGrp="1"/>
          </p:cNvSpPr>
          <p:nvPr>
            <p:ph type="ftr" sz="quarter" idx="11"/>
          </p:nvPr>
        </p:nvSpPr>
        <p:spPr/>
        <p:txBody>
          <a:bodyPr/>
          <a:lstStyle/>
          <a:p>
            <a:r>
              <a:rPr lang="fr-FR" smtClean="0"/>
              <a:t>Mise en place de la solution SAGE X3 pour le compte de la société PANELS</a:t>
            </a:r>
            <a:endParaRPr lang="fr-FR"/>
          </a:p>
        </p:txBody>
      </p:sp>
      <p:sp>
        <p:nvSpPr>
          <p:cNvPr id="4" name="Slide Number Placeholder 3"/>
          <p:cNvSpPr>
            <a:spLocks noGrp="1"/>
          </p:cNvSpPr>
          <p:nvPr>
            <p:ph type="sldNum" sz="quarter" idx="12"/>
          </p:nvPr>
        </p:nvSpPr>
        <p:spPr/>
        <p:txBody>
          <a:bodyPr/>
          <a:lstStyle/>
          <a:p>
            <a:fld id="{1AC961EC-0662-48B4-B27E-4FC84014A98A}" type="slidenum">
              <a:rPr lang="fr-FR" smtClean="0"/>
              <a:pPr/>
              <a:t>‹#›</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0" y="1124712"/>
            <a:ext cx="8915400" cy="914400"/>
          </a:xfrm>
          <a:solidFill>
            <a:schemeClr val="tx2"/>
          </a:solidFill>
        </p:spPr>
        <p:txBody>
          <a:bodyPr vert="horz" lIns="1188720" tIns="45720" rIns="274320" bIns="45720" rtlCol="0" anchor="ctr">
            <a:normAutofit/>
          </a:bodyPr>
          <a:lstStyle>
            <a:lvl1pPr marL="0" indent="0" algn="l" defTabSz="914400" rtl="0" eaLnBrk="1" latinLnBrk="0" hangingPunct="1">
              <a:spcBef>
                <a:spcPct val="0"/>
              </a:spcBef>
              <a:buNone/>
              <a:defRPr sz="3600" kern="1200">
                <a:solidFill>
                  <a:schemeClr val="bg1"/>
                </a:solidFill>
                <a:latin typeface="+mj-lt"/>
                <a:ea typeface="+mj-ea"/>
                <a:cs typeface="+mj-cs"/>
              </a:defRPr>
            </a:lvl1pPr>
          </a:lstStyle>
          <a:p>
            <a:r>
              <a:rPr lang="fr-FR" smtClean="0"/>
              <a:t>Cliquez et modifiez le titre</a:t>
            </a:r>
            <a:endParaRPr/>
          </a:p>
        </p:txBody>
      </p:sp>
      <p:sp>
        <p:nvSpPr>
          <p:cNvPr id="3" name="Content Placeholder 2"/>
          <p:cNvSpPr>
            <a:spLocks noGrp="1"/>
          </p:cNvSpPr>
          <p:nvPr>
            <p:ph idx="1"/>
          </p:nvPr>
        </p:nvSpPr>
        <p:spPr>
          <a:xfrm>
            <a:off x="5147534" y="2590800"/>
            <a:ext cx="3566160" cy="3686175"/>
          </a:xfrm>
        </p:spPr>
        <p:txBody>
          <a:bodyPr/>
          <a:lstStyle>
            <a:lvl1pPr>
              <a:defRPr sz="1800"/>
            </a:lvl1pPr>
            <a:lvl2pPr>
              <a:defRPr sz="1800"/>
            </a:lvl2pPr>
            <a:lvl3pPr>
              <a:defRPr sz="1800"/>
            </a:lvl3pPr>
            <a:lvl4pPr>
              <a:defRPr sz="1800"/>
            </a:lvl4pPr>
            <a:lvl5pPr>
              <a:defRPr sz="1800"/>
            </a:lvl5pPr>
            <a:lvl6pPr marL="2055813" indent="-344488">
              <a:defRPr sz="2000"/>
            </a:lvl6pPr>
            <a:lvl7pPr marL="2055813" indent="-344488">
              <a:defRPr sz="2000"/>
            </a:lvl7pPr>
            <a:lvl8pPr marL="2055813" indent="-344488">
              <a:defRPr sz="2000"/>
            </a:lvl8pPr>
            <a:lvl9pPr marL="2055813" indent="-344488">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dirty="0"/>
          </a:p>
        </p:txBody>
      </p:sp>
      <p:sp>
        <p:nvSpPr>
          <p:cNvPr id="4" name="Text Placeholder 3"/>
          <p:cNvSpPr>
            <a:spLocks noGrp="1"/>
          </p:cNvSpPr>
          <p:nvPr>
            <p:ph type="body" sz="half" idx="2"/>
          </p:nvPr>
        </p:nvSpPr>
        <p:spPr>
          <a:xfrm>
            <a:off x="900952" y="2039111"/>
            <a:ext cx="3566160" cy="4224528"/>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292608" tIns="274320" rIns="274320" bIns="274320" rtlCol="0" anchor="t" anchorCtr="0">
            <a:normAutofit/>
          </a:bodyPr>
          <a:lstStyle>
            <a:lvl1pPr marL="0" indent="0" algn="l" defTabSz="914400" rtl="0" eaLnBrk="1" latinLnBrk="0" hangingPunct="1">
              <a:spcBef>
                <a:spcPts val="2000"/>
              </a:spcBef>
              <a:buClr>
                <a:schemeClr val="accent1"/>
              </a:buClr>
              <a:buFont typeface="Wingdings 2" pitchFamily="18" charset="2"/>
              <a:buNone/>
              <a:defRPr sz="1800" kern="1200">
                <a:solidFill>
                  <a:schemeClr val="tx1">
                    <a:lumMod val="65000"/>
                    <a:lumOff val="3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Date Placeholder 4"/>
          <p:cNvSpPr>
            <a:spLocks noGrp="1"/>
          </p:cNvSpPr>
          <p:nvPr>
            <p:ph type="dt" sz="half" idx="10"/>
          </p:nvPr>
        </p:nvSpPr>
        <p:spPr>
          <a:xfrm>
            <a:off x="6580094" y="188259"/>
            <a:ext cx="2133600" cy="365125"/>
          </a:xfrm>
        </p:spPr>
        <p:txBody>
          <a:bodyPr/>
          <a:lstStyle/>
          <a:p>
            <a:fld id="{C73AED82-3E6A-4215-BFDC-82D4ED4ADADE}" type="datetime1">
              <a:rPr lang="fr-FR" smtClean="0"/>
              <a:pPr/>
              <a:t>08/01/13</a:t>
            </a:fld>
            <a:endParaRPr lang="fr-FR"/>
          </a:p>
        </p:txBody>
      </p:sp>
      <p:sp>
        <p:nvSpPr>
          <p:cNvPr id="6" name="Footer Placeholder 5"/>
          <p:cNvSpPr>
            <a:spLocks noGrp="1"/>
          </p:cNvSpPr>
          <p:nvPr>
            <p:ph type="ftr" sz="quarter" idx="11"/>
          </p:nvPr>
        </p:nvSpPr>
        <p:spPr/>
        <p:txBody>
          <a:bodyPr/>
          <a:lstStyle/>
          <a:p>
            <a:r>
              <a:rPr lang="fr-FR" smtClean="0"/>
              <a:t>Mise en place de la solution SAGE X3 pour le compte de la société PANELS</a:t>
            </a:r>
            <a:endParaRPr lang="fr-FR"/>
          </a:p>
        </p:txBody>
      </p:sp>
      <p:sp>
        <p:nvSpPr>
          <p:cNvPr id="7" name="Slide Number Placeholder 6"/>
          <p:cNvSpPr>
            <a:spLocks noGrp="1"/>
          </p:cNvSpPr>
          <p:nvPr>
            <p:ph type="sldNum" sz="quarter" idx="12"/>
          </p:nvPr>
        </p:nvSpPr>
        <p:spPr/>
        <p:txBody>
          <a:bodyPr/>
          <a:lstStyle/>
          <a:p>
            <a:fld id="{1AC961EC-0662-48B4-B27E-4FC84014A98A}" type="slidenum">
              <a:rPr lang="fr-FR" smtClean="0"/>
              <a:pPr/>
              <a:t>‹#›</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0" y="1124712"/>
            <a:ext cx="8915400" cy="914400"/>
          </a:xfrm>
          <a:solidFill>
            <a:schemeClr val="tx2"/>
          </a:solidFill>
        </p:spPr>
        <p:txBody>
          <a:bodyPr vert="horz" lIns="1188720" tIns="45720" rIns="274320" bIns="45720" rtlCol="0" anchor="ctr">
            <a:normAutofit/>
          </a:bodyPr>
          <a:lstStyle>
            <a:lvl1pPr marL="0" indent="0" algn="l" defTabSz="914400" rtl="0" eaLnBrk="1" latinLnBrk="0" hangingPunct="1">
              <a:spcBef>
                <a:spcPct val="0"/>
              </a:spcBef>
              <a:buNone/>
              <a:defRPr sz="3600" kern="1200">
                <a:solidFill>
                  <a:schemeClr val="bg1"/>
                </a:solidFill>
                <a:latin typeface="+mj-lt"/>
                <a:ea typeface="+mj-ea"/>
                <a:cs typeface="+mj-cs"/>
              </a:defRPr>
            </a:lvl1pPr>
          </a:lstStyle>
          <a:p>
            <a:r>
              <a:rPr lang="fr-FR" smtClean="0"/>
              <a:t>Cliquez et modifiez le titre</a:t>
            </a:r>
            <a:endParaRPr/>
          </a:p>
        </p:txBody>
      </p:sp>
      <p:sp>
        <p:nvSpPr>
          <p:cNvPr id="3" name="Picture Placeholder 2"/>
          <p:cNvSpPr>
            <a:spLocks noGrp="1"/>
          </p:cNvSpPr>
          <p:nvPr>
            <p:ph type="pic" idx="1"/>
          </p:nvPr>
        </p:nvSpPr>
        <p:spPr>
          <a:xfrm>
            <a:off x="5487987" y="2048256"/>
            <a:ext cx="3427413" cy="4206240"/>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Faire glisser l'image vers l'espace réservé ou cliquer sur l'icône pour l'ajouter</a:t>
            </a:r>
            <a:endParaRPr/>
          </a:p>
        </p:txBody>
      </p:sp>
      <p:sp>
        <p:nvSpPr>
          <p:cNvPr id="4" name="Text Placeholder 3"/>
          <p:cNvSpPr>
            <a:spLocks noGrp="1"/>
          </p:cNvSpPr>
          <p:nvPr>
            <p:ph type="body" sz="half" idx="2"/>
          </p:nvPr>
        </p:nvSpPr>
        <p:spPr>
          <a:xfrm>
            <a:off x="914400" y="2039112"/>
            <a:ext cx="4572000" cy="4224528"/>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292608" tIns="274320" rIns="274320" bIns="274320" rtlCol="0" anchor="t" anchorCtr="0">
            <a:normAutofit/>
          </a:bodyPr>
          <a:lstStyle>
            <a:lvl1pPr marL="0" indent="0">
              <a:buNone/>
              <a:defRPr sz="1800" kern="1200">
                <a:solidFill>
                  <a:schemeClr val="tx1">
                    <a:lumMod val="65000"/>
                    <a:lumOff val="3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spcBef>
                <a:spcPts val="2000"/>
              </a:spcBef>
              <a:buClr>
                <a:schemeClr val="accent1"/>
              </a:buClr>
              <a:buFont typeface="Wingdings 2" pitchFamily="18" charset="2"/>
              <a:buNone/>
            </a:pPr>
            <a:r>
              <a:rPr lang="fr-FR" smtClean="0"/>
              <a:t>Cliquez pour modifier les styles du texte du masque</a:t>
            </a:r>
          </a:p>
        </p:txBody>
      </p:sp>
      <p:sp>
        <p:nvSpPr>
          <p:cNvPr id="5" name="Date Placeholder 4"/>
          <p:cNvSpPr>
            <a:spLocks noGrp="1"/>
          </p:cNvSpPr>
          <p:nvPr>
            <p:ph type="dt" sz="half" idx="10"/>
          </p:nvPr>
        </p:nvSpPr>
        <p:spPr>
          <a:xfrm>
            <a:off x="6580094" y="188259"/>
            <a:ext cx="2133600" cy="365125"/>
          </a:xfrm>
        </p:spPr>
        <p:txBody>
          <a:bodyPr/>
          <a:lstStyle/>
          <a:p>
            <a:fld id="{1901BB0B-9DE3-494C-8D5E-A7E6256D842A}" type="datetime1">
              <a:rPr lang="fr-FR" smtClean="0"/>
              <a:pPr/>
              <a:t>08/01/13</a:t>
            </a:fld>
            <a:endParaRPr lang="fr-FR"/>
          </a:p>
        </p:txBody>
      </p:sp>
      <p:sp>
        <p:nvSpPr>
          <p:cNvPr id="6" name="Footer Placeholder 5"/>
          <p:cNvSpPr>
            <a:spLocks noGrp="1"/>
          </p:cNvSpPr>
          <p:nvPr>
            <p:ph type="ftr" sz="quarter" idx="11"/>
          </p:nvPr>
        </p:nvSpPr>
        <p:spPr/>
        <p:txBody>
          <a:bodyPr/>
          <a:lstStyle/>
          <a:p>
            <a:r>
              <a:rPr lang="fr-FR" smtClean="0"/>
              <a:t>Mise en place de la solution SAGE X3 pour le compte de la société PANELS</a:t>
            </a:r>
            <a:endParaRPr lang="fr-FR"/>
          </a:p>
        </p:txBody>
      </p:sp>
      <p:sp>
        <p:nvSpPr>
          <p:cNvPr id="7" name="Slide Number Placeholder 6"/>
          <p:cNvSpPr>
            <a:spLocks noGrp="1"/>
          </p:cNvSpPr>
          <p:nvPr>
            <p:ph type="sldNum" sz="quarter" idx="12"/>
          </p:nvPr>
        </p:nvSpPr>
        <p:spPr/>
        <p:txBody>
          <a:bodyPr/>
          <a:lstStyle/>
          <a:p>
            <a:fld id="{1AC961EC-0662-48B4-B27E-4FC84014A98A}" type="slidenum">
              <a:rPr lang="fr-FR" smtClean="0"/>
              <a:pPr/>
              <a:t>‹#›</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Image au-dessus de légende">
    <p:spTree>
      <p:nvGrpSpPr>
        <p:cNvPr id="1" name=""/>
        <p:cNvGrpSpPr/>
        <p:nvPr/>
      </p:nvGrpSpPr>
      <p:grpSpPr>
        <a:xfrm>
          <a:off x="0" y="0"/>
          <a:ext cx="0" cy="0"/>
          <a:chOff x="0" y="0"/>
          <a:chExt cx="0" cy="0"/>
        </a:xfrm>
      </p:grpSpPr>
      <p:sp>
        <p:nvSpPr>
          <p:cNvPr id="2" name="Title 1"/>
          <p:cNvSpPr>
            <a:spLocks noGrp="1"/>
          </p:cNvSpPr>
          <p:nvPr>
            <p:ph type="ctrTitle"/>
          </p:nvPr>
        </p:nvSpPr>
        <p:spPr>
          <a:xfrm>
            <a:off x="0" y="4114800"/>
            <a:ext cx="8915400" cy="877824"/>
          </a:xfrm>
        </p:spPr>
        <p:txBody>
          <a:bodyPr tIns="137160" bIns="137160" anchor="b" anchorCtr="0">
            <a:normAutofit/>
          </a:bodyPr>
          <a:lstStyle>
            <a:lvl1pPr>
              <a:defRPr sz="2400"/>
            </a:lvl1pPr>
          </a:lstStyle>
          <a:p>
            <a:r>
              <a:rPr lang="fr-FR" smtClean="0"/>
              <a:t>Cliquez et modifiez le titre</a:t>
            </a:r>
            <a:endParaRPr/>
          </a:p>
        </p:txBody>
      </p:sp>
      <p:sp>
        <p:nvSpPr>
          <p:cNvPr id="3" name="Subtitle 2"/>
          <p:cNvSpPr>
            <a:spLocks noGrp="1"/>
          </p:cNvSpPr>
          <p:nvPr>
            <p:ph type="subTitle" idx="1"/>
          </p:nvPr>
        </p:nvSpPr>
        <p:spPr>
          <a:xfrm>
            <a:off x="914400" y="5002305"/>
            <a:ext cx="8001000" cy="1855695"/>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92608" tIns="137160" rIns="274320" bIns="137160" rtlCol="0" anchor="t" anchorCtr="0">
            <a:normAutofit/>
          </a:bodyPr>
          <a:lstStyle>
            <a:lvl1pPr marL="0" indent="0" algn="l" defTabSz="914400" rtl="0" eaLnBrk="1" latinLnBrk="0" hangingPunct="1">
              <a:spcBef>
                <a:spcPts val="300"/>
              </a:spcBef>
              <a:buNone/>
              <a:defRPr sz="1600" kern="1200">
                <a:solidFill>
                  <a:schemeClr val="tx1">
                    <a:lumMod val="65000"/>
                    <a:lumOff val="3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dirty="0"/>
          </a:p>
        </p:txBody>
      </p:sp>
      <p:sp>
        <p:nvSpPr>
          <p:cNvPr id="4" name="Date Placeholder 3"/>
          <p:cNvSpPr>
            <a:spLocks noGrp="1"/>
          </p:cNvSpPr>
          <p:nvPr>
            <p:ph type="dt" sz="half" idx="10"/>
          </p:nvPr>
        </p:nvSpPr>
        <p:spPr/>
        <p:txBody>
          <a:bodyPr/>
          <a:lstStyle/>
          <a:p>
            <a:fld id="{9E86AC1E-834D-41D3-ACEB-3DED5FBF24BA}" type="datetime1">
              <a:rPr lang="fr-FR" smtClean="0"/>
              <a:pPr/>
              <a:t>08/01/13</a:t>
            </a:fld>
            <a:endParaRPr lang="fr-FR"/>
          </a:p>
        </p:txBody>
      </p:sp>
      <p:sp>
        <p:nvSpPr>
          <p:cNvPr id="5" name="Footer Placeholder 4"/>
          <p:cNvSpPr>
            <a:spLocks noGrp="1"/>
          </p:cNvSpPr>
          <p:nvPr>
            <p:ph type="ftr" sz="quarter" idx="11"/>
          </p:nvPr>
        </p:nvSpPr>
        <p:spPr/>
        <p:txBody>
          <a:bodyPr/>
          <a:lstStyle/>
          <a:p>
            <a:r>
              <a:rPr lang="fr-FR" smtClean="0"/>
              <a:t>Mise en place de la solution SAGE X3 pour le compte de la société PANELS</a:t>
            </a:r>
            <a:endParaRPr lang="fr-FR"/>
          </a:p>
        </p:txBody>
      </p:sp>
      <p:sp>
        <p:nvSpPr>
          <p:cNvPr id="9" name="Picture Placeholder 8"/>
          <p:cNvSpPr>
            <a:spLocks noGrp="1"/>
          </p:cNvSpPr>
          <p:nvPr>
            <p:ph type="pic" sz="quarter" idx="13"/>
          </p:nvPr>
        </p:nvSpPr>
        <p:spPr>
          <a:xfrm>
            <a:off x="927100" y="1129553"/>
            <a:ext cx="7988300" cy="2980944"/>
          </a:xfrm>
        </p:spPr>
        <p:txBody>
          <a:bodyPr>
            <a:normAutofit/>
          </a:bodyPr>
          <a:lstStyle>
            <a:lvl1pPr marL="0" indent="0">
              <a:buNone/>
              <a:defRPr sz="1800"/>
            </a:lvl1pPr>
          </a:lstStyle>
          <a:p>
            <a:r>
              <a:rPr lang="fr-FR" smtClean="0"/>
              <a:t>Faire glisser l'image vers l'espace réservé ou cliquer sur l'icône pour l'ajouter</a:t>
            </a:r>
            <a:endParaRPr/>
          </a:p>
        </p:txBody>
      </p:sp>
    </p:spTree>
  </p:cSld>
  <p:clrMapOvr>
    <a:masterClrMapping/>
  </p:clrMapOvr>
  <p:hf hdr="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2 images avec légende">
    <p:spTree>
      <p:nvGrpSpPr>
        <p:cNvPr id="1" name=""/>
        <p:cNvGrpSpPr/>
        <p:nvPr/>
      </p:nvGrpSpPr>
      <p:grpSpPr>
        <a:xfrm>
          <a:off x="0" y="0"/>
          <a:ext cx="0" cy="0"/>
          <a:chOff x="0" y="0"/>
          <a:chExt cx="0" cy="0"/>
        </a:xfrm>
      </p:grpSpPr>
      <p:sp>
        <p:nvSpPr>
          <p:cNvPr id="2" name="Title 1"/>
          <p:cNvSpPr>
            <a:spLocks noGrp="1"/>
          </p:cNvSpPr>
          <p:nvPr>
            <p:ph type="ctrTitle"/>
          </p:nvPr>
        </p:nvSpPr>
        <p:spPr>
          <a:xfrm>
            <a:off x="0" y="4114800"/>
            <a:ext cx="8915400" cy="877824"/>
          </a:xfrm>
        </p:spPr>
        <p:txBody>
          <a:bodyPr tIns="137160" bIns="137160" anchor="b" anchorCtr="0">
            <a:normAutofit/>
          </a:bodyPr>
          <a:lstStyle>
            <a:lvl1pPr>
              <a:defRPr sz="2400"/>
            </a:lvl1pPr>
          </a:lstStyle>
          <a:p>
            <a:r>
              <a:rPr lang="fr-FR" smtClean="0"/>
              <a:t>Cliquez et modifiez le titre</a:t>
            </a:r>
            <a:endParaRPr/>
          </a:p>
        </p:txBody>
      </p:sp>
      <p:sp>
        <p:nvSpPr>
          <p:cNvPr id="3" name="Subtitle 2"/>
          <p:cNvSpPr>
            <a:spLocks noGrp="1"/>
          </p:cNvSpPr>
          <p:nvPr>
            <p:ph type="subTitle" idx="1"/>
          </p:nvPr>
        </p:nvSpPr>
        <p:spPr>
          <a:xfrm>
            <a:off x="914400" y="5002305"/>
            <a:ext cx="8001000" cy="1855695"/>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92608" tIns="137160" rIns="274320" bIns="137160" rtlCol="0" anchor="t" anchorCtr="0">
            <a:normAutofit/>
          </a:bodyPr>
          <a:lstStyle>
            <a:lvl1pPr marL="0" indent="0" algn="l" defTabSz="914400" rtl="0" eaLnBrk="1" latinLnBrk="0" hangingPunct="1">
              <a:spcBef>
                <a:spcPts val="300"/>
              </a:spcBef>
              <a:buNone/>
              <a:defRPr sz="1600" kern="1200">
                <a:solidFill>
                  <a:schemeClr val="tx1">
                    <a:lumMod val="65000"/>
                    <a:lumOff val="3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dirty="0"/>
          </a:p>
        </p:txBody>
      </p:sp>
      <p:sp>
        <p:nvSpPr>
          <p:cNvPr id="4" name="Date Placeholder 3"/>
          <p:cNvSpPr>
            <a:spLocks noGrp="1"/>
          </p:cNvSpPr>
          <p:nvPr>
            <p:ph type="dt" sz="half" idx="10"/>
          </p:nvPr>
        </p:nvSpPr>
        <p:spPr>
          <a:xfrm>
            <a:off x="6580094" y="188259"/>
            <a:ext cx="2133600" cy="365125"/>
          </a:xfrm>
        </p:spPr>
        <p:txBody>
          <a:bodyPr/>
          <a:lstStyle/>
          <a:p>
            <a:fld id="{9E86AC1E-834D-41D3-ACEB-3DED5FBF24BA}" type="datetime1">
              <a:rPr lang="fr-FR" smtClean="0"/>
              <a:pPr/>
              <a:t>08/01/13</a:t>
            </a:fld>
            <a:endParaRPr lang="fr-FR"/>
          </a:p>
        </p:txBody>
      </p:sp>
      <p:sp>
        <p:nvSpPr>
          <p:cNvPr id="5" name="Footer Placeholder 4"/>
          <p:cNvSpPr>
            <a:spLocks noGrp="1"/>
          </p:cNvSpPr>
          <p:nvPr>
            <p:ph type="ftr" sz="quarter" idx="11"/>
          </p:nvPr>
        </p:nvSpPr>
        <p:spPr/>
        <p:txBody>
          <a:bodyPr/>
          <a:lstStyle/>
          <a:p>
            <a:r>
              <a:rPr lang="fr-FR" smtClean="0"/>
              <a:t>Mise en place de la solution SAGE X3 pour le compte de la société PANELS</a:t>
            </a:r>
            <a:endParaRPr lang="fr-FR"/>
          </a:p>
        </p:txBody>
      </p:sp>
      <p:sp>
        <p:nvSpPr>
          <p:cNvPr id="9" name="Picture Placeholder 8"/>
          <p:cNvSpPr>
            <a:spLocks noGrp="1"/>
          </p:cNvSpPr>
          <p:nvPr>
            <p:ph type="pic" sz="quarter" idx="13"/>
          </p:nvPr>
        </p:nvSpPr>
        <p:spPr>
          <a:xfrm>
            <a:off x="927100" y="1129553"/>
            <a:ext cx="3986784" cy="2980944"/>
          </a:xfrm>
        </p:spPr>
        <p:txBody>
          <a:bodyPr>
            <a:normAutofit/>
          </a:bodyPr>
          <a:lstStyle>
            <a:lvl1pPr marL="0" indent="0">
              <a:buNone/>
              <a:defRPr sz="1800"/>
            </a:lvl1pPr>
          </a:lstStyle>
          <a:p>
            <a:r>
              <a:rPr lang="fr-FR" smtClean="0"/>
              <a:t>Faire glisser l'image vers l'espace réservé ou cliquer sur l'icône pour l'ajouter</a:t>
            </a:r>
            <a:endParaRPr/>
          </a:p>
        </p:txBody>
      </p:sp>
      <p:sp>
        <p:nvSpPr>
          <p:cNvPr id="7" name="Picture Placeholder 8"/>
          <p:cNvSpPr>
            <a:spLocks noGrp="1"/>
          </p:cNvSpPr>
          <p:nvPr>
            <p:ph type="pic" sz="quarter" idx="14"/>
          </p:nvPr>
        </p:nvSpPr>
        <p:spPr>
          <a:xfrm>
            <a:off x="4928616" y="1129553"/>
            <a:ext cx="3986784" cy="2980944"/>
          </a:xfrm>
        </p:spPr>
        <p:txBody>
          <a:bodyPr>
            <a:normAutofit/>
          </a:bodyPr>
          <a:lstStyle>
            <a:lvl1pPr marL="0" indent="0">
              <a:buNone/>
              <a:defRPr sz="1800"/>
            </a:lvl1pPr>
          </a:lstStyle>
          <a:p>
            <a:r>
              <a:rPr lang="fr-FR" smtClean="0"/>
              <a:t>Faire glisser l'image vers l'espace réservé ou cliquer sur l'icône pour l'ajouter</a:t>
            </a:r>
            <a:endParaRPr/>
          </a:p>
        </p:txBody>
      </p:sp>
    </p:spTree>
  </p:cSld>
  <p:clrMapOvr>
    <a:masterClrMapping/>
  </p:clrMapOvr>
  <p:hf hdr="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3 images avec légende">
    <p:spTree>
      <p:nvGrpSpPr>
        <p:cNvPr id="1" name=""/>
        <p:cNvGrpSpPr/>
        <p:nvPr/>
      </p:nvGrpSpPr>
      <p:grpSpPr>
        <a:xfrm>
          <a:off x="0" y="0"/>
          <a:ext cx="0" cy="0"/>
          <a:chOff x="0" y="0"/>
          <a:chExt cx="0" cy="0"/>
        </a:xfrm>
      </p:grpSpPr>
      <p:sp>
        <p:nvSpPr>
          <p:cNvPr id="2" name="Title 1"/>
          <p:cNvSpPr>
            <a:spLocks noGrp="1"/>
          </p:cNvSpPr>
          <p:nvPr>
            <p:ph type="ctrTitle"/>
          </p:nvPr>
        </p:nvSpPr>
        <p:spPr>
          <a:xfrm>
            <a:off x="0" y="4114800"/>
            <a:ext cx="8915400" cy="877824"/>
          </a:xfrm>
        </p:spPr>
        <p:txBody>
          <a:bodyPr tIns="137160" bIns="137160" anchor="b" anchorCtr="0">
            <a:normAutofit/>
          </a:bodyPr>
          <a:lstStyle>
            <a:lvl1pPr>
              <a:defRPr sz="2400"/>
            </a:lvl1pPr>
          </a:lstStyle>
          <a:p>
            <a:r>
              <a:rPr lang="fr-FR" smtClean="0"/>
              <a:t>Cliquez et modifiez le titre</a:t>
            </a:r>
            <a:endParaRPr/>
          </a:p>
        </p:txBody>
      </p:sp>
      <p:sp>
        <p:nvSpPr>
          <p:cNvPr id="3" name="Subtitle 2"/>
          <p:cNvSpPr>
            <a:spLocks noGrp="1"/>
          </p:cNvSpPr>
          <p:nvPr>
            <p:ph type="subTitle" idx="1"/>
          </p:nvPr>
        </p:nvSpPr>
        <p:spPr>
          <a:xfrm>
            <a:off x="914400" y="5002305"/>
            <a:ext cx="8001000" cy="1855695"/>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92608" tIns="137160" rIns="274320" bIns="137160" rtlCol="0" anchor="t" anchorCtr="0">
            <a:normAutofit/>
          </a:bodyPr>
          <a:lstStyle>
            <a:lvl1pPr marL="0" indent="0" algn="l" defTabSz="914400" rtl="0" eaLnBrk="1" latinLnBrk="0" hangingPunct="1">
              <a:spcBef>
                <a:spcPts val="300"/>
              </a:spcBef>
              <a:buNone/>
              <a:defRPr sz="1600" kern="1200">
                <a:solidFill>
                  <a:schemeClr val="tx1">
                    <a:lumMod val="65000"/>
                    <a:lumOff val="3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a:p>
        </p:txBody>
      </p:sp>
      <p:sp>
        <p:nvSpPr>
          <p:cNvPr id="4" name="Date Placeholder 3"/>
          <p:cNvSpPr>
            <a:spLocks noGrp="1"/>
          </p:cNvSpPr>
          <p:nvPr>
            <p:ph type="dt" sz="half" idx="10"/>
          </p:nvPr>
        </p:nvSpPr>
        <p:spPr>
          <a:xfrm>
            <a:off x="6580094" y="188259"/>
            <a:ext cx="2133600" cy="365125"/>
          </a:xfrm>
        </p:spPr>
        <p:txBody>
          <a:bodyPr/>
          <a:lstStyle/>
          <a:p>
            <a:fld id="{9E86AC1E-834D-41D3-ACEB-3DED5FBF24BA}" type="datetime1">
              <a:rPr lang="fr-FR" smtClean="0"/>
              <a:pPr/>
              <a:t>08/01/13</a:t>
            </a:fld>
            <a:endParaRPr lang="fr-FR"/>
          </a:p>
        </p:txBody>
      </p:sp>
      <p:sp>
        <p:nvSpPr>
          <p:cNvPr id="5" name="Footer Placeholder 4"/>
          <p:cNvSpPr>
            <a:spLocks noGrp="1"/>
          </p:cNvSpPr>
          <p:nvPr>
            <p:ph type="ftr" sz="quarter" idx="11"/>
          </p:nvPr>
        </p:nvSpPr>
        <p:spPr/>
        <p:txBody>
          <a:bodyPr/>
          <a:lstStyle/>
          <a:p>
            <a:r>
              <a:rPr lang="fr-FR" smtClean="0"/>
              <a:t>Mise en place de la solution SAGE X3 pour le compte de la société PANELS</a:t>
            </a:r>
            <a:endParaRPr lang="fr-FR"/>
          </a:p>
        </p:txBody>
      </p:sp>
      <p:sp>
        <p:nvSpPr>
          <p:cNvPr id="9" name="Picture Placeholder 8"/>
          <p:cNvSpPr>
            <a:spLocks noGrp="1"/>
          </p:cNvSpPr>
          <p:nvPr>
            <p:ph type="pic" sz="quarter" idx="13"/>
          </p:nvPr>
        </p:nvSpPr>
        <p:spPr>
          <a:xfrm>
            <a:off x="927100" y="1129553"/>
            <a:ext cx="6601968" cy="2980944"/>
          </a:xfrm>
        </p:spPr>
        <p:txBody>
          <a:bodyPr>
            <a:normAutofit/>
          </a:bodyPr>
          <a:lstStyle>
            <a:lvl1pPr marL="0" indent="0">
              <a:buNone/>
              <a:defRPr sz="1800"/>
            </a:lvl1pPr>
          </a:lstStyle>
          <a:p>
            <a:r>
              <a:rPr lang="fr-FR" smtClean="0"/>
              <a:t>Faire glisser l'image vers l'espace réservé ou cliquer sur l'icône pour l'ajouter</a:t>
            </a:r>
            <a:endParaRPr/>
          </a:p>
        </p:txBody>
      </p:sp>
      <p:sp>
        <p:nvSpPr>
          <p:cNvPr id="7" name="Picture Placeholder 8"/>
          <p:cNvSpPr>
            <a:spLocks noGrp="1"/>
          </p:cNvSpPr>
          <p:nvPr>
            <p:ph type="pic" sz="quarter" idx="14"/>
          </p:nvPr>
        </p:nvSpPr>
        <p:spPr>
          <a:xfrm>
            <a:off x="7543800" y="1129553"/>
            <a:ext cx="1371600" cy="1481328"/>
          </a:xfrm>
        </p:spPr>
        <p:txBody>
          <a:bodyPr>
            <a:normAutofit/>
          </a:bodyPr>
          <a:lstStyle>
            <a:lvl1pPr marL="0" indent="0">
              <a:buNone/>
              <a:defRPr sz="1800"/>
            </a:lvl1pPr>
          </a:lstStyle>
          <a:p>
            <a:r>
              <a:rPr lang="fr-FR" smtClean="0"/>
              <a:t>Faire glisser l'image vers l'espace réservé ou cliquer sur l'icône pour l'ajouter</a:t>
            </a:r>
            <a:endParaRPr/>
          </a:p>
        </p:txBody>
      </p:sp>
      <p:sp>
        <p:nvSpPr>
          <p:cNvPr id="8" name="Picture Placeholder 8"/>
          <p:cNvSpPr>
            <a:spLocks noGrp="1"/>
          </p:cNvSpPr>
          <p:nvPr>
            <p:ph type="pic" sz="quarter" idx="15"/>
          </p:nvPr>
        </p:nvSpPr>
        <p:spPr>
          <a:xfrm>
            <a:off x="7543800" y="2629169"/>
            <a:ext cx="1371600" cy="1481328"/>
          </a:xfrm>
        </p:spPr>
        <p:txBody>
          <a:bodyPr>
            <a:normAutofit/>
          </a:bodyPr>
          <a:lstStyle>
            <a:lvl1pPr marL="0" indent="0">
              <a:buNone/>
              <a:defRPr sz="1800"/>
            </a:lvl1pPr>
          </a:lstStyle>
          <a:p>
            <a:r>
              <a:rPr lang="fr-FR" smtClean="0"/>
              <a:t>Faire glisser l'image vers l'espace réservé ou cliquer sur l'icône pour l'ajouter</a:t>
            </a:r>
            <a:endParaRPr/>
          </a:p>
        </p:txBody>
      </p:sp>
    </p:spTree>
  </p:cSld>
  <p:clrMapOvr>
    <a:masterClrMapping/>
  </p:clrMapOvr>
  <p:hf hdr="0"/>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Cliquez et modifiez le titre</a:t>
            </a:r>
            <a:endParaRPr/>
          </a:p>
        </p:txBody>
      </p:sp>
      <p:sp>
        <p:nvSpPr>
          <p:cNvPr id="3" name="Vertical Text Placeholder 2"/>
          <p:cNvSpPr>
            <a:spLocks noGrp="1"/>
          </p:cNvSpPr>
          <p:nvPr>
            <p:ph type="body" orient="vert" idx="1"/>
          </p:nvPr>
        </p:nvSpPr>
        <p:spPr/>
        <p:txBody>
          <a:bodyPr vert="eaVert"/>
          <a:lstStyle>
            <a:lvl5pPr>
              <a:defRPr/>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dirty="0"/>
          </a:p>
        </p:txBody>
      </p:sp>
      <p:sp>
        <p:nvSpPr>
          <p:cNvPr id="4" name="Date Placeholder 3"/>
          <p:cNvSpPr>
            <a:spLocks noGrp="1"/>
          </p:cNvSpPr>
          <p:nvPr>
            <p:ph type="dt" sz="half" idx="10"/>
          </p:nvPr>
        </p:nvSpPr>
        <p:spPr/>
        <p:txBody>
          <a:bodyPr/>
          <a:lstStyle/>
          <a:p>
            <a:fld id="{68247A69-F0C1-474E-BD15-5FBCC4E1E799}" type="datetime1">
              <a:rPr lang="fr-FR" smtClean="0"/>
              <a:pPr/>
              <a:t>08/01/13</a:t>
            </a:fld>
            <a:endParaRPr lang="fr-FR"/>
          </a:p>
        </p:txBody>
      </p:sp>
      <p:sp>
        <p:nvSpPr>
          <p:cNvPr id="5" name="Footer Placeholder 4"/>
          <p:cNvSpPr>
            <a:spLocks noGrp="1"/>
          </p:cNvSpPr>
          <p:nvPr>
            <p:ph type="ftr" sz="quarter" idx="11"/>
          </p:nvPr>
        </p:nvSpPr>
        <p:spPr/>
        <p:txBody>
          <a:bodyPr/>
          <a:lstStyle/>
          <a:p>
            <a:r>
              <a:rPr lang="fr-FR" smtClean="0"/>
              <a:t>Mise en place de la solution SAGE X3 pour le compte de la société PANELS</a:t>
            </a:r>
            <a:endParaRPr lang="fr-FR"/>
          </a:p>
        </p:txBody>
      </p:sp>
      <p:sp>
        <p:nvSpPr>
          <p:cNvPr id="6" name="Slide Number Placeholder 5"/>
          <p:cNvSpPr>
            <a:spLocks noGrp="1"/>
          </p:cNvSpPr>
          <p:nvPr>
            <p:ph type="sldNum" sz="quarter" idx="12"/>
          </p:nvPr>
        </p:nvSpPr>
        <p:spPr/>
        <p:txBody>
          <a:bodyPr/>
          <a:lstStyle/>
          <a:p>
            <a:fld id="{1AC961EC-0662-48B4-B27E-4FC84014A98A}" type="slidenum">
              <a:rPr lang="fr-FR" smtClean="0"/>
              <a:pPr/>
              <a:t>‹#›</a:t>
            </a:fld>
            <a:endParaRPr lang="fr-F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87553" y="1129554"/>
            <a:ext cx="914400" cy="5533278"/>
          </a:xfrm>
        </p:spPr>
        <p:txBody>
          <a:bodyPr vert="eaVert" lIns="274320" tIns="685800" bIns="685800"/>
          <a:lstStyle/>
          <a:p>
            <a:r>
              <a:rPr lang="fr-FR" smtClean="0"/>
              <a:t>Cliquez et modifiez le titre</a:t>
            </a:r>
            <a:endParaRPr/>
          </a:p>
        </p:txBody>
      </p:sp>
      <p:sp>
        <p:nvSpPr>
          <p:cNvPr id="3" name="Vertical Text Placeholder 2"/>
          <p:cNvSpPr>
            <a:spLocks noGrp="1"/>
          </p:cNvSpPr>
          <p:nvPr>
            <p:ph type="body" orient="vert" idx="1"/>
          </p:nvPr>
        </p:nvSpPr>
        <p:spPr>
          <a:xfrm>
            <a:off x="1117600" y="1734671"/>
            <a:ext cx="6426200" cy="4542304"/>
          </a:xfrm>
        </p:spPr>
        <p:txBody>
          <a:bodyPr vert="eaVert"/>
          <a:lstStyle>
            <a:lvl5pPr>
              <a:defRPr/>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dirty="0"/>
          </a:p>
        </p:txBody>
      </p:sp>
      <p:sp>
        <p:nvSpPr>
          <p:cNvPr id="4" name="Date Placeholder 3"/>
          <p:cNvSpPr>
            <a:spLocks noGrp="1"/>
          </p:cNvSpPr>
          <p:nvPr>
            <p:ph type="dt" sz="half" idx="10"/>
          </p:nvPr>
        </p:nvSpPr>
        <p:spPr/>
        <p:txBody>
          <a:bodyPr/>
          <a:lstStyle/>
          <a:p>
            <a:fld id="{B174D19D-7AF5-4C10-9E3E-E95F8FB4CCBB}" type="datetime1">
              <a:rPr lang="fr-FR" smtClean="0"/>
              <a:pPr/>
              <a:t>08/01/13</a:t>
            </a:fld>
            <a:endParaRPr lang="fr-FR"/>
          </a:p>
        </p:txBody>
      </p:sp>
      <p:sp>
        <p:nvSpPr>
          <p:cNvPr id="5" name="Footer Placeholder 4"/>
          <p:cNvSpPr>
            <a:spLocks noGrp="1"/>
          </p:cNvSpPr>
          <p:nvPr>
            <p:ph type="ftr" sz="quarter" idx="11"/>
          </p:nvPr>
        </p:nvSpPr>
        <p:spPr/>
        <p:txBody>
          <a:bodyPr/>
          <a:lstStyle/>
          <a:p>
            <a:r>
              <a:rPr lang="fr-FR" smtClean="0"/>
              <a:t>Mise en place de la solution SAGE X3 pour le compte de la société PANELS</a:t>
            </a:r>
            <a:endParaRPr lang="fr-FR"/>
          </a:p>
        </p:txBody>
      </p:sp>
      <p:sp>
        <p:nvSpPr>
          <p:cNvPr id="6" name="Slide Number Placeholder 5"/>
          <p:cNvSpPr>
            <a:spLocks noGrp="1"/>
          </p:cNvSpPr>
          <p:nvPr>
            <p:ph type="sldNum" sz="quarter" idx="12"/>
          </p:nvPr>
        </p:nvSpPr>
        <p:spPr/>
        <p:txBody>
          <a:bodyPr/>
          <a:lstStyle/>
          <a:p>
            <a:fld id="{1AC961EC-0662-48B4-B27E-4FC84014A98A}" type="slidenum">
              <a:rPr lang="fr-FR" smtClean="0"/>
              <a:pPr/>
              <a:t>‹#›</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123856"/>
            <a:ext cx="8913813" cy="914400"/>
          </a:xfrm>
          <a:prstGeom prst="rect">
            <a:avLst/>
          </a:prstGeom>
          <a:solidFill>
            <a:schemeClr val="tx2"/>
          </a:solidFill>
        </p:spPr>
        <p:txBody>
          <a:bodyPr vert="horz" lIns="1188720" tIns="45720" rIns="274320" bIns="45720" rtlCol="0" anchor="ctr">
            <a:normAutofit/>
          </a:bodyPr>
          <a:lstStyle/>
          <a:p>
            <a:r>
              <a:rPr lang="fr-FR" smtClean="0"/>
              <a:t>Cliquez et modifiez le titre</a:t>
            </a:r>
            <a:endParaRPr/>
          </a:p>
        </p:txBody>
      </p:sp>
      <p:sp>
        <p:nvSpPr>
          <p:cNvPr id="3" name="Text Placeholder 2"/>
          <p:cNvSpPr>
            <a:spLocks noGrp="1"/>
          </p:cNvSpPr>
          <p:nvPr>
            <p:ph type="body" idx="1"/>
          </p:nvPr>
        </p:nvSpPr>
        <p:spPr>
          <a:xfrm>
            <a:off x="1114424" y="2595562"/>
            <a:ext cx="7610476" cy="3670767"/>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dirty="0"/>
          </a:p>
        </p:txBody>
      </p:sp>
      <p:sp>
        <p:nvSpPr>
          <p:cNvPr id="4" name="Date Placeholder 3"/>
          <p:cNvSpPr>
            <a:spLocks noGrp="1"/>
          </p:cNvSpPr>
          <p:nvPr>
            <p:ph type="dt" sz="half" idx="2"/>
          </p:nvPr>
        </p:nvSpPr>
        <p:spPr>
          <a:xfrm>
            <a:off x="6580094" y="188259"/>
            <a:ext cx="2133600" cy="365125"/>
          </a:xfrm>
          <a:prstGeom prst="rect">
            <a:avLst/>
          </a:prstGeom>
        </p:spPr>
        <p:txBody>
          <a:bodyPr vert="horz" lIns="91440" tIns="45720" rIns="91440" bIns="45720" rtlCol="0" anchor="ctr"/>
          <a:lstStyle>
            <a:lvl1pPr algn="r">
              <a:defRPr sz="1000">
                <a:solidFill>
                  <a:schemeClr val="tx1">
                    <a:lumMod val="65000"/>
                    <a:lumOff val="35000"/>
                  </a:schemeClr>
                </a:solidFill>
              </a:defRPr>
            </a:lvl1pPr>
          </a:lstStyle>
          <a:p>
            <a:fld id="{9E86AC1E-834D-41D3-ACEB-3DED5FBF24BA}" type="datetime1">
              <a:rPr lang="fr-FR" smtClean="0"/>
              <a:pPr/>
              <a:t>08/01/13</a:t>
            </a:fld>
            <a:endParaRPr lang="fr-FR"/>
          </a:p>
        </p:txBody>
      </p:sp>
      <p:sp>
        <p:nvSpPr>
          <p:cNvPr id="5" name="Footer Placeholder 4"/>
          <p:cNvSpPr>
            <a:spLocks noGrp="1"/>
          </p:cNvSpPr>
          <p:nvPr>
            <p:ph type="ftr" sz="quarter" idx="3"/>
          </p:nvPr>
        </p:nvSpPr>
        <p:spPr>
          <a:xfrm>
            <a:off x="1120588" y="188259"/>
            <a:ext cx="2895600" cy="365125"/>
          </a:xfrm>
          <a:prstGeom prst="rect">
            <a:avLst/>
          </a:prstGeom>
        </p:spPr>
        <p:txBody>
          <a:bodyPr vert="horz" lIns="91440" tIns="45720" rIns="91440" bIns="45720" rtlCol="0" anchor="ctr"/>
          <a:lstStyle>
            <a:lvl1pPr algn="l">
              <a:defRPr sz="1000">
                <a:solidFill>
                  <a:schemeClr val="tx1">
                    <a:lumMod val="65000"/>
                    <a:lumOff val="35000"/>
                  </a:schemeClr>
                </a:solidFill>
              </a:defRPr>
            </a:lvl1pPr>
          </a:lstStyle>
          <a:p>
            <a:r>
              <a:rPr lang="fr-FR" smtClean="0"/>
              <a:t>Mise en place de la solution SAGE X3 pour le compte de la société PANELS</a:t>
            </a:r>
            <a:endParaRPr lang="fr-FR"/>
          </a:p>
        </p:txBody>
      </p:sp>
      <p:sp>
        <p:nvSpPr>
          <p:cNvPr id="6" name="Slide Number Placeholder 5"/>
          <p:cNvSpPr>
            <a:spLocks noGrp="1"/>
          </p:cNvSpPr>
          <p:nvPr>
            <p:ph type="sldNum" sz="quarter" idx="4"/>
          </p:nvPr>
        </p:nvSpPr>
        <p:spPr>
          <a:xfrm>
            <a:off x="8789894" y="6569075"/>
            <a:ext cx="457200" cy="365125"/>
          </a:xfrm>
          <a:prstGeom prst="rect">
            <a:avLst/>
          </a:prstGeom>
        </p:spPr>
        <p:txBody>
          <a:bodyPr vert="horz" lIns="91440" tIns="45720" rIns="91440" bIns="45720" rtlCol="0" anchor="ctr"/>
          <a:lstStyle>
            <a:lvl1pPr algn="ctr">
              <a:defRPr sz="1050">
                <a:solidFill>
                  <a:schemeClr val="tx1">
                    <a:lumMod val="65000"/>
                    <a:lumOff val="35000"/>
                  </a:schemeClr>
                </a:solidFill>
              </a:defRPr>
            </a:lvl1pPr>
          </a:lstStyle>
          <a:p>
            <a:fld id="{1AC961EC-0662-48B4-B27E-4FC84014A98A}" type="slidenum">
              <a:rPr lang="fr-FR" smtClean="0"/>
              <a:pPr/>
              <a:t>‹#›</a:t>
            </a:fld>
            <a:endParaRPr lang="fr-FR"/>
          </a:p>
        </p:txBody>
      </p:sp>
      <p:sp>
        <p:nvSpPr>
          <p:cNvPr id="7" name="Rectangle 6"/>
          <p:cNvSpPr/>
          <p:nvPr/>
        </p:nvSpPr>
        <p:spPr>
          <a:xfrm>
            <a:off x="0" y="0"/>
            <a:ext cx="9144000" cy="188640"/>
          </a:xfrm>
          <a:prstGeom prst="rect">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 id="2147483743" r:id="rId10"/>
    <p:sldLayoutId id="2147483744" r:id="rId11"/>
    <p:sldLayoutId id="2147483745" r:id="rId12"/>
    <p:sldLayoutId id="2147483746" r:id="rId13"/>
    <p:sldLayoutId id="2147483747" r:id="rId14"/>
    <p:sldLayoutId id="2147483748" r:id="rId15"/>
  </p:sldLayoutIdLst>
  <p:hf hdr="0"/>
  <p:txStyles>
    <p:titleStyle>
      <a:lvl1pPr marL="0" indent="0" algn="l" defTabSz="914400" rtl="0" eaLnBrk="1" latinLnBrk="0" hangingPunct="1">
        <a:spcBef>
          <a:spcPct val="0"/>
        </a:spcBef>
        <a:buNone/>
        <a:defRPr sz="3600" kern="1200">
          <a:solidFill>
            <a:schemeClr val="bg1"/>
          </a:solidFill>
          <a:latin typeface="+mj-lt"/>
          <a:ea typeface="+mj-ea"/>
          <a:cs typeface="+mj-cs"/>
        </a:defRPr>
      </a:lvl1pPr>
    </p:titleStyle>
    <p:bodyStyle>
      <a:lvl1pPr marL="342900" indent="-342900" algn="l" defTabSz="914400" rtl="0" eaLnBrk="1" latinLnBrk="0" hangingPunct="1">
        <a:spcBef>
          <a:spcPts val="20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50000"/>
          </a:schemeClr>
        </a:buClr>
        <a:buFont typeface="Wingdings 2" pitchFamily="18" charset="2"/>
        <a:buChar char=""/>
        <a:defRPr sz="1800" kern="1200">
          <a:solidFill>
            <a:schemeClr val="tx1">
              <a:lumMod val="65000"/>
              <a:lumOff val="35000"/>
            </a:schemeClr>
          </a:solidFill>
          <a:latin typeface="+mn-lt"/>
          <a:ea typeface="+mn-ea"/>
          <a:cs typeface="+mn-cs"/>
        </a:defRPr>
      </a:lvl2pPr>
      <a:lvl3pPr marL="1035050" indent="-349250" algn="l" defTabSz="914400" rtl="0" eaLnBrk="1" latinLnBrk="0" hangingPunct="1">
        <a:spcBef>
          <a:spcPts val="600"/>
        </a:spcBef>
        <a:buClr>
          <a:schemeClr val="accent1"/>
        </a:buClr>
        <a:buFont typeface="Wingdings 2" pitchFamily="18" charset="2"/>
        <a:buChar char=""/>
        <a:defRPr sz="1800" kern="1200">
          <a:solidFill>
            <a:schemeClr val="tx1">
              <a:lumMod val="65000"/>
              <a:lumOff val="35000"/>
            </a:schemeClr>
          </a:solidFill>
          <a:latin typeface="+mn-lt"/>
          <a:ea typeface="+mn-ea"/>
          <a:cs typeface="+mn-cs"/>
        </a:defRPr>
      </a:lvl3pPr>
      <a:lvl4pPr marL="1371600" indent="-336550" algn="l" defTabSz="914400" rtl="0" eaLnBrk="1" latinLnBrk="0" hangingPunct="1">
        <a:spcBef>
          <a:spcPts val="600"/>
        </a:spcBef>
        <a:buClr>
          <a:schemeClr val="accent1">
            <a:lumMod val="50000"/>
          </a:schemeClr>
        </a:buClr>
        <a:buFont typeface="Wingdings 2" pitchFamily="18" charset="2"/>
        <a:buChar char=""/>
        <a:defRPr sz="1800" kern="1200">
          <a:solidFill>
            <a:schemeClr val="tx1">
              <a:lumMod val="65000"/>
              <a:lumOff val="35000"/>
            </a:schemeClr>
          </a:solidFill>
          <a:latin typeface="+mn-lt"/>
          <a:ea typeface="+mn-ea"/>
          <a:cs typeface="+mn-cs"/>
        </a:defRPr>
      </a:lvl4pPr>
      <a:lvl5pPr marL="1720850" indent="-349250" algn="l" defTabSz="914400" rtl="0" eaLnBrk="1" latinLnBrk="0" hangingPunct="1">
        <a:spcBef>
          <a:spcPts val="600"/>
        </a:spcBef>
        <a:buClr>
          <a:schemeClr val="accent1"/>
        </a:buClr>
        <a:buFont typeface="Wingdings 2" pitchFamily="18" charset="2"/>
        <a:buChar char=""/>
        <a:defRPr sz="1800" kern="1200">
          <a:solidFill>
            <a:schemeClr val="tx1">
              <a:lumMod val="65000"/>
              <a:lumOff val="35000"/>
            </a:schemeClr>
          </a:solidFill>
          <a:latin typeface="+mn-lt"/>
          <a:ea typeface="+mn-ea"/>
          <a:cs typeface="+mn-cs"/>
        </a:defRPr>
      </a:lvl5pPr>
      <a:lvl6pPr marL="2055813" indent="-344488"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398713" indent="-344488" algn="l" defTabSz="914400" rtl="0" eaLnBrk="1" latinLnBrk="0" hangingPunct="1">
        <a:spcBef>
          <a:spcPct val="20000"/>
        </a:spcBef>
        <a:buClr>
          <a:schemeClr val="accent1"/>
        </a:buClr>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743200" indent="-344488"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3087688" indent="-344488" algn="l" defTabSz="914400" rtl="0" eaLnBrk="1" latinLnBrk="0" hangingPunct="1">
        <a:spcBef>
          <a:spcPct val="20000"/>
        </a:spcBef>
        <a:buClr>
          <a:schemeClr val="accent1"/>
        </a:buClr>
        <a:buFont typeface="Wingdings 2" pitchFamily="18"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4" Type="http://schemas.microsoft.com/office/2007/relationships/hdphoto" Target="../media/hdphoto1.wdp"/><Relationship Id="rId5" Type="http://schemas.openxmlformats.org/officeDocument/2006/relationships/image" Target="../media/image2.gif"/><Relationship Id="rId6"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8"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5.jpeg"/><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gif"/><Relationship Id="rId3"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39583" b="92778" l="0" r="99375">
                        <a14:foregroundMark x1="92604" y1="51111" x2="92604" y2="51111"/>
                        <a14:foregroundMark x1="97604" y1="50833" x2="97604" y2="50833"/>
                        <a14:foregroundMark x1="88125" y1="47639" x2="88125" y2="47639"/>
                        <a14:foregroundMark x1="76667" y1="40556" x2="76667" y2="40556"/>
                        <a14:foregroundMark x1="66250" y1="43750" x2="66250" y2="43750"/>
                        <a14:foregroundMark x1="56667" y1="43194" x2="56667" y2="43194"/>
                        <a14:foregroundMark x1="45000" y1="45972" x2="45000" y2="45972"/>
                        <a14:foregroundMark x1="70938" y1="43472" x2="70938" y2="43472"/>
                        <a14:foregroundMark x1="62187" y1="42778" x2="62187" y2="42778"/>
                        <a14:foregroundMark x1="58333" y1="43472" x2="58333" y2="43472"/>
                        <a14:foregroundMark x1="53854" y1="43472" x2="53854" y2="43472"/>
                        <a14:foregroundMark x1="50521" y1="44444" x2="50521" y2="44444"/>
                        <a14:foregroundMark x1="47083" y1="45417" x2="47083" y2="45417"/>
                        <a14:foregroundMark x1="52396" y1="44722" x2="52396" y2="44722"/>
                        <a14:foregroundMark x1="42604" y1="46111" x2="42604" y2="46111"/>
                        <a14:foregroundMark x1="39271" y1="47917" x2="39271" y2="47917"/>
                        <a14:foregroundMark x1="35000" y1="47917" x2="35000" y2="47917"/>
                        <a14:foregroundMark x1="36667" y1="47917" x2="36667" y2="47917"/>
                        <a14:foregroundMark x1="40729" y1="46944" x2="40729" y2="46944"/>
                        <a14:foregroundMark x1="99479" y1="72639" x2="99479" y2="72639"/>
                        <a14:foregroundMark x1="96667" y1="80278" x2="96667" y2="80278"/>
                        <a14:foregroundMark x1="97604" y1="73056" x2="97604" y2="73056"/>
                        <a14:foregroundMark x1="94583" y1="81250" x2="94583" y2="81250"/>
                        <a14:foregroundMark x1="91250" y1="84722" x2="91250" y2="84722"/>
                        <a14:foregroundMark x1="88854" y1="86250" x2="88854" y2="86250"/>
                        <a14:foregroundMark x1="86875" y1="88472" x2="86875" y2="88472"/>
                        <a14:foregroundMark x1="87604" y1="87778" x2="87604" y2="87778"/>
                        <a14:foregroundMark x1="86042" y1="89306" x2="86042" y2="89306"/>
                        <a14:foregroundMark x1="84792" y1="90000" x2="84792" y2="90000"/>
                        <a14:foregroundMark x1="89792" y1="85972" x2="89792" y2="85972"/>
                        <a14:foregroundMark x1="84167" y1="90556" x2="84167" y2="90556"/>
                        <a14:foregroundMark x1="82917" y1="91667" x2="82917" y2="91667"/>
                        <a14:foregroundMark x1="83438" y1="91250" x2="83438" y2="91250"/>
                        <a14:foregroundMark x1="81875" y1="92361" x2="81875" y2="92361"/>
                        <a14:foregroundMark x1="92604" y1="84167" x2="92604" y2="84167"/>
                        <a14:foregroundMark x1="81458" y1="92778" x2="81458" y2="92778"/>
                        <a14:foregroundMark x1="96354" y1="76250" x2="96354" y2="76250"/>
                        <a14:foregroundMark x1="94063" y1="78333" x2="94063" y2="78333"/>
                        <a14:foregroundMark x1="92708" y1="81806" x2="92708" y2="81806"/>
                        <a14:foregroundMark x1="97083" y1="68194" x2="97083" y2="68194"/>
                        <a14:foregroundMark x1="97188" y1="60139" x2="97188" y2="60139"/>
                        <a14:foregroundMark x1="97917" y1="64167" x2="97917" y2="64167"/>
                        <a14:foregroundMark x1="97188" y1="57778" x2="97188" y2="57778"/>
                        <a14:foregroundMark x1="97292" y1="61528" x2="97292" y2="61528"/>
                        <a14:foregroundMark x1="95000" y1="53333" x2="95000" y2="53333"/>
                        <a14:foregroundMark x1="95938" y1="54861" x2="95938" y2="54861"/>
                        <a14:foregroundMark x1="92917" y1="49167" x2="92917" y2="49167"/>
                        <a14:foregroundMark x1="94583" y1="45000" x2="94583" y2="45000"/>
                        <a14:foregroundMark x1="94583" y1="51250" x2="94583" y2="51250"/>
                        <a14:foregroundMark x1="94688" y1="47778" x2="94688" y2="47778"/>
                        <a14:foregroundMark x1="91667" y1="42778" x2="91667" y2="42778"/>
                        <a14:foregroundMark x1="89792" y1="39861" x2="89792" y2="39861"/>
                        <a14:foregroundMark x1="33854" y1="49028" x2="33854" y2="49028"/>
                        <a14:foregroundMark x1="48854" y1="44722" x2="48854" y2="44722"/>
                        <a14:foregroundMark x1="18958" y1="54306" x2="18958" y2="54306"/>
                        <a14:foregroundMark x1="22500" y1="53333" x2="22500" y2="53333"/>
                        <a14:foregroundMark x1="24688" y1="52083" x2="24688" y2="52083"/>
                        <a14:foregroundMark x1="28021" y1="51111" x2="28021" y2="51111"/>
                        <a14:foregroundMark x1="29479" y1="50417" x2="29479" y2="50417"/>
                        <a14:foregroundMark x1="31354" y1="49722" x2="31354" y2="49722"/>
                        <a14:foregroundMark x1="26146" y1="50833" x2="26146" y2="50833"/>
                        <a14:foregroundMark x1="25104" y1="51667" x2="25104" y2="51667"/>
                        <a14:foregroundMark x1="20521" y1="53472" x2="20521" y2="53472"/>
                        <a14:foregroundMark x1="17917" y1="55000" x2="17917" y2="55000"/>
                        <a14:foregroundMark x1="23229" y1="52917" x2="23229" y2="52917"/>
                        <a14:foregroundMark x1="20833" y1="53611" x2="20833" y2="53611"/>
                        <a14:foregroundMark x1="20000" y1="54028" x2="20000" y2="54028"/>
                        <a14:foregroundMark x1="15833" y1="55833" x2="15833" y2="55833"/>
                        <a14:foregroundMark x1="11771" y1="57639" x2="11771" y2="57639"/>
                        <a14:foregroundMark x1="13542" y1="56806" x2="13542" y2="56806"/>
                        <a14:foregroundMark x1="14583" y1="56111" x2="14583" y2="56111"/>
                        <a14:foregroundMark x1="16771" y1="55139" x2="16771" y2="55139"/>
                        <a14:foregroundMark x1="12604" y1="57222" x2="12604" y2="57222"/>
                        <a14:foregroundMark x1="10521" y1="58611" x2="10521" y2="58611"/>
                        <a14:foregroundMark x1="8750" y1="59167" x2="8750" y2="59167"/>
                        <a14:foregroundMark x1="9479" y1="59028" x2="9479" y2="59028"/>
                        <a14:foregroundMark x1="7604" y1="60139" x2="7604" y2="60139"/>
                        <a14:foregroundMark x1="6354" y1="60833" x2="6354" y2="60833"/>
                        <a14:foregroundMark x1="5208" y1="61528" x2="5208" y2="61528"/>
                        <a14:foregroundMark x1="3750" y1="62222" x2="3750" y2="62222"/>
                        <a14:foregroundMark x1="4271" y1="61944" x2="4271" y2="61944"/>
                        <a14:foregroundMark x1="3333" y1="62500" x2="3333" y2="62500"/>
                        <a14:foregroundMark x1="2500" y1="63194" x2="2500" y2="63194"/>
                        <a14:foregroundMark x1="8125" y1="59861" x2="8125" y2="59861"/>
                        <a14:foregroundMark x1="1979" y1="63472" x2="1979" y2="63472"/>
                        <a14:foregroundMark x1="1042" y1="63889" x2="1042" y2="63889"/>
                        <a14:foregroundMark x1="625" y1="64306" x2="625" y2="64306"/>
                        <a14:foregroundMark x1="1250" y1="63750" x2="1250" y2="63750"/>
                        <a14:backgroundMark x1="32083" y1="65556" x2="32083" y2="65556"/>
                        <a14:backgroundMark x1="521" y1="63611" x2="521" y2="63611"/>
                        <a14:backgroundMark x1="48125" y1="65417" x2="48125" y2="65417"/>
                      </a14:backgroundRemoval>
                    </a14:imgEffect>
                  </a14:imgLayer>
                </a14:imgProps>
              </a:ext>
            </a:extLst>
          </a:blip>
          <a:srcRect t="38519" b="6913"/>
          <a:stretch/>
        </p:blipFill>
        <p:spPr>
          <a:xfrm rot="10800000">
            <a:off x="35496" y="3140968"/>
            <a:ext cx="9144000" cy="3742267"/>
          </a:xfrm>
          <a:prstGeom prst="rect">
            <a:avLst/>
          </a:prstGeom>
        </p:spPr>
      </p:pic>
      <p:sp>
        <p:nvSpPr>
          <p:cNvPr id="2" name="Titre 1"/>
          <p:cNvSpPr>
            <a:spLocks noGrp="1"/>
          </p:cNvSpPr>
          <p:nvPr>
            <p:ph type="ctrTitle"/>
          </p:nvPr>
        </p:nvSpPr>
        <p:spPr>
          <a:xfrm>
            <a:off x="179512" y="476672"/>
            <a:ext cx="8746232" cy="2088232"/>
          </a:xfrm>
          <a:solidFill>
            <a:srgbClr val="294F53"/>
          </a:solidFill>
        </p:spPr>
        <p:txBody>
          <a:bodyPr>
            <a:normAutofit/>
          </a:bodyPr>
          <a:lstStyle/>
          <a:p>
            <a:r>
              <a:rPr lang="fr-FR" dirty="0" smtClean="0"/>
              <a:t>Présentation de la solution </a:t>
            </a:r>
            <a:br>
              <a:rPr lang="fr-FR" dirty="0" smtClean="0"/>
            </a:br>
            <a:r>
              <a:rPr lang="fr-FR" dirty="0" smtClean="0"/>
              <a:t>SAGE X3 à la société PANELS</a:t>
            </a:r>
            <a:endParaRPr lang="fr-FR" dirty="0"/>
          </a:p>
        </p:txBody>
      </p:sp>
      <p:pic>
        <p:nvPicPr>
          <p:cNvPr id="1026" name="Picture 2" descr="http://www.leszarts.fr/wp-content/uploads/2011/08/logo-sage1.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03102" y="5865017"/>
            <a:ext cx="2477410" cy="1164383"/>
          </a:xfrm>
          <a:prstGeom prst="rect">
            <a:avLst/>
          </a:prstGeom>
          <a:noFill/>
          <a:extLst>
            <a:ext uri="{909E8E84-426E-40dd-AFC4-6F175D3DCCD1}">
              <a14:hiddenFill xmlns:a14="http://schemas.microsoft.com/office/drawing/2010/main">
                <a:solidFill>
                  <a:srgbClr val="FFFFFF"/>
                </a:solidFill>
              </a14:hiddenFill>
            </a:ext>
          </a:extLst>
        </p:spPr>
      </p:pic>
      <p:pic>
        <p:nvPicPr>
          <p:cNvPr id="9" name="Espace réservé du contenu 1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538" y="5733256"/>
            <a:ext cx="2842342" cy="1152128"/>
          </a:xfrm>
          <a:prstGeom prst="rect">
            <a:avLst/>
          </a:prstGeom>
        </p:spPr>
      </p:pic>
    </p:spTree>
    <p:extLst>
      <p:ext uri="{BB962C8B-B14F-4D97-AF65-F5344CB8AC3E}">
        <p14:creationId xmlns:p14="http://schemas.microsoft.com/office/powerpoint/2010/main" val="2611673576"/>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914400" y="6675120"/>
            <a:ext cx="7999413" cy="182880"/>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20" name="Espace réservé du contenu 19"/>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538" y="6344716"/>
            <a:ext cx="1333848" cy="540668"/>
          </a:xfrm>
        </p:spPr>
      </p:pic>
      <p:sp>
        <p:nvSpPr>
          <p:cNvPr id="5" name="Espace réservé de la date 4"/>
          <p:cNvSpPr>
            <a:spLocks noGrp="1"/>
          </p:cNvSpPr>
          <p:nvPr>
            <p:ph type="dt" sz="half" idx="10"/>
          </p:nvPr>
        </p:nvSpPr>
        <p:spPr>
          <a:xfrm>
            <a:off x="8151240" y="-124544"/>
            <a:ext cx="957264" cy="457200"/>
          </a:xfrm>
        </p:spPr>
        <p:txBody>
          <a:bodyPr/>
          <a:lstStyle/>
          <a:p>
            <a:fld id="{7C3FBA16-4329-4EC3-B8CD-617F516FADAC}" type="datetime1">
              <a:rPr lang="fr-FR" smtClean="0"/>
              <a:pPr/>
              <a:t>08/01/13</a:t>
            </a:fld>
            <a:endParaRPr lang="fr-FR" dirty="0"/>
          </a:p>
        </p:txBody>
      </p:sp>
      <p:sp>
        <p:nvSpPr>
          <p:cNvPr id="6" name="Espace réservé du pied de page 5"/>
          <p:cNvSpPr>
            <a:spLocks noGrp="1"/>
          </p:cNvSpPr>
          <p:nvPr>
            <p:ph type="ftr" sz="quarter" idx="11"/>
          </p:nvPr>
        </p:nvSpPr>
        <p:spPr>
          <a:xfrm>
            <a:off x="1499672" y="6525344"/>
            <a:ext cx="7248792" cy="457200"/>
          </a:xfrm>
        </p:spPr>
        <p:txBody>
          <a:bodyPr/>
          <a:lstStyle/>
          <a:p>
            <a:r>
              <a:rPr lang="fr-FR" dirty="0"/>
              <a:t>Mise en place de la solution SAGE X3 pour le compte de la société PANELS</a:t>
            </a:r>
          </a:p>
        </p:txBody>
      </p:sp>
      <p:sp>
        <p:nvSpPr>
          <p:cNvPr id="4" name="Espace réservé du numéro de diapositive 3"/>
          <p:cNvSpPr>
            <a:spLocks noGrp="1"/>
          </p:cNvSpPr>
          <p:nvPr>
            <p:ph type="sldNum" sz="quarter" idx="12"/>
          </p:nvPr>
        </p:nvSpPr>
        <p:spPr/>
        <p:txBody>
          <a:bodyPr/>
          <a:lstStyle/>
          <a:p>
            <a:fld id="{1AC961EC-0662-48B4-B27E-4FC84014A98A}" type="slidenum">
              <a:rPr lang="fr-FR" smtClean="0"/>
              <a:pPr/>
              <a:t>2</a:t>
            </a:fld>
            <a:endParaRPr lang="fr-FR"/>
          </a:p>
        </p:txBody>
      </p:sp>
      <p:sp>
        <p:nvSpPr>
          <p:cNvPr id="21" name="Espace réservé du contenu 2"/>
          <p:cNvSpPr txBox="1">
            <a:spLocks/>
          </p:cNvSpPr>
          <p:nvPr/>
        </p:nvSpPr>
        <p:spPr>
          <a:xfrm>
            <a:off x="457200" y="1700808"/>
            <a:ext cx="8229600" cy="4325112"/>
          </a:xfrm>
          <a:prstGeom prst="rect">
            <a:avLst/>
          </a:prstGeom>
        </p:spPr>
        <p:txBody>
          <a:bodyPr vert="horz">
            <a:normAutofit/>
          </a:bodyPr>
          <a:lst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pPr marL="681228" indent="-571500">
              <a:buFont typeface="+mj-lt"/>
              <a:buAutoNum type="arabicPeriod"/>
            </a:pPr>
            <a:endParaRPr lang="fr-FR" sz="3600" dirty="0" smtClean="0">
              <a:latin typeface="+mj-lt"/>
            </a:endParaRPr>
          </a:p>
          <a:p>
            <a:pPr marL="681228" indent="-571500">
              <a:buFont typeface="+mj-lt"/>
              <a:buAutoNum type="arabicPeriod"/>
            </a:pPr>
            <a:r>
              <a:rPr lang="fr-FR" sz="3600" dirty="0" smtClean="0">
                <a:latin typeface="+mj-lt"/>
              </a:rPr>
              <a:t>Qui sommes-nous ?</a:t>
            </a:r>
          </a:p>
          <a:p>
            <a:pPr marL="681228" indent="-571500">
              <a:buFont typeface="+mj-lt"/>
              <a:buAutoNum type="arabicPeriod"/>
            </a:pPr>
            <a:endParaRPr lang="fr-FR" sz="3600" dirty="0" smtClean="0">
              <a:latin typeface="+mj-lt"/>
            </a:endParaRPr>
          </a:p>
          <a:p>
            <a:pPr marL="681228" indent="-571500">
              <a:buFont typeface="+mj-lt"/>
              <a:buAutoNum type="arabicPeriod"/>
            </a:pPr>
            <a:r>
              <a:rPr lang="fr-FR" sz="3600" dirty="0" smtClean="0">
                <a:latin typeface="+mj-lt"/>
              </a:rPr>
              <a:t>SAGE X3</a:t>
            </a:r>
          </a:p>
          <a:p>
            <a:pPr marL="681228" indent="-571500">
              <a:buFont typeface="+mj-lt"/>
              <a:buAutoNum type="arabicPeriod"/>
            </a:pPr>
            <a:endParaRPr lang="fr-FR" sz="3600" dirty="0" smtClean="0">
              <a:latin typeface="+mj-lt"/>
            </a:endParaRPr>
          </a:p>
          <a:p>
            <a:pPr marL="681228" indent="-571500">
              <a:buFont typeface="+mj-lt"/>
              <a:buAutoNum type="arabicPeriod"/>
            </a:pPr>
            <a:r>
              <a:rPr lang="fr-FR" sz="3600" dirty="0" smtClean="0">
                <a:latin typeface="+mj-lt"/>
              </a:rPr>
              <a:t>Votre besoin, notre solution</a:t>
            </a:r>
          </a:p>
          <a:p>
            <a:pPr marL="109728" indent="0">
              <a:buNone/>
            </a:pPr>
            <a:endParaRPr lang="fr-FR" dirty="0"/>
          </a:p>
        </p:txBody>
      </p:sp>
      <p:sp>
        <p:nvSpPr>
          <p:cNvPr id="10" name="Titre 7"/>
          <p:cNvSpPr>
            <a:spLocks noGrp="1"/>
          </p:cNvSpPr>
          <p:nvPr>
            <p:ph type="title"/>
          </p:nvPr>
        </p:nvSpPr>
        <p:spPr>
          <a:xfrm>
            <a:off x="0" y="692696"/>
            <a:ext cx="8913813" cy="914400"/>
          </a:xfrm>
        </p:spPr>
        <p:txBody>
          <a:bodyPr/>
          <a:lstStyle/>
          <a:p>
            <a:r>
              <a:rPr lang="fr-FR" dirty="0" smtClean="0"/>
              <a:t>Ordre du jour</a:t>
            </a:r>
            <a:endParaRPr lang="fr-FR" dirty="0"/>
          </a:p>
        </p:txBody>
      </p:sp>
    </p:spTree>
    <p:extLst>
      <p:ext uri="{BB962C8B-B14F-4D97-AF65-F5344CB8AC3E}">
        <p14:creationId xmlns:p14="http://schemas.microsoft.com/office/powerpoint/2010/main" val="3764294030"/>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p:cNvSpPr/>
          <p:nvPr/>
        </p:nvSpPr>
        <p:spPr>
          <a:xfrm>
            <a:off x="914400" y="6675120"/>
            <a:ext cx="7999413" cy="182880"/>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3" name="Espace réservé du contenu 2"/>
          <p:cNvSpPr>
            <a:spLocks noGrp="1"/>
          </p:cNvSpPr>
          <p:nvPr>
            <p:ph idx="1"/>
          </p:nvPr>
        </p:nvSpPr>
        <p:spPr>
          <a:xfrm>
            <a:off x="1114424" y="2134497"/>
            <a:ext cx="7610476" cy="3670767"/>
          </a:xfrm>
        </p:spPr>
        <p:txBody>
          <a:bodyPr/>
          <a:lstStyle/>
          <a:p>
            <a:pPr>
              <a:buClr>
                <a:srgbClr val="438086"/>
              </a:buClr>
              <a:buFont typeface="Wingdings 2" charset="2"/>
              <a:buChar char=""/>
            </a:pPr>
            <a:r>
              <a:rPr lang="fr-FR" dirty="0" smtClean="0"/>
              <a:t>Start up fondée en 2008 spécialisée dans l’intégration de Progiciels de Gestion Intégrée</a:t>
            </a:r>
          </a:p>
          <a:p>
            <a:pPr>
              <a:buClr>
                <a:srgbClr val="438086"/>
              </a:buClr>
              <a:buFont typeface="Wingdings 2" charset="2"/>
              <a:buChar char=""/>
            </a:pPr>
            <a:r>
              <a:rPr lang="fr-FR" dirty="0"/>
              <a:t>Partenariat avec Sage</a:t>
            </a:r>
          </a:p>
          <a:p>
            <a:pPr>
              <a:buClr>
                <a:srgbClr val="438086"/>
              </a:buClr>
              <a:buFont typeface="Wingdings 2" charset="2"/>
              <a:buChar char=""/>
            </a:pPr>
            <a:r>
              <a:rPr lang="fr-FR" dirty="0"/>
              <a:t>Une équipe projet en charge de l’intégration</a:t>
            </a:r>
          </a:p>
        </p:txBody>
      </p:sp>
      <p:sp>
        <p:nvSpPr>
          <p:cNvPr id="4" name="Espace réservé du numéro de diapositive 3"/>
          <p:cNvSpPr>
            <a:spLocks noGrp="1"/>
          </p:cNvSpPr>
          <p:nvPr>
            <p:ph type="sldNum" sz="quarter" idx="12"/>
          </p:nvPr>
        </p:nvSpPr>
        <p:spPr/>
        <p:txBody>
          <a:bodyPr/>
          <a:lstStyle/>
          <a:p>
            <a:fld id="{1AC961EC-0662-48B4-B27E-4FC84014A98A}" type="slidenum">
              <a:rPr lang="fr-FR" smtClean="0"/>
              <a:pPr/>
              <a:t>3</a:t>
            </a:fld>
            <a:endParaRPr lang="fr-FR"/>
          </a:p>
        </p:txBody>
      </p:sp>
      <p:pic>
        <p:nvPicPr>
          <p:cNvPr id="7" name="Espace réservé du contenu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38" y="6344716"/>
            <a:ext cx="1333848" cy="540668"/>
          </a:xfrm>
          <a:prstGeom prst="rect">
            <a:avLst/>
          </a:prstGeom>
        </p:spPr>
      </p:pic>
      <p:sp>
        <p:nvSpPr>
          <p:cNvPr id="18" name="Espace réservé du pied de page 5"/>
          <p:cNvSpPr>
            <a:spLocks noGrp="1"/>
          </p:cNvSpPr>
          <p:nvPr>
            <p:ph type="ftr" sz="quarter" idx="11"/>
          </p:nvPr>
        </p:nvSpPr>
        <p:spPr>
          <a:xfrm>
            <a:off x="1475656" y="6525344"/>
            <a:ext cx="7248792" cy="457200"/>
          </a:xfrm>
        </p:spPr>
        <p:txBody>
          <a:bodyPr/>
          <a:lstStyle/>
          <a:p>
            <a:r>
              <a:rPr lang="fr-FR" dirty="0"/>
              <a:t>Mise en place de la solution SAGE X3 pour le compte de la société PANELS</a:t>
            </a:r>
          </a:p>
        </p:txBody>
      </p:sp>
      <p:sp>
        <p:nvSpPr>
          <p:cNvPr id="19" name="Espace réservé de la date 4"/>
          <p:cNvSpPr>
            <a:spLocks noGrp="1"/>
          </p:cNvSpPr>
          <p:nvPr>
            <p:ph type="dt" sz="half" idx="10"/>
          </p:nvPr>
        </p:nvSpPr>
        <p:spPr>
          <a:xfrm>
            <a:off x="8151240" y="-124544"/>
            <a:ext cx="957264" cy="457200"/>
          </a:xfrm>
        </p:spPr>
        <p:txBody>
          <a:bodyPr/>
          <a:lstStyle/>
          <a:p>
            <a:fld id="{7C3FBA16-4329-4EC3-B8CD-617F516FADAC}" type="datetime1">
              <a:rPr lang="fr-FR" smtClean="0"/>
              <a:pPr/>
              <a:t>08/01/13</a:t>
            </a:fld>
            <a:endParaRPr lang="fr-FR" dirty="0"/>
          </a:p>
        </p:txBody>
      </p:sp>
      <p:sp>
        <p:nvSpPr>
          <p:cNvPr id="21" name="Titre 7"/>
          <p:cNvSpPr>
            <a:spLocks noGrp="1"/>
          </p:cNvSpPr>
          <p:nvPr>
            <p:ph type="title"/>
          </p:nvPr>
        </p:nvSpPr>
        <p:spPr>
          <a:xfrm>
            <a:off x="0" y="692696"/>
            <a:ext cx="8913813" cy="914400"/>
          </a:xfrm>
        </p:spPr>
        <p:txBody>
          <a:bodyPr/>
          <a:lstStyle/>
          <a:p>
            <a:r>
              <a:rPr lang="fr-FR" dirty="0" smtClean="0"/>
              <a:t>Qui sommes-nous ?</a:t>
            </a:r>
            <a:endParaRPr lang="fr-FR" dirty="0"/>
          </a:p>
        </p:txBody>
      </p:sp>
      <p:cxnSp>
        <p:nvCxnSpPr>
          <p:cNvPr id="24" name="Connecteur droit 23"/>
          <p:cNvCxnSpPr>
            <a:stCxn id="29" idx="3"/>
            <a:endCxn id="33" idx="0"/>
          </p:cNvCxnSpPr>
          <p:nvPr/>
        </p:nvCxnSpPr>
        <p:spPr>
          <a:xfrm>
            <a:off x="4932040" y="4678288"/>
            <a:ext cx="2592288" cy="352772"/>
          </a:xfrm>
          <a:prstGeom prst="line">
            <a:avLst/>
          </a:prstGeom>
          <a:ln w="1905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 name="Connecteur droit 24"/>
          <p:cNvCxnSpPr>
            <a:stCxn id="29" idx="3"/>
            <a:endCxn id="32" idx="0"/>
          </p:cNvCxnSpPr>
          <p:nvPr/>
        </p:nvCxnSpPr>
        <p:spPr>
          <a:xfrm>
            <a:off x="4932040" y="4678288"/>
            <a:ext cx="792088" cy="334888"/>
          </a:xfrm>
          <a:prstGeom prst="line">
            <a:avLst/>
          </a:prstGeom>
          <a:ln w="1905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Connecteur droit 25"/>
          <p:cNvCxnSpPr>
            <a:stCxn id="29" idx="1"/>
            <a:endCxn id="31" idx="0"/>
          </p:cNvCxnSpPr>
          <p:nvPr/>
        </p:nvCxnSpPr>
        <p:spPr>
          <a:xfrm flipH="1">
            <a:off x="2987824" y="4678288"/>
            <a:ext cx="792088" cy="352772"/>
          </a:xfrm>
          <a:prstGeom prst="line">
            <a:avLst/>
          </a:prstGeom>
          <a:ln w="1905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Connecteur droit 27"/>
          <p:cNvCxnSpPr>
            <a:stCxn id="29" idx="1"/>
            <a:endCxn id="30" idx="0"/>
          </p:cNvCxnSpPr>
          <p:nvPr/>
        </p:nvCxnSpPr>
        <p:spPr>
          <a:xfrm flipH="1">
            <a:off x="1259632" y="4678288"/>
            <a:ext cx="2520280" cy="334888"/>
          </a:xfrm>
          <a:prstGeom prst="line">
            <a:avLst/>
          </a:prstGeom>
          <a:ln w="1905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29" name="Rectangle à coins arrondis 28"/>
          <p:cNvSpPr/>
          <p:nvPr/>
        </p:nvSpPr>
        <p:spPr>
          <a:xfrm>
            <a:off x="3779912" y="4221088"/>
            <a:ext cx="1152128" cy="914400"/>
          </a:xfrm>
          <a:prstGeom prst="roundRect">
            <a:avLst/>
          </a:prstGeom>
          <a:solidFill>
            <a:srgbClr val="438086"/>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smtClean="0">
                <a:latin typeface="+mj-lt"/>
              </a:rPr>
              <a:t>Emilie FERCHAULT</a:t>
            </a:r>
          </a:p>
          <a:p>
            <a:pPr algn="ctr"/>
            <a:r>
              <a:rPr lang="fr-FR" sz="1100" i="1" dirty="0" smtClean="0">
                <a:latin typeface="+mj-lt"/>
              </a:rPr>
              <a:t>Directrice de projet</a:t>
            </a:r>
            <a:endParaRPr lang="fr-FR" sz="1100" i="1" dirty="0">
              <a:latin typeface="+mj-lt"/>
            </a:endParaRPr>
          </a:p>
        </p:txBody>
      </p:sp>
      <p:sp>
        <p:nvSpPr>
          <p:cNvPr id="30" name="Rectangle à coins arrondis 29"/>
          <p:cNvSpPr/>
          <p:nvPr/>
        </p:nvSpPr>
        <p:spPr>
          <a:xfrm>
            <a:off x="683568" y="5013176"/>
            <a:ext cx="1152128" cy="914400"/>
          </a:xfrm>
          <a:prstGeom prst="roundRect">
            <a:avLst/>
          </a:prstGeom>
          <a:solidFill>
            <a:srgbClr val="438086"/>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smtClean="0">
                <a:latin typeface="+mj-lt"/>
              </a:rPr>
              <a:t>Thibault BROUASSIN</a:t>
            </a:r>
          </a:p>
          <a:p>
            <a:pPr algn="ctr"/>
            <a:r>
              <a:rPr lang="fr-FR" sz="1100" i="1" dirty="0" smtClean="0">
                <a:latin typeface="+mj-lt"/>
              </a:rPr>
              <a:t>Responsable métier</a:t>
            </a:r>
            <a:endParaRPr lang="fr-FR" sz="1100" i="1" dirty="0">
              <a:latin typeface="+mj-lt"/>
            </a:endParaRPr>
          </a:p>
        </p:txBody>
      </p:sp>
      <p:sp>
        <p:nvSpPr>
          <p:cNvPr id="31" name="Rectangle à coins arrondis 30"/>
          <p:cNvSpPr/>
          <p:nvPr/>
        </p:nvSpPr>
        <p:spPr>
          <a:xfrm>
            <a:off x="2411760" y="5031060"/>
            <a:ext cx="1152128" cy="914400"/>
          </a:xfrm>
          <a:prstGeom prst="roundRect">
            <a:avLst/>
          </a:prstGeom>
          <a:solidFill>
            <a:srgbClr val="438086"/>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smtClean="0">
                <a:latin typeface="+mj-lt"/>
              </a:rPr>
              <a:t>Didier CABOCHE</a:t>
            </a:r>
          </a:p>
          <a:p>
            <a:pPr algn="ctr"/>
            <a:r>
              <a:rPr lang="fr-FR" sz="1100" i="1" dirty="0" smtClean="0">
                <a:latin typeface="+mj-lt"/>
              </a:rPr>
              <a:t>Intégrateur</a:t>
            </a:r>
            <a:endParaRPr lang="fr-FR" sz="1100" i="1" dirty="0">
              <a:latin typeface="+mj-lt"/>
            </a:endParaRPr>
          </a:p>
        </p:txBody>
      </p:sp>
      <p:sp>
        <p:nvSpPr>
          <p:cNvPr id="32" name="Rectangle à coins arrondis 31"/>
          <p:cNvSpPr/>
          <p:nvPr/>
        </p:nvSpPr>
        <p:spPr>
          <a:xfrm>
            <a:off x="5148064" y="5013176"/>
            <a:ext cx="1152128" cy="914400"/>
          </a:xfrm>
          <a:prstGeom prst="roundRect">
            <a:avLst/>
          </a:prstGeom>
          <a:solidFill>
            <a:srgbClr val="438086"/>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smtClean="0">
                <a:latin typeface="+mj-lt"/>
              </a:rPr>
              <a:t>Stephen KIM</a:t>
            </a:r>
          </a:p>
          <a:p>
            <a:pPr algn="ctr"/>
            <a:r>
              <a:rPr lang="fr-FR" sz="1100" i="1" dirty="0" smtClean="0">
                <a:latin typeface="+mj-lt"/>
              </a:rPr>
              <a:t>Consultant ERP</a:t>
            </a:r>
            <a:endParaRPr lang="fr-FR" sz="1100" i="1" dirty="0">
              <a:latin typeface="+mj-lt"/>
            </a:endParaRPr>
          </a:p>
        </p:txBody>
      </p:sp>
      <p:sp>
        <p:nvSpPr>
          <p:cNvPr id="33" name="Rectangle à coins arrondis 32"/>
          <p:cNvSpPr/>
          <p:nvPr/>
        </p:nvSpPr>
        <p:spPr>
          <a:xfrm>
            <a:off x="6948264" y="5031060"/>
            <a:ext cx="1152128" cy="914400"/>
          </a:xfrm>
          <a:prstGeom prst="roundRect">
            <a:avLst/>
          </a:prstGeom>
          <a:solidFill>
            <a:srgbClr val="438086"/>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smtClean="0">
                <a:latin typeface="+mj-lt"/>
              </a:rPr>
              <a:t>Romain TECLES</a:t>
            </a:r>
          </a:p>
          <a:p>
            <a:pPr algn="ctr"/>
            <a:r>
              <a:rPr lang="fr-FR" sz="1100" i="1" dirty="0" smtClean="0">
                <a:latin typeface="+mj-lt"/>
              </a:rPr>
              <a:t>Intégrateur</a:t>
            </a:r>
            <a:endParaRPr lang="fr-FR" sz="1100" i="1" dirty="0">
              <a:latin typeface="+mj-lt"/>
            </a:endParaRPr>
          </a:p>
        </p:txBody>
      </p:sp>
    </p:spTree>
    <p:extLst>
      <p:ext uri="{BB962C8B-B14F-4D97-AF65-F5344CB8AC3E}">
        <p14:creationId xmlns:p14="http://schemas.microsoft.com/office/powerpoint/2010/main" val="793432824"/>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914400" y="6675120"/>
            <a:ext cx="7999413" cy="182880"/>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Espace réservé du contenu 2"/>
          <p:cNvSpPr>
            <a:spLocks noGrp="1"/>
          </p:cNvSpPr>
          <p:nvPr>
            <p:ph idx="1"/>
          </p:nvPr>
        </p:nvSpPr>
        <p:spPr>
          <a:xfrm>
            <a:off x="457200" y="1916832"/>
            <a:ext cx="8229600" cy="4536504"/>
          </a:xfrm>
        </p:spPr>
        <p:txBody>
          <a:bodyPr>
            <a:normAutofit fontScale="92500" lnSpcReduction="10000"/>
          </a:bodyPr>
          <a:lstStyle/>
          <a:p>
            <a:pPr>
              <a:buClr>
                <a:srgbClr val="438086"/>
              </a:buClr>
            </a:pPr>
            <a:r>
              <a:rPr lang="fr-FR" dirty="0" smtClean="0"/>
              <a:t>Solution basée sur la version X3 de Sage</a:t>
            </a:r>
          </a:p>
          <a:p>
            <a:pPr>
              <a:buClr>
                <a:srgbClr val="438086"/>
              </a:buClr>
            </a:pPr>
            <a:r>
              <a:rPr lang="fr-FR" dirty="0"/>
              <a:t>A</a:t>
            </a:r>
            <a:r>
              <a:rPr lang="fr-FR" dirty="0" smtClean="0"/>
              <a:t>rchitecture </a:t>
            </a:r>
            <a:r>
              <a:rPr lang="fr-FR" dirty="0"/>
              <a:t>est basée sur la plateforme </a:t>
            </a:r>
            <a:r>
              <a:rPr lang="fr-FR" dirty="0" smtClean="0"/>
              <a:t>technologique </a:t>
            </a:r>
            <a:r>
              <a:rPr lang="fr-FR" dirty="0" err="1" smtClean="0"/>
              <a:t>Safe</a:t>
            </a:r>
            <a:r>
              <a:rPr lang="fr-FR" dirty="0" smtClean="0"/>
              <a:t> X3</a:t>
            </a:r>
          </a:p>
          <a:p>
            <a:pPr>
              <a:buClr>
                <a:srgbClr val="438086"/>
              </a:buClr>
            </a:pPr>
            <a:r>
              <a:rPr lang="fr-FR" dirty="0" smtClean="0"/>
              <a:t>Intégration en </a:t>
            </a:r>
            <a:r>
              <a:rPr lang="fr-FR" dirty="0"/>
              <a:t>standard </a:t>
            </a:r>
            <a:r>
              <a:rPr lang="fr-FR" dirty="0" smtClean="0"/>
              <a:t>des différentes </a:t>
            </a:r>
            <a:r>
              <a:rPr lang="fr-FR" dirty="0"/>
              <a:t>fonctions de gestion d'entreprise </a:t>
            </a:r>
            <a:r>
              <a:rPr lang="fr-FR" dirty="0" smtClean="0"/>
              <a:t>:</a:t>
            </a:r>
          </a:p>
          <a:p>
            <a:pPr marL="0" indent="0">
              <a:buClr>
                <a:srgbClr val="438086"/>
              </a:buClr>
              <a:buNone/>
            </a:pPr>
            <a:endParaRPr lang="fr-FR" sz="1200" dirty="0"/>
          </a:p>
          <a:p>
            <a:pPr lvl="1">
              <a:buClr>
                <a:srgbClr val="294F53"/>
              </a:buClr>
            </a:pPr>
            <a:r>
              <a:rPr lang="fr-FR" dirty="0"/>
              <a:t>gestion financière (Comptabilité générale, analytique, budgétaire et auxiliaire)</a:t>
            </a:r>
          </a:p>
          <a:p>
            <a:pPr lvl="1">
              <a:buClr>
                <a:srgbClr val="294F53"/>
              </a:buClr>
            </a:pPr>
            <a:r>
              <a:rPr lang="fr-FR" dirty="0"/>
              <a:t>gestion commerciale (ne gère pas les transferts et la maintenance)</a:t>
            </a:r>
          </a:p>
          <a:p>
            <a:pPr lvl="1">
              <a:buClr>
                <a:srgbClr val="294F53"/>
              </a:buClr>
            </a:pPr>
            <a:r>
              <a:rPr lang="fr-FR" dirty="0"/>
              <a:t>gestion industrielle (Production, Contrôle de gestion industriel)</a:t>
            </a:r>
          </a:p>
          <a:p>
            <a:pPr lvl="1">
              <a:buClr>
                <a:srgbClr val="294F53"/>
              </a:buClr>
            </a:pPr>
            <a:r>
              <a:rPr lang="fr-FR" dirty="0"/>
              <a:t>gestion de services (Support client</a:t>
            </a:r>
            <a:r>
              <a:rPr lang="fr-FR" dirty="0" smtClean="0"/>
              <a:t>)</a:t>
            </a:r>
            <a:endParaRPr lang="fr-FR" dirty="0"/>
          </a:p>
          <a:p>
            <a:pPr>
              <a:buClr>
                <a:srgbClr val="438086"/>
              </a:buClr>
            </a:pPr>
            <a:r>
              <a:rPr lang="fr-FR" sz="2100" dirty="0"/>
              <a:t>Intégration de fonctions décisionnelles pour un pilotage </a:t>
            </a:r>
            <a:r>
              <a:rPr lang="fr-FR" sz="2100" dirty="0" smtClean="0"/>
              <a:t>complet et efficace </a:t>
            </a:r>
            <a:endParaRPr lang="fr-FR" sz="2100" dirty="0"/>
          </a:p>
        </p:txBody>
      </p:sp>
      <p:sp>
        <p:nvSpPr>
          <p:cNvPr id="4" name="Espace réservé du numéro de diapositive 3"/>
          <p:cNvSpPr>
            <a:spLocks noGrp="1"/>
          </p:cNvSpPr>
          <p:nvPr>
            <p:ph type="sldNum" sz="quarter" idx="12"/>
          </p:nvPr>
        </p:nvSpPr>
        <p:spPr/>
        <p:txBody>
          <a:bodyPr/>
          <a:lstStyle/>
          <a:p>
            <a:fld id="{1AC961EC-0662-48B4-B27E-4FC84014A98A}" type="slidenum">
              <a:rPr lang="fr-FR" smtClean="0"/>
              <a:pPr/>
              <a:t>4</a:t>
            </a:fld>
            <a:endParaRPr lang="fr-FR"/>
          </a:p>
        </p:txBody>
      </p:sp>
      <p:pic>
        <p:nvPicPr>
          <p:cNvPr id="6" name="Espace réservé du contenu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38" y="6344716"/>
            <a:ext cx="1333848" cy="540668"/>
          </a:xfrm>
          <a:prstGeom prst="rect">
            <a:avLst/>
          </a:prstGeom>
        </p:spPr>
      </p:pic>
      <p:sp>
        <p:nvSpPr>
          <p:cNvPr id="11" name="Espace réservé du pied de page 5"/>
          <p:cNvSpPr>
            <a:spLocks noGrp="1"/>
          </p:cNvSpPr>
          <p:nvPr>
            <p:ph type="ftr" sz="quarter" idx="11"/>
          </p:nvPr>
        </p:nvSpPr>
        <p:spPr>
          <a:xfrm>
            <a:off x="1475656" y="6525344"/>
            <a:ext cx="7248792" cy="457200"/>
          </a:xfrm>
        </p:spPr>
        <p:txBody>
          <a:bodyPr/>
          <a:lstStyle/>
          <a:p>
            <a:r>
              <a:rPr lang="fr-FR" dirty="0"/>
              <a:t>Mise en place de la solution SAGE X3 pour le compte de la société PANELS</a:t>
            </a:r>
          </a:p>
        </p:txBody>
      </p:sp>
      <p:sp>
        <p:nvSpPr>
          <p:cNvPr id="12" name="Espace réservé de la date 4"/>
          <p:cNvSpPr>
            <a:spLocks noGrp="1"/>
          </p:cNvSpPr>
          <p:nvPr>
            <p:ph type="dt" sz="half" idx="10"/>
          </p:nvPr>
        </p:nvSpPr>
        <p:spPr>
          <a:xfrm>
            <a:off x="8151240" y="-124544"/>
            <a:ext cx="957264" cy="457200"/>
          </a:xfrm>
        </p:spPr>
        <p:txBody>
          <a:bodyPr/>
          <a:lstStyle/>
          <a:p>
            <a:fld id="{7C3FBA16-4329-4EC3-B8CD-617F516FADAC}" type="datetime1">
              <a:rPr lang="fr-FR" smtClean="0"/>
              <a:pPr/>
              <a:t>08/01/13</a:t>
            </a:fld>
            <a:endParaRPr lang="fr-FR" dirty="0"/>
          </a:p>
        </p:txBody>
      </p:sp>
      <p:sp>
        <p:nvSpPr>
          <p:cNvPr id="13" name="Titre 7"/>
          <p:cNvSpPr txBox="1">
            <a:spLocks/>
          </p:cNvSpPr>
          <p:nvPr/>
        </p:nvSpPr>
        <p:spPr>
          <a:xfrm>
            <a:off x="0" y="692696"/>
            <a:ext cx="8913813" cy="914400"/>
          </a:xfrm>
          <a:prstGeom prst="rect">
            <a:avLst/>
          </a:prstGeom>
          <a:solidFill>
            <a:schemeClr val="tx2"/>
          </a:solidFill>
        </p:spPr>
        <p:txBody>
          <a:bodyPr vert="horz" lIns="1188720" tIns="45720" rIns="274320" bIns="45720" rtlCol="0" anchor="ctr">
            <a:normAutofit/>
          </a:bodyPr>
          <a:lstStyle>
            <a:lvl1pPr marL="0" indent="0" algn="l" defTabSz="914400" rtl="0" eaLnBrk="1" latinLnBrk="0" hangingPunct="1">
              <a:spcBef>
                <a:spcPct val="0"/>
              </a:spcBef>
              <a:buNone/>
              <a:defRPr sz="3600" kern="1200">
                <a:solidFill>
                  <a:schemeClr val="bg1"/>
                </a:solidFill>
                <a:latin typeface="+mj-lt"/>
                <a:ea typeface="+mj-ea"/>
                <a:cs typeface="+mj-cs"/>
              </a:defRPr>
            </a:lvl1pPr>
          </a:lstStyle>
          <a:p>
            <a:r>
              <a:rPr lang="fr-FR" dirty="0" smtClean="0"/>
              <a:t>Sage X3</a:t>
            </a:r>
            <a:endParaRPr lang="fr-FR" dirty="0"/>
          </a:p>
        </p:txBody>
      </p:sp>
    </p:spTree>
    <p:extLst>
      <p:ext uri="{BB962C8B-B14F-4D97-AF65-F5344CB8AC3E}">
        <p14:creationId xmlns:p14="http://schemas.microsoft.com/office/powerpoint/2010/main" val="8612412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914400" y="6675120"/>
            <a:ext cx="7999413" cy="182880"/>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aphicFrame>
        <p:nvGraphicFramePr>
          <p:cNvPr id="10" name="Diagramme 9"/>
          <p:cNvGraphicFramePr/>
          <p:nvPr>
            <p:extLst>
              <p:ext uri="{D42A27DB-BD31-4B8C-83A1-F6EECF244321}">
                <p14:modId xmlns:p14="http://schemas.microsoft.com/office/powerpoint/2010/main" val="1780836030"/>
              </p:ext>
            </p:extLst>
          </p:nvPr>
        </p:nvGraphicFramePr>
        <p:xfrm>
          <a:off x="2162064" y="3284984"/>
          <a:ext cx="4731816" cy="31683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Espace réservé du contenu 2"/>
          <p:cNvSpPr>
            <a:spLocks noGrp="1"/>
          </p:cNvSpPr>
          <p:nvPr>
            <p:ph idx="1"/>
          </p:nvPr>
        </p:nvSpPr>
        <p:spPr>
          <a:xfrm>
            <a:off x="1065980" y="1772816"/>
            <a:ext cx="7610476" cy="3670767"/>
          </a:xfrm>
        </p:spPr>
        <p:txBody>
          <a:bodyPr/>
          <a:lstStyle/>
          <a:p>
            <a:pPr>
              <a:buClr>
                <a:srgbClr val="438086"/>
              </a:buClr>
            </a:pPr>
            <a:r>
              <a:rPr lang="fr-FR" dirty="0" smtClean="0">
                <a:latin typeface="+mj-lt"/>
              </a:rPr>
              <a:t>Étude du dossier de consultation ERP fourni par la société Panels</a:t>
            </a:r>
          </a:p>
          <a:p>
            <a:pPr>
              <a:buClr>
                <a:srgbClr val="438086"/>
              </a:buClr>
            </a:pPr>
            <a:r>
              <a:rPr lang="fr-FR" dirty="0">
                <a:latin typeface="+mj-lt"/>
              </a:rPr>
              <a:t>Synthèse des besoins exprimés :</a:t>
            </a:r>
          </a:p>
        </p:txBody>
      </p:sp>
      <p:sp>
        <p:nvSpPr>
          <p:cNvPr id="4" name="Espace réservé du numéro de diapositive 3"/>
          <p:cNvSpPr>
            <a:spLocks noGrp="1"/>
          </p:cNvSpPr>
          <p:nvPr>
            <p:ph type="sldNum" sz="quarter" idx="12"/>
          </p:nvPr>
        </p:nvSpPr>
        <p:spPr/>
        <p:txBody>
          <a:bodyPr/>
          <a:lstStyle/>
          <a:p>
            <a:fld id="{1AC961EC-0662-48B4-B27E-4FC84014A98A}" type="slidenum">
              <a:rPr lang="fr-FR" smtClean="0"/>
              <a:pPr/>
              <a:t>5</a:t>
            </a:fld>
            <a:endParaRPr lang="fr-FR"/>
          </a:p>
        </p:txBody>
      </p:sp>
      <p:pic>
        <p:nvPicPr>
          <p:cNvPr id="7" name="Espace réservé du contenu 1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538" y="6344716"/>
            <a:ext cx="1333848" cy="540668"/>
          </a:xfrm>
          <a:prstGeom prst="rect">
            <a:avLst/>
          </a:prstGeom>
        </p:spPr>
      </p:pic>
      <p:sp>
        <p:nvSpPr>
          <p:cNvPr id="9" name="Rectangle à coins arrondis 8"/>
          <p:cNvSpPr/>
          <p:nvPr/>
        </p:nvSpPr>
        <p:spPr>
          <a:xfrm>
            <a:off x="2861444" y="5085184"/>
            <a:ext cx="1584176" cy="914400"/>
          </a:xfrm>
          <a:prstGeom prst="roundRect">
            <a:avLst/>
          </a:prstGeom>
          <a:solidFill>
            <a:schemeClr val="accent3">
              <a:lumMod val="7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smtClean="0">
                <a:latin typeface="+mj-lt"/>
              </a:rPr>
              <a:t>Sécurité</a:t>
            </a:r>
            <a:endParaRPr lang="fr-FR" sz="1400" dirty="0">
              <a:latin typeface="+mj-lt"/>
            </a:endParaRPr>
          </a:p>
        </p:txBody>
      </p:sp>
      <p:sp>
        <p:nvSpPr>
          <p:cNvPr id="11" name="Rectangle à coins arrondis 10"/>
          <p:cNvSpPr/>
          <p:nvPr/>
        </p:nvSpPr>
        <p:spPr>
          <a:xfrm>
            <a:off x="1987104" y="3140968"/>
            <a:ext cx="1584176" cy="914400"/>
          </a:xfrm>
          <a:prstGeom prst="roundRect">
            <a:avLst/>
          </a:prstGeom>
          <a:solidFill>
            <a:srgbClr val="438086"/>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smtClean="0">
                <a:latin typeface="+mj-lt"/>
              </a:rPr>
              <a:t>Gestion des Achats</a:t>
            </a:r>
            <a:endParaRPr lang="fr-FR" sz="1600" dirty="0">
              <a:latin typeface="+mj-lt"/>
            </a:endParaRPr>
          </a:p>
        </p:txBody>
      </p:sp>
      <p:sp>
        <p:nvSpPr>
          <p:cNvPr id="12" name="Rectangle à coins arrondis 11"/>
          <p:cNvSpPr/>
          <p:nvPr/>
        </p:nvSpPr>
        <p:spPr>
          <a:xfrm>
            <a:off x="3735884" y="3140968"/>
            <a:ext cx="1584176" cy="914400"/>
          </a:xfrm>
          <a:prstGeom prst="roundRect">
            <a:avLst/>
          </a:prstGeom>
          <a:solidFill>
            <a:srgbClr val="438086"/>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smtClean="0">
                <a:latin typeface="+mj-lt"/>
              </a:rPr>
              <a:t>Gestion des Ventes</a:t>
            </a:r>
            <a:endParaRPr lang="fr-FR" sz="1600" dirty="0">
              <a:latin typeface="+mj-lt"/>
            </a:endParaRPr>
          </a:p>
        </p:txBody>
      </p:sp>
      <p:sp>
        <p:nvSpPr>
          <p:cNvPr id="13" name="Rectangle à coins arrondis 12"/>
          <p:cNvSpPr/>
          <p:nvPr/>
        </p:nvSpPr>
        <p:spPr>
          <a:xfrm>
            <a:off x="5472460" y="3140968"/>
            <a:ext cx="1584176" cy="914400"/>
          </a:xfrm>
          <a:prstGeom prst="roundRect">
            <a:avLst/>
          </a:prstGeom>
          <a:solidFill>
            <a:srgbClr val="438086"/>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smtClean="0">
                <a:latin typeface="+mj-lt"/>
              </a:rPr>
              <a:t>Gestion de Facturation</a:t>
            </a:r>
            <a:endParaRPr lang="fr-FR" sz="1600" dirty="0">
              <a:latin typeface="+mj-lt"/>
            </a:endParaRPr>
          </a:p>
        </p:txBody>
      </p:sp>
      <p:sp>
        <p:nvSpPr>
          <p:cNvPr id="14" name="Rectangle à coins arrondis 13"/>
          <p:cNvSpPr/>
          <p:nvPr/>
        </p:nvSpPr>
        <p:spPr>
          <a:xfrm>
            <a:off x="4644008" y="5085184"/>
            <a:ext cx="1584176" cy="914400"/>
          </a:xfrm>
          <a:prstGeom prst="roundRect">
            <a:avLst/>
          </a:prstGeom>
          <a:solidFill>
            <a:schemeClr val="accent3">
              <a:lumMod val="7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smtClean="0">
                <a:latin typeface="+mj-lt"/>
              </a:rPr>
              <a:t>Compatibilité technique</a:t>
            </a:r>
            <a:endParaRPr lang="fr-FR" sz="1400" dirty="0">
              <a:latin typeface="+mj-lt"/>
            </a:endParaRPr>
          </a:p>
        </p:txBody>
      </p:sp>
      <p:sp>
        <p:nvSpPr>
          <p:cNvPr id="15" name="ZoneTexte 14"/>
          <p:cNvSpPr txBox="1"/>
          <p:nvPr/>
        </p:nvSpPr>
        <p:spPr>
          <a:xfrm>
            <a:off x="335271" y="3526501"/>
            <a:ext cx="1595309" cy="707886"/>
          </a:xfrm>
          <a:prstGeom prst="rect">
            <a:avLst/>
          </a:prstGeom>
          <a:noFill/>
        </p:spPr>
        <p:txBody>
          <a:bodyPr wrap="none" rtlCol="0">
            <a:spAutoFit/>
          </a:bodyPr>
          <a:lstStyle/>
          <a:p>
            <a:pPr algn="ctr"/>
            <a:r>
              <a:rPr lang="fr-FR" sz="2000" b="1" dirty="0" smtClean="0">
                <a:solidFill>
                  <a:schemeClr val="accent2">
                    <a:lumMod val="60000"/>
                    <a:lumOff val="40000"/>
                  </a:schemeClr>
                </a:solidFill>
                <a:latin typeface="+mj-lt"/>
              </a:rPr>
              <a:t>Domaine </a:t>
            </a:r>
          </a:p>
          <a:p>
            <a:pPr algn="ctr"/>
            <a:r>
              <a:rPr lang="fr-FR" sz="2000" b="1" dirty="0" smtClean="0">
                <a:solidFill>
                  <a:schemeClr val="accent2">
                    <a:lumMod val="60000"/>
                    <a:lumOff val="40000"/>
                  </a:schemeClr>
                </a:solidFill>
                <a:latin typeface="+mj-lt"/>
              </a:rPr>
              <a:t>fonctionnel</a:t>
            </a:r>
            <a:endParaRPr lang="fr-FR" sz="2000" b="1" dirty="0">
              <a:solidFill>
                <a:schemeClr val="accent2">
                  <a:lumMod val="60000"/>
                  <a:lumOff val="40000"/>
                </a:schemeClr>
              </a:solidFill>
              <a:latin typeface="+mj-lt"/>
            </a:endParaRPr>
          </a:p>
        </p:txBody>
      </p:sp>
      <p:sp>
        <p:nvSpPr>
          <p:cNvPr id="17" name="ZoneTexte 16"/>
          <p:cNvSpPr txBox="1"/>
          <p:nvPr/>
        </p:nvSpPr>
        <p:spPr>
          <a:xfrm>
            <a:off x="399391" y="4967622"/>
            <a:ext cx="1467068" cy="707886"/>
          </a:xfrm>
          <a:prstGeom prst="rect">
            <a:avLst/>
          </a:prstGeom>
          <a:noFill/>
        </p:spPr>
        <p:txBody>
          <a:bodyPr wrap="none" rtlCol="0">
            <a:spAutoFit/>
          </a:bodyPr>
          <a:lstStyle/>
          <a:p>
            <a:pPr algn="ctr"/>
            <a:r>
              <a:rPr lang="fr-FR" sz="2000" b="1" dirty="0" smtClean="0">
                <a:solidFill>
                  <a:schemeClr val="accent3">
                    <a:lumMod val="75000"/>
                  </a:schemeClr>
                </a:solidFill>
                <a:latin typeface="+mj-lt"/>
              </a:rPr>
              <a:t>Domaine </a:t>
            </a:r>
          </a:p>
          <a:p>
            <a:pPr algn="ctr"/>
            <a:r>
              <a:rPr lang="fr-FR" sz="2000" b="1" dirty="0" smtClean="0">
                <a:solidFill>
                  <a:schemeClr val="accent3">
                    <a:lumMod val="75000"/>
                  </a:schemeClr>
                </a:solidFill>
                <a:latin typeface="+mj-lt"/>
              </a:rPr>
              <a:t>technique</a:t>
            </a:r>
            <a:endParaRPr lang="fr-FR" sz="2000" b="1" dirty="0">
              <a:solidFill>
                <a:schemeClr val="accent3">
                  <a:lumMod val="75000"/>
                </a:schemeClr>
              </a:solidFill>
              <a:latin typeface="+mj-lt"/>
            </a:endParaRPr>
          </a:p>
        </p:txBody>
      </p:sp>
      <p:sp>
        <p:nvSpPr>
          <p:cNvPr id="21" name="Rectangle à coins arrondis 20"/>
          <p:cNvSpPr/>
          <p:nvPr/>
        </p:nvSpPr>
        <p:spPr>
          <a:xfrm>
            <a:off x="2555776" y="4149080"/>
            <a:ext cx="1244860" cy="601123"/>
          </a:xfrm>
          <a:prstGeom prst="roundRect">
            <a:avLst/>
          </a:prstGeom>
          <a:solidFill>
            <a:srgbClr val="438086"/>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smtClean="0">
                <a:latin typeface="+mj-lt"/>
              </a:rPr>
              <a:t>Comptabilité</a:t>
            </a:r>
            <a:endParaRPr lang="fr-FR" sz="1200" dirty="0">
              <a:latin typeface="+mj-lt"/>
            </a:endParaRPr>
          </a:p>
        </p:txBody>
      </p:sp>
      <p:sp>
        <p:nvSpPr>
          <p:cNvPr id="22" name="Rectangle à coins arrondis 21"/>
          <p:cNvSpPr/>
          <p:nvPr/>
        </p:nvSpPr>
        <p:spPr>
          <a:xfrm>
            <a:off x="3926626" y="4149079"/>
            <a:ext cx="1244860" cy="601123"/>
          </a:xfrm>
          <a:prstGeom prst="roundRect">
            <a:avLst/>
          </a:prstGeom>
          <a:solidFill>
            <a:srgbClr val="438086"/>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smtClean="0">
                <a:latin typeface="+mj-lt"/>
              </a:rPr>
              <a:t>CRM</a:t>
            </a:r>
            <a:endParaRPr lang="fr-FR" sz="1200" dirty="0">
              <a:latin typeface="+mj-lt"/>
            </a:endParaRPr>
          </a:p>
        </p:txBody>
      </p:sp>
      <p:sp>
        <p:nvSpPr>
          <p:cNvPr id="23" name="Rectangle à coins arrondis 22"/>
          <p:cNvSpPr/>
          <p:nvPr/>
        </p:nvSpPr>
        <p:spPr>
          <a:xfrm>
            <a:off x="5312804" y="4149078"/>
            <a:ext cx="1244860" cy="601123"/>
          </a:xfrm>
          <a:prstGeom prst="roundRect">
            <a:avLst/>
          </a:prstGeom>
          <a:solidFill>
            <a:srgbClr val="438086"/>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smtClean="0">
                <a:latin typeface="+mj-lt"/>
              </a:rPr>
              <a:t>Reporting</a:t>
            </a:r>
            <a:endParaRPr lang="fr-FR" sz="1200" dirty="0">
              <a:latin typeface="+mj-lt"/>
            </a:endParaRPr>
          </a:p>
        </p:txBody>
      </p:sp>
      <p:sp>
        <p:nvSpPr>
          <p:cNvPr id="20" name="Espace réservé du pied de page 5"/>
          <p:cNvSpPr>
            <a:spLocks noGrp="1"/>
          </p:cNvSpPr>
          <p:nvPr>
            <p:ph type="ftr" sz="quarter" idx="11"/>
          </p:nvPr>
        </p:nvSpPr>
        <p:spPr>
          <a:xfrm>
            <a:off x="1475656" y="6525344"/>
            <a:ext cx="7248792" cy="457200"/>
          </a:xfrm>
        </p:spPr>
        <p:txBody>
          <a:bodyPr/>
          <a:lstStyle/>
          <a:p>
            <a:r>
              <a:rPr lang="fr-FR" dirty="0"/>
              <a:t>Mise en place de la solution SAGE X3 pour le compte de la société PANELS</a:t>
            </a:r>
          </a:p>
        </p:txBody>
      </p:sp>
      <p:sp>
        <p:nvSpPr>
          <p:cNvPr id="24" name="Titre 7"/>
          <p:cNvSpPr txBox="1">
            <a:spLocks/>
          </p:cNvSpPr>
          <p:nvPr/>
        </p:nvSpPr>
        <p:spPr>
          <a:xfrm>
            <a:off x="0" y="692696"/>
            <a:ext cx="8913813" cy="914400"/>
          </a:xfrm>
          <a:prstGeom prst="rect">
            <a:avLst/>
          </a:prstGeom>
          <a:solidFill>
            <a:schemeClr val="tx2"/>
          </a:solidFill>
        </p:spPr>
        <p:txBody>
          <a:bodyPr vert="horz" lIns="1188720" tIns="45720" rIns="274320" bIns="45720" rtlCol="0" anchor="ctr">
            <a:normAutofit/>
          </a:bodyPr>
          <a:lstStyle>
            <a:lvl1pPr marL="0" indent="0" algn="l" defTabSz="914400" rtl="0" eaLnBrk="1" latinLnBrk="0" hangingPunct="1">
              <a:spcBef>
                <a:spcPct val="0"/>
              </a:spcBef>
              <a:buNone/>
              <a:defRPr sz="3600" kern="1200">
                <a:solidFill>
                  <a:schemeClr val="bg1"/>
                </a:solidFill>
                <a:latin typeface="+mj-lt"/>
                <a:ea typeface="+mj-ea"/>
                <a:cs typeface="+mj-cs"/>
              </a:defRPr>
            </a:lvl1pPr>
          </a:lstStyle>
          <a:p>
            <a:r>
              <a:rPr lang="fr-FR" dirty="0" smtClean="0"/>
              <a:t>Votre besoin, notre solution</a:t>
            </a:r>
            <a:endParaRPr lang="fr-FR" dirty="0"/>
          </a:p>
        </p:txBody>
      </p:sp>
      <p:sp>
        <p:nvSpPr>
          <p:cNvPr id="25" name="Espace réservé de la date 4"/>
          <p:cNvSpPr>
            <a:spLocks noGrp="1"/>
          </p:cNvSpPr>
          <p:nvPr>
            <p:ph type="dt" sz="half" idx="10"/>
          </p:nvPr>
        </p:nvSpPr>
        <p:spPr>
          <a:xfrm>
            <a:off x="8151240" y="-124544"/>
            <a:ext cx="957264" cy="457200"/>
          </a:xfrm>
        </p:spPr>
        <p:txBody>
          <a:bodyPr/>
          <a:lstStyle/>
          <a:p>
            <a:fld id="{7C3FBA16-4329-4EC3-B8CD-617F516FADAC}" type="datetime1">
              <a:rPr lang="fr-FR" smtClean="0"/>
              <a:pPr/>
              <a:t>08/01/13</a:t>
            </a:fld>
            <a:endParaRPr lang="fr-FR" dirty="0"/>
          </a:p>
        </p:txBody>
      </p:sp>
    </p:spTree>
    <p:extLst>
      <p:ext uri="{BB962C8B-B14F-4D97-AF65-F5344CB8AC3E}">
        <p14:creationId xmlns:p14="http://schemas.microsoft.com/office/powerpoint/2010/main" val="1055508920"/>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914400" y="6675120"/>
            <a:ext cx="7999413" cy="182880"/>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4" name="Espace réservé du numéro de diapositive 3"/>
          <p:cNvSpPr>
            <a:spLocks noGrp="1"/>
          </p:cNvSpPr>
          <p:nvPr>
            <p:ph type="sldNum" sz="quarter" idx="12"/>
          </p:nvPr>
        </p:nvSpPr>
        <p:spPr/>
        <p:txBody>
          <a:bodyPr/>
          <a:lstStyle/>
          <a:p>
            <a:fld id="{1AC961EC-0662-48B4-B27E-4FC84014A98A}" type="slidenum">
              <a:rPr lang="fr-FR" smtClean="0"/>
              <a:pPr/>
              <a:t>6</a:t>
            </a:fld>
            <a:endParaRPr lang="fr-FR"/>
          </a:p>
        </p:txBody>
      </p:sp>
      <p:pic>
        <p:nvPicPr>
          <p:cNvPr id="8" name="Espace réservé du contenu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38" y="6344716"/>
            <a:ext cx="1333848" cy="540668"/>
          </a:xfrm>
          <a:prstGeom prst="rect">
            <a:avLst/>
          </a:prstGeom>
        </p:spPr>
      </p:pic>
      <p:sp>
        <p:nvSpPr>
          <p:cNvPr id="13" name="Espace réservé du pied de page 5"/>
          <p:cNvSpPr>
            <a:spLocks noGrp="1"/>
          </p:cNvSpPr>
          <p:nvPr>
            <p:ph type="ftr" sz="quarter" idx="11"/>
          </p:nvPr>
        </p:nvSpPr>
        <p:spPr>
          <a:xfrm>
            <a:off x="1475656" y="6525344"/>
            <a:ext cx="7248792" cy="457200"/>
          </a:xfrm>
        </p:spPr>
        <p:txBody>
          <a:bodyPr/>
          <a:lstStyle/>
          <a:p>
            <a:r>
              <a:rPr lang="fr-FR" dirty="0"/>
              <a:t>Mise en place de la solution SAGE X3 pour le compte de la société PANELS</a:t>
            </a:r>
          </a:p>
        </p:txBody>
      </p:sp>
      <p:sp>
        <p:nvSpPr>
          <p:cNvPr id="14" name="Espace réservé de la date 4"/>
          <p:cNvSpPr>
            <a:spLocks noGrp="1"/>
          </p:cNvSpPr>
          <p:nvPr>
            <p:ph type="dt" sz="half" idx="10"/>
          </p:nvPr>
        </p:nvSpPr>
        <p:spPr>
          <a:xfrm>
            <a:off x="8151240" y="-124544"/>
            <a:ext cx="957264" cy="457200"/>
          </a:xfrm>
        </p:spPr>
        <p:txBody>
          <a:bodyPr/>
          <a:lstStyle/>
          <a:p>
            <a:fld id="{7C3FBA16-4329-4EC3-B8CD-617F516FADAC}" type="datetime1">
              <a:rPr lang="fr-FR" smtClean="0"/>
              <a:pPr/>
              <a:t>08/01/13</a:t>
            </a:fld>
            <a:endParaRPr lang="fr-FR" dirty="0"/>
          </a:p>
        </p:txBody>
      </p:sp>
      <p:sp>
        <p:nvSpPr>
          <p:cNvPr id="15" name="Titre 7"/>
          <p:cNvSpPr txBox="1">
            <a:spLocks/>
          </p:cNvSpPr>
          <p:nvPr/>
        </p:nvSpPr>
        <p:spPr>
          <a:xfrm>
            <a:off x="0" y="692696"/>
            <a:ext cx="8913813" cy="914400"/>
          </a:xfrm>
          <a:prstGeom prst="rect">
            <a:avLst/>
          </a:prstGeom>
          <a:solidFill>
            <a:schemeClr val="tx2"/>
          </a:solidFill>
        </p:spPr>
        <p:txBody>
          <a:bodyPr vert="horz" lIns="1188720" tIns="45720" rIns="274320" bIns="45720" rtlCol="0" anchor="ctr">
            <a:normAutofit fontScale="92500"/>
          </a:bodyPr>
          <a:lstStyle>
            <a:lvl1pPr marL="0" indent="0" algn="l" defTabSz="914400" rtl="0" eaLnBrk="1" latinLnBrk="0" hangingPunct="1">
              <a:spcBef>
                <a:spcPct val="0"/>
              </a:spcBef>
              <a:buNone/>
              <a:defRPr sz="3600" kern="1200">
                <a:solidFill>
                  <a:schemeClr val="bg1"/>
                </a:solidFill>
                <a:latin typeface="+mj-lt"/>
                <a:ea typeface="+mj-ea"/>
                <a:cs typeface="+mj-cs"/>
              </a:defRPr>
            </a:lvl1pPr>
          </a:lstStyle>
          <a:p>
            <a:r>
              <a:rPr lang="fr-FR" dirty="0" smtClean="0"/>
              <a:t>Détails techniques de notre solution</a:t>
            </a:r>
            <a:endParaRPr lang="fr-FR" dirty="0"/>
          </a:p>
        </p:txBody>
      </p:sp>
      <p:sp>
        <p:nvSpPr>
          <p:cNvPr id="17" name="Espace réservé du contenu 2"/>
          <p:cNvSpPr>
            <a:spLocks noGrp="1"/>
          </p:cNvSpPr>
          <p:nvPr>
            <p:ph idx="1"/>
          </p:nvPr>
        </p:nvSpPr>
        <p:spPr>
          <a:xfrm>
            <a:off x="1114424" y="1916832"/>
            <a:ext cx="7610476" cy="3670767"/>
          </a:xfrm>
        </p:spPr>
        <p:txBody>
          <a:bodyPr>
            <a:normAutofit fontScale="92500" lnSpcReduction="20000"/>
          </a:bodyPr>
          <a:lstStyle/>
          <a:p>
            <a:pPr>
              <a:buClr>
                <a:srgbClr val="438086"/>
              </a:buClr>
            </a:pPr>
            <a:r>
              <a:rPr lang="fr-FR" dirty="0"/>
              <a:t>Sage ERP X3 sur Windows Server 2008 </a:t>
            </a:r>
          </a:p>
          <a:p>
            <a:pPr>
              <a:buClr>
                <a:srgbClr val="438086"/>
              </a:buClr>
            </a:pPr>
            <a:endParaRPr lang="fr-FR" dirty="0"/>
          </a:p>
          <a:p>
            <a:pPr>
              <a:buClr>
                <a:srgbClr val="438086"/>
              </a:buClr>
            </a:pPr>
            <a:r>
              <a:rPr lang="fr-FR" sz="2100" dirty="0"/>
              <a:t>2 serveurs :  X3 et Back office, web et impressions</a:t>
            </a:r>
          </a:p>
          <a:p>
            <a:pPr lvl="1">
              <a:buClr>
                <a:srgbClr val="316065"/>
              </a:buClr>
            </a:pPr>
            <a:r>
              <a:rPr lang="fr-FR" dirty="0"/>
              <a:t>Réplication des données sur des disques miroirs</a:t>
            </a:r>
          </a:p>
          <a:p>
            <a:pPr>
              <a:buClr>
                <a:srgbClr val="438086"/>
              </a:buClr>
            </a:pPr>
            <a:endParaRPr lang="fr-FR" dirty="0"/>
          </a:p>
          <a:p>
            <a:pPr>
              <a:buClr>
                <a:srgbClr val="438086"/>
              </a:buClr>
            </a:pPr>
            <a:r>
              <a:rPr lang="fr-FR" sz="2100" dirty="0"/>
              <a:t>Microsoft SQL Server 2008 </a:t>
            </a:r>
          </a:p>
          <a:p>
            <a:pPr>
              <a:buClr>
                <a:srgbClr val="438086"/>
              </a:buClr>
            </a:pPr>
            <a:endParaRPr lang="fr-FR" sz="2100" dirty="0"/>
          </a:p>
          <a:p>
            <a:pPr>
              <a:buClr>
                <a:srgbClr val="438086"/>
              </a:buClr>
            </a:pPr>
            <a:r>
              <a:rPr lang="fr-FR" sz="2100" dirty="0"/>
              <a:t>Modules de connexion web ou client lourd</a:t>
            </a:r>
          </a:p>
        </p:txBody>
      </p:sp>
    </p:spTree>
    <p:extLst>
      <p:ext uri="{BB962C8B-B14F-4D97-AF65-F5344CB8AC3E}">
        <p14:creationId xmlns:p14="http://schemas.microsoft.com/office/powerpoint/2010/main" val="2464294292"/>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914400" y="6675120"/>
            <a:ext cx="7999413" cy="182880"/>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4" name="Espace réservé du numéro de diapositive 3"/>
          <p:cNvSpPr>
            <a:spLocks noGrp="1"/>
          </p:cNvSpPr>
          <p:nvPr>
            <p:ph type="sldNum" sz="quarter" idx="12"/>
          </p:nvPr>
        </p:nvSpPr>
        <p:spPr/>
        <p:txBody>
          <a:bodyPr/>
          <a:lstStyle/>
          <a:p>
            <a:fld id="{1AC961EC-0662-48B4-B27E-4FC84014A98A}" type="slidenum">
              <a:rPr lang="fr-FR" smtClean="0"/>
              <a:pPr/>
              <a:t>7</a:t>
            </a:fld>
            <a:endParaRPr lang="fr-FR"/>
          </a:p>
        </p:txBody>
      </p:sp>
      <p:pic>
        <p:nvPicPr>
          <p:cNvPr id="8" name="Espace réservé du contenu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38" y="6344716"/>
            <a:ext cx="1333848" cy="540668"/>
          </a:xfrm>
          <a:prstGeom prst="rect">
            <a:avLst/>
          </a:prstGeom>
        </p:spPr>
      </p:pic>
      <p:sp>
        <p:nvSpPr>
          <p:cNvPr id="14" name="Espace réservé de la date 4"/>
          <p:cNvSpPr>
            <a:spLocks noGrp="1"/>
          </p:cNvSpPr>
          <p:nvPr>
            <p:ph type="dt" sz="half" idx="10"/>
          </p:nvPr>
        </p:nvSpPr>
        <p:spPr>
          <a:xfrm>
            <a:off x="8151240" y="-124544"/>
            <a:ext cx="957264" cy="457200"/>
          </a:xfrm>
        </p:spPr>
        <p:txBody>
          <a:bodyPr/>
          <a:lstStyle/>
          <a:p>
            <a:pPr algn="ctr"/>
            <a:fld id="{7C3FBA16-4329-4EC3-B8CD-617F516FADAC}" type="datetime1">
              <a:rPr lang="fr-FR" smtClean="0"/>
              <a:pPr algn="ctr"/>
              <a:t>08/01/13</a:t>
            </a:fld>
            <a:endParaRPr lang="fr-FR" dirty="0"/>
          </a:p>
        </p:txBody>
      </p:sp>
      <p:sp>
        <p:nvSpPr>
          <p:cNvPr id="15" name="Titre 7"/>
          <p:cNvSpPr txBox="1">
            <a:spLocks/>
          </p:cNvSpPr>
          <p:nvPr/>
        </p:nvSpPr>
        <p:spPr>
          <a:xfrm>
            <a:off x="0" y="692696"/>
            <a:ext cx="8913813" cy="914400"/>
          </a:xfrm>
          <a:prstGeom prst="rect">
            <a:avLst/>
          </a:prstGeom>
          <a:solidFill>
            <a:schemeClr val="tx2"/>
          </a:solidFill>
        </p:spPr>
        <p:txBody>
          <a:bodyPr vert="horz" lIns="1188720" tIns="45720" rIns="274320" bIns="45720" rtlCol="0" anchor="ctr">
            <a:normAutofit fontScale="92500" lnSpcReduction="20000"/>
          </a:bodyPr>
          <a:lstStyle>
            <a:lvl1pPr marL="0" indent="0" algn="l" defTabSz="914400" rtl="0" eaLnBrk="1" latinLnBrk="0" hangingPunct="1">
              <a:spcBef>
                <a:spcPct val="0"/>
              </a:spcBef>
              <a:buNone/>
              <a:defRPr sz="3600" kern="1200">
                <a:solidFill>
                  <a:schemeClr val="bg1"/>
                </a:solidFill>
                <a:latin typeface="+mj-lt"/>
                <a:ea typeface="+mj-ea"/>
                <a:cs typeface="+mj-cs"/>
              </a:defRPr>
            </a:lvl1pPr>
          </a:lstStyle>
          <a:p>
            <a:r>
              <a:rPr lang="fr-FR" dirty="0" smtClean="0"/>
              <a:t>Mise en place RIM et accompagnement </a:t>
            </a:r>
            <a:endParaRPr lang="fr-FR" dirty="0"/>
          </a:p>
        </p:txBody>
      </p:sp>
      <p:graphicFrame>
        <p:nvGraphicFramePr>
          <p:cNvPr id="2" name="Tableau 1"/>
          <p:cNvGraphicFramePr>
            <a:graphicFrameLocks noGrp="1"/>
          </p:cNvGraphicFramePr>
          <p:nvPr>
            <p:extLst>
              <p:ext uri="{D42A27DB-BD31-4B8C-83A1-F6EECF244321}">
                <p14:modId xmlns:p14="http://schemas.microsoft.com/office/powerpoint/2010/main" val="2584485632"/>
              </p:ext>
            </p:extLst>
          </p:nvPr>
        </p:nvGraphicFramePr>
        <p:xfrm>
          <a:off x="70161" y="1916832"/>
          <a:ext cx="9038031" cy="3096344"/>
        </p:xfrm>
        <a:graphic>
          <a:graphicData uri="http://schemas.openxmlformats.org/drawingml/2006/table">
            <a:tbl>
              <a:tblPr>
                <a:tableStyleId>{5C22544A-7EE6-4342-B048-85BDC9FD1C3A}</a:tableStyleId>
              </a:tblPr>
              <a:tblGrid>
                <a:gridCol w="822227"/>
                <a:gridCol w="1121220"/>
                <a:gridCol w="506756"/>
                <a:gridCol w="506756"/>
                <a:gridCol w="506756"/>
                <a:gridCol w="506756"/>
                <a:gridCol w="506756"/>
                <a:gridCol w="506756"/>
                <a:gridCol w="506756"/>
                <a:gridCol w="506756"/>
                <a:gridCol w="506756"/>
                <a:gridCol w="506756"/>
                <a:gridCol w="506756"/>
                <a:gridCol w="506756"/>
                <a:gridCol w="506756"/>
                <a:gridCol w="506756"/>
              </a:tblGrid>
              <a:tr h="659189">
                <a:tc>
                  <a:txBody>
                    <a:bodyPr/>
                    <a:lstStyle/>
                    <a:p>
                      <a:pPr algn="ctr" fontAlgn="b"/>
                      <a:endParaRPr lang="fr-FR" sz="1000" b="1" i="0" u="none" strike="noStrike" dirty="0">
                        <a:solidFill>
                          <a:schemeClr val="bg1"/>
                        </a:solidFill>
                        <a:effectLst/>
                        <a:latin typeface="Calibri"/>
                      </a:endParaRPr>
                    </a:p>
                  </a:txBody>
                  <a:tcPr marL="6211" marR="6211" marT="6211" marB="0" anchor="ctr">
                    <a:lnB w="38100" cap="flat" cmpd="sng" algn="ctr">
                      <a:solidFill>
                        <a:schemeClr val="bg1"/>
                      </a:solidFill>
                      <a:prstDash val="solid"/>
                      <a:round/>
                      <a:headEnd type="none" w="med" len="med"/>
                      <a:tailEnd type="none" w="med" len="med"/>
                    </a:lnB>
                    <a:solidFill>
                      <a:schemeClr val="bg1"/>
                    </a:solidFill>
                  </a:tcPr>
                </a:tc>
                <a:tc>
                  <a:txBody>
                    <a:bodyPr/>
                    <a:lstStyle/>
                    <a:p>
                      <a:pPr algn="ctr" fontAlgn="b"/>
                      <a:endParaRPr lang="fr-FR" sz="1000" b="1" i="0" u="none" strike="noStrike" dirty="0">
                        <a:solidFill>
                          <a:schemeClr val="bg1"/>
                        </a:solidFill>
                        <a:effectLst/>
                        <a:latin typeface="Calibri"/>
                      </a:endParaRPr>
                    </a:p>
                  </a:txBody>
                  <a:tcPr marL="6211" marR="6211" marT="6211" marB="0" anchor="ctr">
                    <a:lnR w="38100" cap="flat" cmpd="sng" algn="ctr">
                      <a:solidFill>
                        <a:schemeClr val="bg1"/>
                      </a:solidFill>
                      <a:prstDash val="solid"/>
                      <a:round/>
                      <a:headEnd type="none" w="med" len="med"/>
                      <a:tailEnd type="none" w="med" len="med"/>
                    </a:lnR>
                    <a:lnB w="38100" cap="flat" cmpd="sng" algn="ctr">
                      <a:solidFill>
                        <a:schemeClr val="bg1"/>
                      </a:solidFill>
                      <a:prstDash val="solid"/>
                      <a:round/>
                      <a:headEnd type="none" w="med" len="med"/>
                      <a:tailEnd type="none" w="med" len="med"/>
                    </a:lnB>
                    <a:solidFill>
                      <a:schemeClr val="bg1"/>
                    </a:solidFill>
                  </a:tcPr>
                </a:tc>
                <a:tc gridSpan="3">
                  <a:txBody>
                    <a:bodyPr/>
                    <a:lstStyle/>
                    <a:p>
                      <a:pPr algn="ctr" fontAlgn="b"/>
                      <a:r>
                        <a:rPr lang="fr-FR" sz="1000" b="1" u="none" strike="noStrike" dirty="0">
                          <a:solidFill>
                            <a:schemeClr val="bg1"/>
                          </a:solidFill>
                          <a:effectLst/>
                        </a:rPr>
                        <a:t>Lancement workshop</a:t>
                      </a:r>
                      <a:endParaRPr lang="fr-FR" sz="1000" b="1" i="0" u="none" strike="noStrike" dirty="0">
                        <a:solidFill>
                          <a:schemeClr val="bg1"/>
                        </a:solidFill>
                        <a:effectLst/>
                        <a:latin typeface="Calibri"/>
                      </a:endParaRPr>
                    </a:p>
                  </a:txBody>
                  <a:tcPr marL="6211" marR="6211" marT="6211"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2">
                        <a:lumMod val="75000"/>
                      </a:schemeClr>
                    </a:solidFill>
                  </a:tcPr>
                </a:tc>
                <a:tc hMerge="1">
                  <a:txBody>
                    <a:bodyPr/>
                    <a:lstStyle/>
                    <a:p>
                      <a:endParaRPr lang="fr-FR"/>
                    </a:p>
                  </a:txBody>
                  <a:tcPr/>
                </a:tc>
                <a:tc hMerge="1">
                  <a:txBody>
                    <a:bodyPr/>
                    <a:lstStyle/>
                    <a:p>
                      <a:endParaRPr lang="fr-FR"/>
                    </a:p>
                  </a:txBody>
                  <a:tcPr/>
                </a:tc>
                <a:tc gridSpan="4">
                  <a:txBody>
                    <a:bodyPr/>
                    <a:lstStyle/>
                    <a:p>
                      <a:pPr algn="ctr" fontAlgn="b"/>
                      <a:r>
                        <a:rPr lang="fr-FR" sz="1000" b="1" u="none" strike="noStrike" dirty="0">
                          <a:solidFill>
                            <a:schemeClr val="bg1"/>
                          </a:solidFill>
                          <a:effectLst/>
                        </a:rPr>
                        <a:t>Installation / Paramétrage</a:t>
                      </a:r>
                      <a:endParaRPr lang="fr-FR" sz="1000" b="1" i="0" u="none" strike="noStrike" dirty="0">
                        <a:solidFill>
                          <a:schemeClr val="bg1"/>
                        </a:solidFill>
                        <a:effectLst/>
                        <a:latin typeface="Calibri"/>
                      </a:endParaRPr>
                    </a:p>
                  </a:txBody>
                  <a:tcPr marL="6211" marR="6211" marT="6211"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2">
                        <a:lumMod val="75000"/>
                      </a:schemeClr>
                    </a:solidFill>
                  </a:tcPr>
                </a:tc>
                <a:tc hMerge="1">
                  <a:txBody>
                    <a:bodyPr/>
                    <a:lstStyle/>
                    <a:p>
                      <a:endParaRPr lang="fr-FR"/>
                    </a:p>
                  </a:txBody>
                  <a:tcPr/>
                </a:tc>
                <a:tc hMerge="1">
                  <a:txBody>
                    <a:bodyPr/>
                    <a:lstStyle/>
                    <a:p>
                      <a:endParaRPr lang="fr-FR"/>
                    </a:p>
                  </a:txBody>
                  <a:tcPr/>
                </a:tc>
                <a:tc hMerge="1">
                  <a:txBody>
                    <a:bodyPr/>
                    <a:lstStyle/>
                    <a:p>
                      <a:endParaRPr lang="fr-FR"/>
                    </a:p>
                  </a:txBody>
                  <a:tcPr/>
                </a:tc>
                <a:tc gridSpan="4">
                  <a:txBody>
                    <a:bodyPr/>
                    <a:lstStyle/>
                    <a:p>
                      <a:pPr algn="ctr" fontAlgn="b"/>
                      <a:r>
                        <a:rPr lang="fr-FR" sz="1000" b="1" u="none" strike="noStrike" dirty="0">
                          <a:solidFill>
                            <a:schemeClr val="bg1"/>
                          </a:solidFill>
                          <a:effectLst/>
                        </a:rPr>
                        <a:t>Personnalisation / Reprise</a:t>
                      </a:r>
                      <a:endParaRPr lang="fr-FR" sz="1000" b="1" i="0" u="none" strike="noStrike" dirty="0">
                        <a:solidFill>
                          <a:schemeClr val="bg1"/>
                        </a:solidFill>
                        <a:effectLst/>
                        <a:latin typeface="Calibri"/>
                      </a:endParaRPr>
                    </a:p>
                  </a:txBody>
                  <a:tcPr marL="6211" marR="6211" marT="6211"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2">
                        <a:lumMod val="75000"/>
                      </a:schemeClr>
                    </a:solidFill>
                  </a:tcPr>
                </a:tc>
                <a:tc hMerge="1">
                  <a:txBody>
                    <a:bodyPr/>
                    <a:lstStyle/>
                    <a:p>
                      <a:endParaRPr lang="fr-FR"/>
                    </a:p>
                  </a:txBody>
                  <a:tcPr/>
                </a:tc>
                <a:tc hMerge="1">
                  <a:txBody>
                    <a:bodyPr/>
                    <a:lstStyle/>
                    <a:p>
                      <a:endParaRPr lang="fr-FR"/>
                    </a:p>
                  </a:txBody>
                  <a:tcPr/>
                </a:tc>
                <a:tc hMerge="1">
                  <a:txBody>
                    <a:bodyPr/>
                    <a:lstStyle/>
                    <a:p>
                      <a:endParaRPr lang="fr-FR"/>
                    </a:p>
                  </a:txBody>
                  <a:tcPr/>
                </a:tc>
                <a:tc gridSpan="2">
                  <a:txBody>
                    <a:bodyPr/>
                    <a:lstStyle/>
                    <a:p>
                      <a:pPr algn="ctr" fontAlgn="b"/>
                      <a:r>
                        <a:rPr lang="fr-FR" sz="1000" b="1" u="none" strike="noStrike" dirty="0">
                          <a:solidFill>
                            <a:schemeClr val="bg1"/>
                          </a:solidFill>
                          <a:effectLst/>
                        </a:rPr>
                        <a:t>Formation</a:t>
                      </a:r>
                      <a:endParaRPr lang="fr-FR" sz="1000" b="1" i="0" u="none" strike="noStrike" dirty="0">
                        <a:solidFill>
                          <a:schemeClr val="bg1"/>
                        </a:solidFill>
                        <a:effectLst/>
                        <a:latin typeface="Calibri"/>
                      </a:endParaRPr>
                    </a:p>
                  </a:txBody>
                  <a:tcPr marL="6211" marR="6211" marT="6211"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2">
                        <a:lumMod val="75000"/>
                      </a:schemeClr>
                    </a:solidFill>
                  </a:tcPr>
                </a:tc>
                <a:tc hMerge="1">
                  <a:txBody>
                    <a:bodyPr/>
                    <a:lstStyle/>
                    <a:p>
                      <a:endParaRPr lang="fr-FR"/>
                    </a:p>
                  </a:txBody>
                  <a:tcPr/>
                </a:tc>
                <a:tc>
                  <a:txBody>
                    <a:bodyPr/>
                    <a:lstStyle/>
                    <a:p>
                      <a:pPr algn="ctr" fontAlgn="b"/>
                      <a:r>
                        <a:rPr lang="fr-FR" sz="1000" b="1" u="none" strike="noStrike" dirty="0">
                          <a:solidFill>
                            <a:schemeClr val="bg1"/>
                          </a:solidFill>
                          <a:effectLst/>
                        </a:rPr>
                        <a:t>Assistance</a:t>
                      </a:r>
                      <a:endParaRPr lang="fr-FR" sz="1000" b="1" i="0" u="none" strike="noStrike" dirty="0">
                        <a:solidFill>
                          <a:schemeClr val="bg1"/>
                        </a:solidFill>
                        <a:effectLst/>
                        <a:latin typeface="Calibri"/>
                      </a:endParaRPr>
                    </a:p>
                  </a:txBody>
                  <a:tcPr marL="6211" marR="6211" marT="6211" marB="0" anchor="ctr">
                    <a:lnL w="38100" cap="flat" cmpd="sng" algn="ctr">
                      <a:solidFill>
                        <a:schemeClr val="bg1"/>
                      </a:solidFill>
                      <a:prstDash val="solid"/>
                      <a:round/>
                      <a:headEnd type="none" w="med" len="med"/>
                      <a:tailEnd type="none" w="med" len="med"/>
                    </a:lnL>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2">
                        <a:lumMod val="75000"/>
                      </a:schemeClr>
                    </a:solidFill>
                  </a:tcPr>
                </a:tc>
              </a:tr>
              <a:tr h="492939">
                <a:tc>
                  <a:txBody>
                    <a:bodyPr/>
                    <a:lstStyle/>
                    <a:p>
                      <a:pPr algn="ctr" fontAlgn="b"/>
                      <a:r>
                        <a:rPr lang="fr-FR" sz="1000" b="1" u="none" strike="noStrike" dirty="0">
                          <a:solidFill>
                            <a:schemeClr val="bg1"/>
                          </a:solidFill>
                          <a:effectLst/>
                        </a:rPr>
                        <a:t>Emilie </a:t>
                      </a:r>
                      <a:r>
                        <a:rPr lang="fr-FR" sz="1000" b="1" u="none" strike="noStrike" dirty="0" err="1">
                          <a:solidFill>
                            <a:schemeClr val="bg1"/>
                          </a:solidFill>
                          <a:effectLst/>
                        </a:rPr>
                        <a:t>Ferchault</a:t>
                      </a:r>
                      <a:endParaRPr lang="fr-FR" sz="1000" b="1" i="0" u="none" strike="noStrike" dirty="0">
                        <a:solidFill>
                          <a:schemeClr val="bg1"/>
                        </a:solidFill>
                        <a:effectLst/>
                        <a:latin typeface="Calibri"/>
                      </a:endParaRPr>
                    </a:p>
                  </a:txBody>
                  <a:tcPr marL="6211" marR="6211" marT="6211" marB="0" anchor="ct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2">
                        <a:lumMod val="75000"/>
                      </a:schemeClr>
                    </a:solidFill>
                  </a:tcPr>
                </a:tc>
                <a:tc>
                  <a:txBody>
                    <a:bodyPr/>
                    <a:lstStyle/>
                    <a:p>
                      <a:pPr algn="ctr" fontAlgn="b"/>
                      <a:r>
                        <a:rPr lang="fr-FR" sz="1000" b="1" u="none" strike="noStrike" dirty="0">
                          <a:solidFill>
                            <a:schemeClr val="bg1"/>
                          </a:solidFill>
                          <a:effectLst/>
                        </a:rPr>
                        <a:t>Directrice projet</a:t>
                      </a:r>
                      <a:endParaRPr lang="fr-FR" sz="1000" b="1" i="0" u="none" strike="noStrike" dirty="0">
                        <a:solidFill>
                          <a:schemeClr val="bg1"/>
                        </a:solidFill>
                        <a:effectLst/>
                        <a:latin typeface="Calibri"/>
                      </a:endParaRPr>
                    </a:p>
                  </a:txBody>
                  <a:tcPr marL="6211" marR="6211" marT="6211"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2">
                        <a:lumMod val="75000"/>
                      </a:schemeClr>
                    </a:solidFill>
                  </a:tcPr>
                </a:tc>
                <a:tc>
                  <a:txBody>
                    <a:bodyPr/>
                    <a:lstStyle/>
                    <a:p>
                      <a:pPr algn="ctr" fontAlgn="b"/>
                      <a:r>
                        <a:rPr lang="fr-FR" sz="1000" b="1" u="none" strike="noStrike" dirty="0">
                          <a:solidFill>
                            <a:schemeClr val="bg1"/>
                          </a:solidFill>
                          <a:effectLst/>
                        </a:rPr>
                        <a:t> </a:t>
                      </a:r>
                      <a:endParaRPr lang="fr-FR" sz="1000" b="1" i="0" u="none" strike="noStrike" dirty="0">
                        <a:solidFill>
                          <a:schemeClr val="bg1"/>
                        </a:solidFill>
                        <a:effectLst/>
                        <a:latin typeface="Calibri"/>
                      </a:endParaRPr>
                    </a:p>
                  </a:txBody>
                  <a:tcPr marL="6211" marR="6211" marT="6211" marB="0" anchor="ctr">
                    <a:lnL w="38100" cap="flat" cmpd="sng" algn="ctr">
                      <a:solidFill>
                        <a:schemeClr val="bg1"/>
                      </a:solidFill>
                      <a:prstDash val="solid"/>
                      <a:round/>
                      <a:headEnd type="none" w="med" len="med"/>
                      <a:tailEnd type="none" w="med" len="med"/>
                    </a:lnL>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2">
                        <a:lumMod val="60000"/>
                        <a:lumOff val="40000"/>
                      </a:schemeClr>
                    </a:solidFill>
                  </a:tcPr>
                </a:tc>
                <a:tc>
                  <a:txBody>
                    <a:bodyPr/>
                    <a:lstStyle/>
                    <a:p>
                      <a:pPr algn="ctr" fontAlgn="b"/>
                      <a:r>
                        <a:rPr lang="fr-FR" sz="1000" b="1" u="none" strike="noStrike" dirty="0">
                          <a:solidFill>
                            <a:schemeClr val="bg1"/>
                          </a:solidFill>
                          <a:effectLst/>
                        </a:rPr>
                        <a:t> </a:t>
                      </a:r>
                      <a:endParaRPr lang="fr-FR" sz="1000" b="1" i="0" u="none" strike="noStrike" dirty="0">
                        <a:solidFill>
                          <a:schemeClr val="bg1"/>
                        </a:solidFill>
                        <a:effectLst/>
                        <a:latin typeface="Calibri"/>
                      </a:endParaRPr>
                    </a:p>
                  </a:txBody>
                  <a:tcPr marL="6211" marR="6211" marT="6211" marB="0" anchor="ct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2">
                        <a:lumMod val="60000"/>
                        <a:lumOff val="40000"/>
                      </a:schemeClr>
                    </a:solidFill>
                  </a:tcPr>
                </a:tc>
                <a:tc>
                  <a:txBody>
                    <a:bodyPr/>
                    <a:lstStyle/>
                    <a:p>
                      <a:pPr algn="ctr" fontAlgn="b"/>
                      <a:r>
                        <a:rPr lang="fr-FR" sz="1000" b="1" u="none" strike="noStrike" dirty="0">
                          <a:solidFill>
                            <a:schemeClr val="bg1"/>
                          </a:solidFill>
                          <a:effectLst/>
                        </a:rPr>
                        <a:t> </a:t>
                      </a:r>
                      <a:endParaRPr lang="fr-FR" sz="1000" b="1" i="0" u="none" strike="noStrike" dirty="0">
                        <a:solidFill>
                          <a:schemeClr val="bg1"/>
                        </a:solidFill>
                        <a:effectLst/>
                        <a:latin typeface="Calibri"/>
                      </a:endParaRPr>
                    </a:p>
                  </a:txBody>
                  <a:tcPr marL="6211" marR="6211" marT="6211" marB="0" anchor="ct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2">
                        <a:lumMod val="60000"/>
                        <a:lumOff val="40000"/>
                      </a:schemeClr>
                    </a:solidFill>
                  </a:tcPr>
                </a:tc>
                <a:tc>
                  <a:txBody>
                    <a:bodyPr/>
                    <a:lstStyle/>
                    <a:p>
                      <a:pPr algn="ctr" fontAlgn="b"/>
                      <a:r>
                        <a:rPr lang="fr-FR" sz="1000" b="1" u="none" strike="noStrike" dirty="0">
                          <a:solidFill>
                            <a:schemeClr val="bg1"/>
                          </a:solidFill>
                          <a:effectLst/>
                        </a:rPr>
                        <a:t> </a:t>
                      </a:r>
                      <a:endParaRPr lang="fr-FR" sz="1000" b="1" i="0" u="none" strike="noStrike" dirty="0">
                        <a:solidFill>
                          <a:schemeClr val="bg1"/>
                        </a:solidFill>
                        <a:effectLst/>
                        <a:latin typeface="Calibri"/>
                      </a:endParaRPr>
                    </a:p>
                  </a:txBody>
                  <a:tcPr marL="6211" marR="6211" marT="6211" marB="0" anchor="ctr">
                    <a:lnL w="38100" cap="flat" cmpd="sng" algn="ctr">
                      <a:solidFill>
                        <a:schemeClr val="bg1"/>
                      </a:solidFill>
                      <a:prstDash val="solid"/>
                      <a:round/>
                      <a:headEnd type="none" w="med" len="med"/>
                      <a:tailEnd type="none" w="med" len="med"/>
                    </a:lnL>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algn="ctr" fontAlgn="b"/>
                      <a:r>
                        <a:rPr lang="fr-FR" sz="1000" b="1" u="none" strike="noStrike">
                          <a:solidFill>
                            <a:schemeClr val="bg1"/>
                          </a:solidFill>
                          <a:effectLst/>
                        </a:rPr>
                        <a:t> </a:t>
                      </a:r>
                      <a:endParaRPr lang="fr-FR" sz="1000" b="1" i="0" u="none" strike="noStrike">
                        <a:solidFill>
                          <a:schemeClr val="bg1"/>
                        </a:solidFill>
                        <a:effectLst/>
                        <a:latin typeface="Calibri"/>
                      </a:endParaRPr>
                    </a:p>
                  </a:txBody>
                  <a:tcPr marL="6211" marR="6211" marT="6211" marB="0" anchor="ct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algn="ctr" fontAlgn="b"/>
                      <a:r>
                        <a:rPr lang="fr-FR" sz="1000" b="1" u="none" strike="noStrike" dirty="0">
                          <a:solidFill>
                            <a:schemeClr val="bg1"/>
                          </a:solidFill>
                          <a:effectLst/>
                        </a:rPr>
                        <a:t> </a:t>
                      </a:r>
                      <a:endParaRPr lang="fr-FR" sz="1000" b="1" i="0" u="none" strike="noStrike" dirty="0">
                        <a:solidFill>
                          <a:schemeClr val="bg1"/>
                        </a:solidFill>
                        <a:effectLst/>
                        <a:latin typeface="Calibri"/>
                      </a:endParaRPr>
                    </a:p>
                  </a:txBody>
                  <a:tcPr marL="6211" marR="6211" marT="6211" marB="0" anchor="ct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2">
                        <a:lumMod val="60000"/>
                        <a:lumOff val="40000"/>
                      </a:schemeClr>
                    </a:solidFill>
                  </a:tcPr>
                </a:tc>
                <a:tc>
                  <a:txBody>
                    <a:bodyPr/>
                    <a:lstStyle/>
                    <a:p>
                      <a:pPr algn="ctr" fontAlgn="b"/>
                      <a:r>
                        <a:rPr lang="fr-FR" sz="1000" b="1" u="none" strike="noStrike">
                          <a:solidFill>
                            <a:schemeClr val="bg1"/>
                          </a:solidFill>
                          <a:effectLst/>
                        </a:rPr>
                        <a:t> </a:t>
                      </a:r>
                      <a:endParaRPr lang="fr-FR" sz="1000" b="1" i="0" u="none" strike="noStrike">
                        <a:solidFill>
                          <a:schemeClr val="bg1"/>
                        </a:solidFill>
                        <a:effectLst/>
                        <a:latin typeface="Calibri"/>
                      </a:endParaRPr>
                    </a:p>
                  </a:txBody>
                  <a:tcPr marL="6211" marR="6211" marT="6211" marB="0" anchor="ct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algn="ctr" fontAlgn="b"/>
                      <a:r>
                        <a:rPr lang="fr-FR" sz="1000" b="1" u="none" strike="noStrike" dirty="0">
                          <a:solidFill>
                            <a:schemeClr val="bg1"/>
                          </a:solidFill>
                          <a:effectLst/>
                        </a:rPr>
                        <a:t> </a:t>
                      </a:r>
                      <a:endParaRPr lang="fr-FR" sz="1000" b="1" i="0" u="none" strike="noStrike" dirty="0">
                        <a:solidFill>
                          <a:schemeClr val="bg1"/>
                        </a:solidFill>
                        <a:effectLst/>
                        <a:latin typeface="Calibri"/>
                      </a:endParaRPr>
                    </a:p>
                  </a:txBody>
                  <a:tcPr marL="6211" marR="6211" marT="6211" marB="0" anchor="ctr">
                    <a:lnL w="38100" cap="flat" cmpd="sng" algn="ctr">
                      <a:solidFill>
                        <a:schemeClr val="bg1"/>
                      </a:solidFill>
                      <a:prstDash val="solid"/>
                      <a:round/>
                      <a:headEnd type="none" w="med" len="med"/>
                      <a:tailEnd type="none" w="med" len="med"/>
                    </a:lnL>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2">
                        <a:lumMod val="60000"/>
                        <a:lumOff val="40000"/>
                      </a:schemeClr>
                    </a:solidFill>
                  </a:tcPr>
                </a:tc>
                <a:tc>
                  <a:txBody>
                    <a:bodyPr/>
                    <a:lstStyle/>
                    <a:p>
                      <a:pPr algn="ctr" fontAlgn="b"/>
                      <a:r>
                        <a:rPr lang="fr-FR" sz="1000" b="1" u="none" strike="noStrike">
                          <a:solidFill>
                            <a:schemeClr val="bg1"/>
                          </a:solidFill>
                          <a:effectLst/>
                        </a:rPr>
                        <a:t> </a:t>
                      </a:r>
                      <a:endParaRPr lang="fr-FR" sz="1000" b="1" i="0" u="none" strike="noStrike">
                        <a:solidFill>
                          <a:schemeClr val="bg1"/>
                        </a:solidFill>
                        <a:effectLst/>
                        <a:latin typeface="Calibri"/>
                      </a:endParaRPr>
                    </a:p>
                  </a:txBody>
                  <a:tcPr marL="6211" marR="6211" marT="6211" marB="0" anchor="ct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algn="ctr" fontAlgn="b"/>
                      <a:r>
                        <a:rPr lang="fr-FR" sz="1000" b="1" u="none" strike="noStrike">
                          <a:solidFill>
                            <a:schemeClr val="bg1"/>
                          </a:solidFill>
                          <a:effectLst/>
                        </a:rPr>
                        <a:t> </a:t>
                      </a:r>
                      <a:endParaRPr lang="fr-FR" sz="1000" b="1" i="0" u="none" strike="noStrike">
                        <a:solidFill>
                          <a:schemeClr val="bg1"/>
                        </a:solidFill>
                        <a:effectLst/>
                        <a:latin typeface="Calibri"/>
                      </a:endParaRPr>
                    </a:p>
                  </a:txBody>
                  <a:tcPr marL="6211" marR="6211" marT="6211" marB="0" anchor="ct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algn="ctr" fontAlgn="b"/>
                      <a:r>
                        <a:rPr lang="fr-FR" sz="1000" b="1" u="none" strike="noStrike">
                          <a:solidFill>
                            <a:schemeClr val="bg1"/>
                          </a:solidFill>
                          <a:effectLst/>
                        </a:rPr>
                        <a:t> </a:t>
                      </a:r>
                      <a:endParaRPr lang="fr-FR" sz="1000" b="1" i="0" u="none" strike="noStrike">
                        <a:solidFill>
                          <a:schemeClr val="bg1"/>
                        </a:solidFill>
                        <a:effectLst/>
                        <a:latin typeface="Calibri"/>
                      </a:endParaRPr>
                    </a:p>
                  </a:txBody>
                  <a:tcPr marL="6211" marR="6211" marT="6211" marB="0" anchor="ct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algn="ctr" fontAlgn="b"/>
                      <a:r>
                        <a:rPr lang="fr-FR" sz="1000" b="1" u="none" strike="noStrike" dirty="0">
                          <a:solidFill>
                            <a:schemeClr val="bg1"/>
                          </a:solidFill>
                          <a:effectLst/>
                        </a:rPr>
                        <a:t> </a:t>
                      </a:r>
                      <a:endParaRPr lang="fr-FR" sz="1000" b="1" i="0" u="none" strike="noStrike" dirty="0">
                        <a:solidFill>
                          <a:schemeClr val="bg1"/>
                        </a:solidFill>
                        <a:effectLst/>
                        <a:latin typeface="Calibri"/>
                      </a:endParaRPr>
                    </a:p>
                  </a:txBody>
                  <a:tcPr marL="6211" marR="6211" marT="6211" marB="0" anchor="ctr">
                    <a:lnL w="38100" cap="flat" cmpd="sng" algn="ctr">
                      <a:solidFill>
                        <a:schemeClr val="bg1"/>
                      </a:solidFill>
                      <a:prstDash val="solid"/>
                      <a:round/>
                      <a:headEnd type="none" w="med" len="med"/>
                      <a:tailEnd type="none" w="med" len="med"/>
                    </a:lnL>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algn="ctr" fontAlgn="b"/>
                      <a:r>
                        <a:rPr lang="fr-FR" sz="1000" b="1" u="none" strike="noStrike" dirty="0">
                          <a:solidFill>
                            <a:schemeClr val="bg1"/>
                          </a:solidFill>
                          <a:effectLst/>
                        </a:rPr>
                        <a:t> </a:t>
                      </a:r>
                      <a:endParaRPr lang="fr-FR" sz="1000" b="1" i="0" u="none" strike="noStrike" dirty="0">
                        <a:solidFill>
                          <a:schemeClr val="bg1"/>
                        </a:solidFill>
                        <a:effectLst/>
                        <a:latin typeface="Calibri"/>
                      </a:endParaRPr>
                    </a:p>
                  </a:txBody>
                  <a:tcPr marL="6211" marR="6211" marT="6211" marB="0" anchor="ct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algn="ctr" fontAlgn="b"/>
                      <a:r>
                        <a:rPr lang="fr-FR" sz="1000" b="1" u="none" strike="noStrike" dirty="0">
                          <a:solidFill>
                            <a:schemeClr val="bg1"/>
                          </a:solidFill>
                          <a:effectLst/>
                        </a:rPr>
                        <a:t> </a:t>
                      </a:r>
                      <a:endParaRPr lang="fr-FR" sz="1000" b="1" i="0" u="none" strike="noStrike" dirty="0">
                        <a:solidFill>
                          <a:schemeClr val="bg1"/>
                        </a:solidFill>
                        <a:effectLst/>
                        <a:latin typeface="Calibri"/>
                      </a:endParaRPr>
                    </a:p>
                  </a:txBody>
                  <a:tcPr marL="6211" marR="6211" marT="6211" marB="0" anchor="ctr">
                    <a:lnL w="38100" cap="flat" cmpd="sng" algn="ctr">
                      <a:solidFill>
                        <a:schemeClr val="bg1"/>
                      </a:solidFill>
                      <a:prstDash val="solid"/>
                      <a:round/>
                      <a:headEnd type="none" w="med" len="med"/>
                      <a:tailEnd type="none" w="med" len="med"/>
                    </a:lnL>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r>
              <a:tr h="504056">
                <a:tc>
                  <a:txBody>
                    <a:bodyPr/>
                    <a:lstStyle/>
                    <a:p>
                      <a:pPr algn="ctr" fontAlgn="b"/>
                      <a:r>
                        <a:rPr lang="fr-FR" sz="1000" b="1" u="none" strike="noStrike" dirty="0">
                          <a:solidFill>
                            <a:schemeClr val="bg1"/>
                          </a:solidFill>
                          <a:effectLst/>
                        </a:rPr>
                        <a:t>Thibaut </a:t>
                      </a:r>
                      <a:r>
                        <a:rPr lang="fr-FR" sz="1000" b="1" u="none" strike="noStrike" dirty="0" err="1">
                          <a:solidFill>
                            <a:schemeClr val="bg1"/>
                          </a:solidFill>
                          <a:effectLst/>
                        </a:rPr>
                        <a:t>Brouassin</a:t>
                      </a:r>
                      <a:endParaRPr lang="fr-FR" sz="1000" b="1" i="0" u="none" strike="noStrike" dirty="0">
                        <a:solidFill>
                          <a:schemeClr val="bg1"/>
                        </a:solidFill>
                        <a:effectLst/>
                        <a:latin typeface="Calibri"/>
                      </a:endParaRPr>
                    </a:p>
                  </a:txBody>
                  <a:tcPr marL="6211" marR="6211" marT="6211" marB="0" anchor="ct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2">
                        <a:lumMod val="75000"/>
                      </a:schemeClr>
                    </a:solidFill>
                  </a:tcPr>
                </a:tc>
                <a:tc>
                  <a:txBody>
                    <a:bodyPr/>
                    <a:lstStyle/>
                    <a:p>
                      <a:pPr algn="ctr" fontAlgn="b"/>
                      <a:r>
                        <a:rPr lang="fr-FR" sz="1000" b="1" u="none" strike="noStrike" dirty="0">
                          <a:solidFill>
                            <a:schemeClr val="bg1"/>
                          </a:solidFill>
                          <a:effectLst/>
                        </a:rPr>
                        <a:t>Responsable métier</a:t>
                      </a:r>
                      <a:endParaRPr lang="fr-FR" sz="1000" b="1" i="0" u="none" strike="noStrike" dirty="0">
                        <a:solidFill>
                          <a:schemeClr val="bg1"/>
                        </a:solidFill>
                        <a:effectLst/>
                        <a:latin typeface="Calibri"/>
                      </a:endParaRPr>
                    </a:p>
                  </a:txBody>
                  <a:tcPr marL="6211" marR="6211" marT="6211"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2">
                        <a:lumMod val="75000"/>
                      </a:schemeClr>
                    </a:solidFill>
                  </a:tcPr>
                </a:tc>
                <a:tc>
                  <a:txBody>
                    <a:bodyPr/>
                    <a:lstStyle/>
                    <a:p>
                      <a:pPr algn="ctr" fontAlgn="b"/>
                      <a:r>
                        <a:rPr lang="fr-FR" sz="1000" b="1" u="none" strike="noStrike" dirty="0">
                          <a:solidFill>
                            <a:schemeClr val="bg1"/>
                          </a:solidFill>
                          <a:effectLst/>
                        </a:rPr>
                        <a:t> </a:t>
                      </a:r>
                      <a:endParaRPr lang="fr-FR" sz="1000" b="1" i="0" u="none" strike="noStrike" dirty="0">
                        <a:solidFill>
                          <a:schemeClr val="bg1"/>
                        </a:solidFill>
                        <a:effectLst/>
                        <a:latin typeface="Calibri"/>
                      </a:endParaRPr>
                    </a:p>
                  </a:txBody>
                  <a:tcPr marL="6211" marR="6211" marT="6211" marB="0" anchor="ctr">
                    <a:lnL w="38100" cap="flat" cmpd="sng" algn="ctr">
                      <a:solidFill>
                        <a:schemeClr val="bg1"/>
                      </a:solidFill>
                      <a:prstDash val="solid"/>
                      <a:round/>
                      <a:headEnd type="none" w="med" len="med"/>
                      <a:tailEnd type="none" w="med" len="med"/>
                    </a:lnL>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2">
                        <a:lumMod val="60000"/>
                        <a:lumOff val="40000"/>
                      </a:schemeClr>
                    </a:solidFill>
                  </a:tcPr>
                </a:tc>
                <a:tc>
                  <a:txBody>
                    <a:bodyPr/>
                    <a:lstStyle/>
                    <a:p>
                      <a:pPr algn="ctr" fontAlgn="b"/>
                      <a:r>
                        <a:rPr lang="fr-FR" sz="1000" b="1" u="none" strike="noStrike" dirty="0">
                          <a:solidFill>
                            <a:schemeClr val="bg1"/>
                          </a:solidFill>
                          <a:effectLst/>
                        </a:rPr>
                        <a:t> </a:t>
                      </a:r>
                      <a:endParaRPr lang="fr-FR" sz="1000" b="1" i="0" u="none" strike="noStrike" dirty="0">
                        <a:solidFill>
                          <a:schemeClr val="bg1"/>
                        </a:solidFill>
                        <a:effectLst/>
                        <a:latin typeface="Calibri"/>
                      </a:endParaRPr>
                    </a:p>
                  </a:txBody>
                  <a:tcPr marL="6211" marR="6211" marT="6211" marB="0" anchor="ct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2">
                        <a:lumMod val="60000"/>
                        <a:lumOff val="40000"/>
                      </a:schemeClr>
                    </a:solidFill>
                  </a:tcPr>
                </a:tc>
                <a:tc>
                  <a:txBody>
                    <a:bodyPr/>
                    <a:lstStyle/>
                    <a:p>
                      <a:pPr algn="ctr" fontAlgn="b"/>
                      <a:r>
                        <a:rPr lang="fr-FR" sz="1000" b="1" u="none" strike="noStrike" dirty="0">
                          <a:solidFill>
                            <a:schemeClr val="bg1"/>
                          </a:solidFill>
                          <a:effectLst/>
                        </a:rPr>
                        <a:t> </a:t>
                      </a:r>
                      <a:endParaRPr lang="fr-FR" sz="1000" b="1" i="0" u="none" strike="noStrike" dirty="0">
                        <a:solidFill>
                          <a:schemeClr val="bg1"/>
                        </a:solidFill>
                        <a:effectLst/>
                        <a:latin typeface="Calibri"/>
                      </a:endParaRPr>
                    </a:p>
                  </a:txBody>
                  <a:tcPr marL="6211" marR="6211" marT="6211" marB="0" anchor="ct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2">
                        <a:lumMod val="60000"/>
                        <a:lumOff val="40000"/>
                      </a:schemeClr>
                    </a:solidFill>
                  </a:tcPr>
                </a:tc>
                <a:tc>
                  <a:txBody>
                    <a:bodyPr/>
                    <a:lstStyle/>
                    <a:p>
                      <a:pPr algn="ctr" fontAlgn="b"/>
                      <a:r>
                        <a:rPr lang="fr-FR" sz="1000" b="1" u="none" strike="noStrike" dirty="0">
                          <a:solidFill>
                            <a:schemeClr val="bg1"/>
                          </a:solidFill>
                          <a:effectLst/>
                        </a:rPr>
                        <a:t> </a:t>
                      </a:r>
                      <a:endParaRPr lang="fr-FR" sz="1000" b="1" i="0" u="none" strike="noStrike" dirty="0">
                        <a:solidFill>
                          <a:schemeClr val="bg1"/>
                        </a:solidFill>
                        <a:effectLst/>
                        <a:latin typeface="Calibri"/>
                      </a:endParaRPr>
                    </a:p>
                  </a:txBody>
                  <a:tcPr marL="6211" marR="6211" marT="6211" marB="0" anchor="ctr">
                    <a:lnL w="38100" cap="flat" cmpd="sng" algn="ctr">
                      <a:solidFill>
                        <a:schemeClr val="bg1"/>
                      </a:solidFill>
                      <a:prstDash val="solid"/>
                      <a:round/>
                      <a:headEnd type="none" w="med" len="med"/>
                      <a:tailEnd type="none" w="med" len="med"/>
                    </a:lnL>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algn="ctr" fontAlgn="b"/>
                      <a:r>
                        <a:rPr lang="fr-FR" sz="1000" b="1" u="none" strike="noStrike" dirty="0">
                          <a:solidFill>
                            <a:schemeClr val="bg1"/>
                          </a:solidFill>
                          <a:effectLst/>
                        </a:rPr>
                        <a:t> </a:t>
                      </a:r>
                      <a:endParaRPr lang="fr-FR" sz="1000" b="1" i="0" u="none" strike="noStrike" dirty="0">
                        <a:solidFill>
                          <a:schemeClr val="bg1"/>
                        </a:solidFill>
                        <a:effectLst/>
                        <a:latin typeface="Calibri"/>
                      </a:endParaRPr>
                    </a:p>
                  </a:txBody>
                  <a:tcPr marL="6211" marR="6211" marT="6211" marB="0" anchor="ct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algn="ctr" fontAlgn="b"/>
                      <a:r>
                        <a:rPr lang="fr-FR" sz="1000" b="1" u="none" strike="noStrike" dirty="0">
                          <a:solidFill>
                            <a:schemeClr val="bg1"/>
                          </a:solidFill>
                          <a:effectLst/>
                        </a:rPr>
                        <a:t> </a:t>
                      </a:r>
                      <a:endParaRPr lang="fr-FR" sz="1000" b="1" i="0" u="none" strike="noStrike" dirty="0">
                        <a:solidFill>
                          <a:schemeClr val="bg1"/>
                        </a:solidFill>
                        <a:effectLst/>
                        <a:latin typeface="Calibri"/>
                      </a:endParaRPr>
                    </a:p>
                  </a:txBody>
                  <a:tcPr marL="6211" marR="6211" marT="6211" marB="0" anchor="ct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algn="ctr" fontAlgn="b"/>
                      <a:r>
                        <a:rPr lang="fr-FR" sz="1000" b="1" u="none" strike="noStrike" dirty="0">
                          <a:solidFill>
                            <a:schemeClr val="bg1"/>
                          </a:solidFill>
                          <a:effectLst/>
                        </a:rPr>
                        <a:t> </a:t>
                      </a:r>
                      <a:endParaRPr lang="fr-FR" sz="1000" b="1" i="0" u="none" strike="noStrike" dirty="0">
                        <a:solidFill>
                          <a:schemeClr val="bg1"/>
                        </a:solidFill>
                        <a:effectLst/>
                        <a:latin typeface="Calibri"/>
                      </a:endParaRPr>
                    </a:p>
                  </a:txBody>
                  <a:tcPr marL="6211" marR="6211" marT="6211" marB="0" anchor="ct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algn="ctr" fontAlgn="b"/>
                      <a:r>
                        <a:rPr lang="fr-FR" sz="1000" b="1" u="none" strike="noStrike" dirty="0">
                          <a:solidFill>
                            <a:schemeClr val="bg1"/>
                          </a:solidFill>
                          <a:effectLst/>
                        </a:rPr>
                        <a:t> </a:t>
                      </a:r>
                      <a:endParaRPr lang="fr-FR" sz="1000" b="1" i="0" u="none" strike="noStrike" dirty="0">
                        <a:solidFill>
                          <a:schemeClr val="bg1"/>
                        </a:solidFill>
                        <a:effectLst/>
                        <a:latin typeface="Calibri"/>
                      </a:endParaRPr>
                    </a:p>
                  </a:txBody>
                  <a:tcPr marL="6211" marR="6211" marT="6211" marB="0" anchor="ctr">
                    <a:lnL w="38100" cap="flat" cmpd="sng" algn="ctr">
                      <a:solidFill>
                        <a:schemeClr val="bg1"/>
                      </a:solidFill>
                      <a:prstDash val="solid"/>
                      <a:round/>
                      <a:headEnd type="none" w="med" len="med"/>
                      <a:tailEnd type="none" w="med" len="med"/>
                    </a:lnL>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2">
                        <a:lumMod val="60000"/>
                        <a:lumOff val="40000"/>
                      </a:schemeClr>
                    </a:solidFill>
                  </a:tcPr>
                </a:tc>
                <a:tc>
                  <a:txBody>
                    <a:bodyPr/>
                    <a:lstStyle/>
                    <a:p>
                      <a:pPr algn="ctr" fontAlgn="b"/>
                      <a:r>
                        <a:rPr lang="fr-FR" sz="1000" b="1" u="none" strike="noStrike" dirty="0">
                          <a:solidFill>
                            <a:schemeClr val="bg1"/>
                          </a:solidFill>
                          <a:effectLst/>
                        </a:rPr>
                        <a:t> </a:t>
                      </a:r>
                      <a:endParaRPr lang="fr-FR" sz="1000" b="1" i="0" u="none" strike="noStrike" dirty="0">
                        <a:solidFill>
                          <a:schemeClr val="bg1"/>
                        </a:solidFill>
                        <a:effectLst/>
                        <a:latin typeface="Calibri"/>
                      </a:endParaRPr>
                    </a:p>
                  </a:txBody>
                  <a:tcPr marL="6211" marR="6211" marT="6211" marB="0" anchor="ct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algn="ctr" fontAlgn="b"/>
                      <a:r>
                        <a:rPr lang="fr-FR" sz="1000" b="1" u="none" strike="noStrike" dirty="0">
                          <a:solidFill>
                            <a:schemeClr val="bg1"/>
                          </a:solidFill>
                          <a:effectLst/>
                        </a:rPr>
                        <a:t> </a:t>
                      </a:r>
                      <a:endParaRPr lang="fr-FR" sz="1000" b="1" i="0" u="none" strike="noStrike" dirty="0">
                        <a:solidFill>
                          <a:schemeClr val="bg1"/>
                        </a:solidFill>
                        <a:effectLst/>
                        <a:latin typeface="Calibri"/>
                      </a:endParaRPr>
                    </a:p>
                  </a:txBody>
                  <a:tcPr marL="6211" marR="6211" marT="6211" marB="0" anchor="ct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algn="ctr" fontAlgn="b"/>
                      <a:r>
                        <a:rPr lang="fr-FR" sz="1000" b="1" u="none" strike="noStrike" dirty="0">
                          <a:solidFill>
                            <a:schemeClr val="bg1"/>
                          </a:solidFill>
                          <a:effectLst/>
                        </a:rPr>
                        <a:t> </a:t>
                      </a:r>
                      <a:endParaRPr lang="fr-FR" sz="1000" b="1" i="0" u="none" strike="noStrike" dirty="0">
                        <a:solidFill>
                          <a:schemeClr val="bg1"/>
                        </a:solidFill>
                        <a:effectLst/>
                        <a:latin typeface="Calibri"/>
                      </a:endParaRPr>
                    </a:p>
                  </a:txBody>
                  <a:tcPr marL="6211" marR="6211" marT="6211" marB="0" anchor="ct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algn="ctr" fontAlgn="b"/>
                      <a:r>
                        <a:rPr lang="fr-FR" sz="1000" b="1" u="none" strike="noStrike" dirty="0">
                          <a:solidFill>
                            <a:schemeClr val="bg1"/>
                          </a:solidFill>
                          <a:effectLst/>
                        </a:rPr>
                        <a:t> </a:t>
                      </a:r>
                      <a:endParaRPr lang="fr-FR" sz="1000" b="1" i="0" u="none" strike="noStrike" dirty="0">
                        <a:solidFill>
                          <a:schemeClr val="bg1"/>
                        </a:solidFill>
                        <a:effectLst/>
                        <a:latin typeface="Calibri"/>
                      </a:endParaRPr>
                    </a:p>
                  </a:txBody>
                  <a:tcPr marL="6211" marR="6211" marT="6211" marB="0" anchor="ctr">
                    <a:lnL w="38100" cap="flat" cmpd="sng" algn="ctr">
                      <a:solidFill>
                        <a:schemeClr val="bg1"/>
                      </a:solidFill>
                      <a:prstDash val="solid"/>
                      <a:round/>
                      <a:headEnd type="none" w="med" len="med"/>
                      <a:tailEnd type="none" w="med" len="med"/>
                    </a:lnL>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2">
                        <a:lumMod val="60000"/>
                        <a:lumOff val="40000"/>
                      </a:schemeClr>
                    </a:solidFill>
                  </a:tcPr>
                </a:tc>
                <a:tc>
                  <a:txBody>
                    <a:bodyPr/>
                    <a:lstStyle/>
                    <a:p>
                      <a:pPr algn="ctr" fontAlgn="b"/>
                      <a:r>
                        <a:rPr lang="fr-FR" sz="1000" b="1" u="none" strike="noStrike" dirty="0">
                          <a:solidFill>
                            <a:schemeClr val="bg1"/>
                          </a:solidFill>
                          <a:effectLst/>
                        </a:rPr>
                        <a:t> </a:t>
                      </a:r>
                      <a:endParaRPr lang="fr-FR" sz="1000" b="1" i="0" u="none" strike="noStrike" dirty="0">
                        <a:solidFill>
                          <a:schemeClr val="bg1"/>
                        </a:solidFill>
                        <a:effectLst/>
                        <a:latin typeface="Calibri"/>
                      </a:endParaRPr>
                    </a:p>
                  </a:txBody>
                  <a:tcPr marL="6211" marR="6211" marT="6211" marB="0" anchor="ct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2">
                        <a:lumMod val="60000"/>
                        <a:lumOff val="40000"/>
                      </a:schemeClr>
                    </a:solidFill>
                  </a:tcPr>
                </a:tc>
                <a:tc>
                  <a:txBody>
                    <a:bodyPr/>
                    <a:lstStyle/>
                    <a:p>
                      <a:pPr algn="ctr" fontAlgn="b"/>
                      <a:r>
                        <a:rPr lang="fr-FR" sz="1000" b="1" u="none" strike="noStrike" dirty="0">
                          <a:solidFill>
                            <a:schemeClr val="bg1"/>
                          </a:solidFill>
                          <a:effectLst/>
                        </a:rPr>
                        <a:t> </a:t>
                      </a:r>
                      <a:endParaRPr lang="fr-FR" sz="1000" b="1" i="0" u="none" strike="noStrike" dirty="0">
                        <a:solidFill>
                          <a:schemeClr val="bg1"/>
                        </a:solidFill>
                        <a:effectLst/>
                        <a:latin typeface="Calibri"/>
                      </a:endParaRPr>
                    </a:p>
                  </a:txBody>
                  <a:tcPr marL="6211" marR="6211" marT="6211" marB="0" anchor="ctr">
                    <a:lnL w="38100" cap="flat" cmpd="sng" algn="ctr">
                      <a:solidFill>
                        <a:schemeClr val="bg1"/>
                      </a:solidFill>
                      <a:prstDash val="solid"/>
                      <a:round/>
                      <a:headEnd type="none" w="med" len="med"/>
                      <a:tailEnd type="none" w="med" len="med"/>
                    </a:lnL>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2">
                        <a:lumMod val="60000"/>
                        <a:lumOff val="40000"/>
                      </a:schemeClr>
                    </a:solidFill>
                  </a:tcPr>
                </a:tc>
              </a:tr>
              <a:tr h="504056">
                <a:tc>
                  <a:txBody>
                    <a:bodyPr/>
                    <a:lstStyle/>
                    <a:p>
                      <a:pPr algn="ctr" fontAlgn="b"/>
                      <a:r>
                        <a:rPr lang="fr-FR" sz="1000" b="1" u="none" strike="noStrike" dirty="0">
                          <a:solidFill>
                            <a:schemeClr val="bg1"/>
                          </a:solidFill>
                          <a:effectLst/>
                        </a:rPr>
                        <a:t>Didier Caboche</a:t>
                      </a:r>
                      <a:endParaRPr lang="fr-FR" sz="1000" b="1" i="0" u="none" strike="noStrike" dirty="0">
                        <a:solidFill>
                          <a:schemeClr val="bg1"/>
                        </a:solidFill>
                        <a:effectLst/>
                        <a:latin typeface="Calibri"/>
                      </a:endParaRPr>
                    </a:p>
                  </a:txBody>
                  <a:tcPr marL="6211" marR="6211" marT="6211" marB="0" anchor="ct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2">
                        <a:lumMod val="75000"/>
                      </a:schemeClr>
                    </a:solidFill>
                  </a:tcPr>
                </a:tc>
                <a:tc>
                  <a:txBody>
                    <a:bodyPr/>
                    <a:lstStyle/>
                    <a:p>
                      <a:pPr algn="ctr" fontAlgn="b"/>
                      <a:r>
                        <a:rPr lang="fr-FR" sz="1000" b="1" u="none" strike="noStrike" dirty="0">
                          <a:solidFill>
                            <a:schemeClr val="bg1"/>
                          </a:solidFill>
                          <a:effectLst/>
                        </a:rPr>
                        <a:t>Intégrateur</a:t>
                      </a:r>
                      <a:endParaRPr lang="fr-FR" sz="1000" b="1" i="0" u="none" strike="noStrike" dirty="0">
                        <a:solidFill>
                          <a:schemeClr val="bg1"/>
                        </a:solidFill>
                        <a:effectLst/>
                        <a:latin typeface="Calibri"/>
                      </a:endParaRPr>
                    </a:p>
                  </a:txBody>
                  <a:tcPr marL="6211" marR="6211" marT="6211"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2">
                        <a:lumMod val="75000"/>
                      </a:schemeClr>
                    </a:solidFill>
                  </a:tcPr>
                </a:tc>
                <a:tc>
                  <a:txBody>
                    <a:bodyPr/>
                    <a:lstStyle/>
                    <a:p>
                      <a:pPr algn="ctr" fontAlgn="b"/>
                      <a:r>
                        <a:rPr lang="fr-FR" sz="1000" b="1" u="none" strike="noStrike" dirty="0">
                          <a:solidFill>
                            <a:schemeClr val="bg1"/>
                          </a:solidFill>
                          <a:effectLst/>
                        </a:rPr>
                        <a:t> </a:t>
                      </a:r>
                      <a:endParaRPr lang="fr-FR" sz="1000" b="1" i="0" u="none" strike="noStrike" dirty="0">
                        <a:solidFill>
                          <a:schemeClr val="bg1"/>
                        </a:solidFill>
                        <a:effectLst/>
                        <a:latin typeface="Calibri"/>
                      </a:endParaRPr>
                    </a:p>
                  </a:txBody>
                  <a:tcPr marL="6211" marR="6211" marT="6211" marB="0" anchor="ctr">
                    <a:lnL w="38100" cap="flat" cmpd="sng" algn="ctr">
                      <a:solidFill>
                        <a:schemeClr val="bg1"/>
                      </a:solidFill>
                      <a:prstDash val="solid"/>
                      <a:round/>
                      <a:headEnd type="none" w="med" len="med"/>
                      <a:tailEnd type="none" w="med" len="med"/>
                    </a:lnL>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algn="ctr" fontAlgn="b"/>
                      <a:r>
                        <a:rPr lang="fr-FR" sz="1000" b="1" u="none" strike="noStrike" dirty="0">
                          <a:solidFill>
                            <a:schemeClr val="bg1"/>
                          </a:solidFill>
                          <a:effectLst/>
                        </a:rPr>
                        <a:t> </a:t>
                      </a:r>
                      <a:endParaRPr lang="fr-FR" sz="1000" b="1" i="0" u="none" strike="noStrike" dirty="0">
                        <a:solidFill>
                          <a:schemeClr val="bg1"/>
                        </a:solidFill>
                        <a:effectLst/>
                        <a:latin typeface="Calibri"/>
                      </a:endParaRPr>
                    </a:p>
                  </a:txBody>
                  <a:tcPr marL="6211" marR="6211" marT="6211" marB="0" anchor="ct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algn="ctr" fontAlgn="b"/>
                      <a:r>
                        <a:rPr lang="fr-FR" sz="1000" b="1" u="none" strike="noStrike" dirty="0">
                          <a:solidFill>
                            <a:schemeClr val="bg1"/>
                          </a:solidFill>
                          <a:effectLst/>
                        </a:rPr>
                        <a:t> </a:t>
                      </a:r>
                      <a:endParaRPr lang="fr-FR" sz="1000" b="1" i="0" u="none" strike="noStrike" dirty="0">
                        <a:solidFill>
                          <a:schemeClr val="bg1"/>
                        </a:solidFill>
                        <a:effectLst/>
                        <a:latin typeface="Calibri"/>
                      </a:endParaRPr>
                    </a:p>
                  </a:txBody>
                  <a:tcPr marL="6211" marR="6211" marT="6211" marB="0" anchor="ct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algn="ctr" fontAlgn="b"/>
                      <a:r>
                        <a:rPr lang="fr-FR" sz="1000" b="1" u="none" strike="noStrike" dirty="0">
                          <a:solidFill>
                            <a:schemeClr val="bg1"/>
                          </a:solidFill>
                          <a:effectLst/>
                        </a:rPr>
                        <a:t> </a:t>
                      </a:r>
                      <a:endParaRPr lang="fr-FR" sz="1000" b="1" i="0" u="none" strike="noStrike" dirty="0">
                        <a:solidFill>
                          <a:schemeClr val="bg1"/>
                        </a:solidFill>
                        <a:effectLst/>
                        <a:latin typeface="Calibri"/>
                      </a:endParaRPr>
                    </a:p>
                  </a:txBody>
                  <a:tcPr marL="6211" marR="6211" marT="6211" marB="0" anchor="ctr">
                    <a:lnL w="38100" cap="flat" cmpd="sng" algn="ctr">
                      <a:solidFill>
                        <a:schemeClr val="bg1"/>
                      </a:solidFill>
                      <a:prstDash val="solid"/>
                      <a:round/>
                      <a:headEnd type="none" w="med" len="med"/>
                      <a:tailEnd type="none" w="med" len="med"/>
                    </a:lnL>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2">
                        <a:lumMod val="60000"/>
                        <a:lumOff val="40000"/>
                      </a:schemeClr>
                    </a:solidFill>
                  </a:tcPr>
                </a:tc>
                <a:tc>
                  <a:txBody>
                    <a:bodyPr/>
                    <a:lstStyle/>
                    <a:p>
                      <a:pPr algn="ctr" fontAlgn="b"/>
                      <a:r>
                        <a:rPr lang="fr-FR" sz="1000" b="1" u="none" strike="noStrike" dirty="0">
                          <a:solidFill>
                            <a:schemeClr val="bg1"/>
                          </a:solidFill>
                          <a:effectLst/>
                        </a:rPr>
                        <a:t> </a:t>
                      </a:r>
                      <a:endParaRPr lang="fr-FR" sz="1000" b="1" i="0" u="none" strike="noStrike" dirty="0">
                        <a:solidFill>
                          <a:schemeClr val="bg1"/>
                        </a:solidFill>
                        <a:effectLst/>
                        <a:latin typeface="Calibri"/>
                      </a:endParaRPr>
                    </a:p>
                  </a:txBody>
                  <a:tcPr marL="6211" marR="6211" marT="6211" marB="0" anchor="ct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2">
                        <a:lumMod val="60000"/>
                        <a:lumOff val="40000"/>
                      </a:schemeClr>
                    </a:solidFill>
                  </a:tcPr>
                </a:tc>
                <a:tc>
                  <a:txBody>
                    <a:bodyPr/>
                    <a:lstStyle/>
                    <a:p>
                      <a:pPr algn="ctr" fontAlgn="b"/>
                      <a:r>
                        <a:rPr lang="fr-FR" sz="1000" b="1" u="none" strike="noStrike" dirty="0">
                          <a:solidFill>
                            <a:schemeClr val="bg1"/>
                          </a:solidFill>
                          <a:effectLst/>
                        </a:rPr>
                        <a:t> </a:t>
                      </a:r>
                      <a:endParaRPr lang="fr-FR" sz="1000" b="1" i="0" u="none" strike="noStrike" dirty="0">
                        <a:solidFill>
                          <a:schemeClr val="bg1"/>
                        </a:solidFill>
                        <a:effectLst/>
                        <a:latin typeface="Calibri"/>
                      </a:endParaRPr>
                    </a:p>
                  </a:txBody>
                  <a:tcPr marL="6211" marR="6211" marT="6211" marB="0" anchor="ct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2">
                        <a:lumMod val="60000"/>
                        <a:lumOff val="40000"/>
                      </a:schemeClr>
                    </a:solidFill>
                  </a:tcPr>
                </a:tc>
                <a:tc>
                  <a:txBody>
                    <a:bodyPr/>
                    <a:lstStyle/>
                    <a:p>
                      <a:pPr algn="ctr" fontAlgn="b"/>
                      <a:r>
                        <a:rPr lang="fr-FR" sz="1000" b="1" u="none" strike="noStrike" dirty="0">
                          <a:solidFill>
                            <a:schemeClr val="bg1"/>
                          </a:solidFill>
                          <a:effectLst/>
                        </a:rPr>
                        <a:t> </a:t>
                      </a:r>
                      <a:endParaRPr lang="fr-FR" sz="1000" b="1" i="0" u="none" strike="noStrike" dirty="0">
                        <a:solidFill>
                          <a:schemeClr val="bg1"/>
                        </a:solidFill>
                        <a:effectLst/>
                        <a:latin typeface="Calibri"/>
                      </a:endParaRPr>
                    </a:p>
                  </a:txBody>
                  <a:tcPr marL="6211" marR="6211" marT="6211" marB="0" anchor="ct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2">
                        <a:lumMod val="60000"/>
                        <a:lumOff val="40000"/>
                      </a:schemeClr>
                    </a:solidFill>
                  </a:tcPr>
                </a:tc>
                <a:tc>
                  <a:txBody>
                    <a:bodyPr/>
                    <a:lstStyle/>
                    <a:p>
                      <a:pPr algn="ctr" fontAlgn="b"/>
                      <a:r>
                        <a:rPr lang="fr-FR" sz="1000" b="1" u="none" strike="noStrike">
                          <a:solidFill>
                            <a:schemeClr val="bg1"/>
                          </a:solidFill>
                          <a:effectLst/>
                        </a:rPr>
                        <a:t> </a:t>
                      </a:r>
                      <a:endParaRPr lang="fr-FR" sz="1000" b="1" i="0" u="none" strike="noStrike">
                        <a:solidFill>
                          <a:schemeClr val="bg1"/>
                        </a:solidFill>
                        <a:effectLst/>
                        <a:latin typeface="Calibri"/>
                      </a:endParaRPr>
                    </a:p>
                  </a:txBody>
                  <a:tcPr marL="6211" marR="6211" marT="6211" marB="0" anchor="ctr">
                    <a:lnL w="38100" cap="flat" cmpd="sng" algn="ctr">
                      <a:solidFill>
                        <a:schemeClr val="bg1"/>
                      </a:solidFill>
                      <a:prstDash val="solid"/>
                      <a:round/>
                      <a:headEnd type="none" w="med" len="med"/>
                      <a:tailEnd type="none" w="med" len="med"/>
                    </a:lnL>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algn="ctr" fontAlgn="b"/>
                      <a:r>
                        <a:rPr lang="fr-FR" sz="1000" b="1" u="none" strike="noStrike">
                          <a:solidFill>
                            <a:schemeClr val="bg1"/>
                          </a:solidFill>
                          <a:effectLst/>
                        </a:rPr>
                        <a:t> </a:t>
                      </a:r>
                      <a:endParaRPr lang="fr-FR" sz="1000" b="1" i="0" u="none" strike="noStrike">
                        <a:solidFill>
                          <a:schemeClr val="bg1"/>
                        </a:solidFill>
                        <a:effectLst/>
                        <a:latin typeface="Calibri"/>
                      </a:endParaRPr>
                    </a:p>
                  </a:txBody>
                  <a:tcPr marL="6211" marR="6211" marT="6211" marB="0" anchor="ct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algn="ctr" fontAlgn="b"/>
                      <a:r>
                        <a:rPr lang="fr-FR" sz="1000" b="1" u="none" strike="noStrike">
                          <a:solidFill>
                            <a:schemeClr val="bg1"/>
                          </a:solidFill>
                          <a:effectLst/>
                        </a:rPr>
                        <a:t> </a:t>
                      </a:r>
                      <a:endParaRPr lang="fr-FR" sz="1000" b="1" i="0" u="none" strike="noStrike">
                        <a:solidFill>
                          <a:schemeClr val="bg1"/>
                        </a:solidFill>
                        <a:effectLst/>
                        <a:latin typeface="Calibri"/>
                      </a:endParaRPr>
                    </a:p>
                  </a:txBody>
                  <a:tcPr marL="6211" marR="6211" marT="6211" marB="0" anchor="ct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algn="ctr" fontAlgn="b"/>
                      <a:r>
                        <a:rPr lang="fr-FR" sz="1000" b="1" u="none" strike="noStrike" dirty="0">
                          <a:solidFill>
                            <a:schemeClr val="bg1"/>
                          </a:solidFill>
                          <a:effectLst/>
                        </a:rPr>
                        <a:t> </a:t>
                      </a:r>
                      <a:endParaRPr lang="fr-FR" sz="1000" b="1" i="0" u="none" strike="noStrike" dirty="0">
                        <a:solidFill>
                          <a:schemeClr val="bg1"/>
                        </a:solidFill>
                        <a:effectLst/>
                        <a:latin typeface="Calibri"/>
                      </a:endParaRPr>
                    </a:p>
                  </a:txBody>
                  <a:tcPr marL="6211" marR="6211" marT="6211" marB="0" anchor="ct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2">
                        <a:lumMod val="60000"/>
                        <a:lumOff val="40000"/>
                      </a:schemeClr>
                    </a:solidFill>
                  </a:tcPr>
                </a:tc>
                <a:tc>
                  <a:txBody>
                    <a:bodyPr/>
                    <a:lstStyle/>
                    <a:p>
                      <a:pPr algn="ctr" fontAlgn="b"/>
                      <a:r>
                        <a:rPr lang="fr-FR" sz="1000" b="1" u="none" strike="noStrike">
                          <a:solidFill>
                            <a:schemeClr val="bg1"/>
                          </a:solidFill>
                          <a:effectLst/>
                        </a:rPr>
                        <a:t> </a:t>
                      </a:r>
                      <a:endParaRPr lang="fr-FR" sz="1000" b="1" i="0" u="none" strike="noStrike">
                        <a:solidFill>
                          <a:schemeClr val="bg1"/>
                        </a:solidFill>
                        <a:effectLst/>
                        <a:latin typeface="Calibri"/>
                      </a:endParaRPr>
                    </a:p>
                  </a:txBody>
                  <a:tcPr marL="6211" marR="6211" marT="6211" marB="0" anchor="ctr">
                    <a:lnL w="38100" cap="flat" cmpd="sng" algn="ctr">
                      <a:solidFill>
                        <a:schemeClr val="bg1"/>
                      </a:solidFill>
                      <a:prstDash val="solid"/>
                      <a:round/>
                      <a:headEnd type="none" w="med" len="med"/>
                      <a:tailEnd type="none" w="med" len="med"/>
                    </a:lnL>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algn="ctr" fontAlgn="b"/>
                      <a:r>
                        <a:rPr lang="fr-FR" sz="1000" b="1" u="none" strike="noStrike">
                          <a:solidFill>
                            <a:schemeClr val="bg1"/>
                          </a:solidFill>
                          <a:effectLst/>
                        </a:rPr>
                        <a:t> </a:t>
                      </a:r>
                      <a:endParaRPr lang="fr-FR" sz="1000" b="1" i="0" u="none" strike="noStrike">
                        <a:solidFill>
                          <a:schemeClr val="bg1"/>
                        </a:solidFill>
                        <a:effectLst/>
                        <a:latin typeface="Calibri"/>
                      </a:endParaRPr>
                    </a:p>
                  </a:txBody>
                  <a:tcPr marL="6211" marR="6211" marT="6211" marB="0" anchor="ct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algn="ctr" fontAlgn="b"/>
                      <a:r>
                        <a:rPr lang="fr-FR" sz="1000" b="1" u="none" strike="noStrike">
                          <a:solidFill>
                            <a:schemeClr val="bg1"/>
                          </a:solidFill>
                          <a:effectLst/>
                        </a:rPr>
                        <a:t> </a:t>
                      </a:r>
                      <a:endParaRPr lang="fr-FR" sz="1000" b="1" i="0" u="none" strike="noStrike">
                        <a:solidFill>
                          <a:schemeClr val="bg1"/>
                        </a:solidFill>
                        <a:effectLst/>
                        <a:latin typeface="Calibri"/>
                      </a:endParaRPr>
                    </a:p>
                  </a:txBody>
                  <a:tcPr marL="6211" marR="6211" marT="6211" marB="0" anchor="ctr">
                    <a:lnL w="38100" cap="flat" cmpd="sng" algn="ctr">
                      <a:solidFill>
                        <a:schemeClr val="bg1"/>
                      </a:solidFill>
                      <a:prstDash val="solid"/>
                      <a:round/>
                      <a:headEnd type="none" w="med" len="med"/>
                      <a:tailEnd type="none" w="med" len="med"/>
                    </a:lnL>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r>
              <a:tr h="504056">
                <a:tc>
                  <a:txBody>
                    <a:bodyPr/>
                    <a:lstStyle/>
                    <a:p>
                      <a:pPr algn="ctr" fontAlgn="b"/>
                      <a:r>
                        <a:rPr lang="fr-FR" sz="1000" b="1" u="none" strike="noStrike" dirty="0">
                          <a:solidFill>
                            <a:schemeClr val="bg1"/>
                          </a:solidFill>
                          <a:effectLst/>
                        </a:rPr>
                        <a:t>Stephen Kim</a:t>
                      </a:r>
                      <a:endParaRPr lang="fr-FR" sz="1000" b="1" i="0" u="none" strike="noStrike" dirty="0">
                        <a:solidFill>
                          <a:schemeClr val="bg1"/>
                        </a:solidFill>
                        <a:effectLst/>
                        <a:latin typeface="Calibri"/>
                      </a:endParaRPr>
                    </a:p>
                  </a:txBody>
                  <a:tcPr marL="6211" marR="6211" marT="6211" marB="0" anchor="ct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2">
                        <a:lumMod val="75000"/>
                      </a:schemeClr>
                    </a:solidFill>
                  </a:tcPr>
                </a:tc>
                <a:tc>
                  <a:txBody>
                    <a:bodyPr/>
                    <a:lstStyle/>
                    <a:p>
                      <a:pPr algn="ctr" fontAlgn="b"/>
                      <a:r>
                        <a:rPr lang="fr-FR" sz="1000" b="1" u="none" strike="noStrike" dirty="0" smtClean="0">
                          <a:solidFill>
                            <a:schemeClr val="bg1"/>
                          </a:solidFill>
                          <a:effectLst/>
                        </a:rPr>
                        <a:t>Consultant ERP</a:t>
                      </a:r>
                      <a:endParaRPr lang="fr-FR" sz="1000" b="1" i="0" u="none" strike="noStrike" dirty="0">
                        <a:solidFill>
                          <a:schemeClr val="bg1"/>
                        </a:solidFill>
                        <a:effectLst/>
                        <a:latin typeface="Calibri"/>
                      </a:endParaRPr>
                    </a:p>
                  </a:txBody>
                  <a:tcPr marL="6211" marR="6211" marT="6211"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2">
                        <a:lumMod val="75000"/>
                      </a:schemeClr>
                    </a:solidFill>
                  </a:tcPr>
                </a:tc>
                <a:tc>
                  <a:txBody>
                    <a:bodyPr/>
                    <a:lstStyle/>
                    <a:p>
                      <a:pPr algn="ctr" fontAlgn="b"/>
                      <a:r>
                        <a:rPr lang="fr-FR" sz="1000" b="1" u="none" strike="noStrike">
                          <a:solidFill>
                            <a:schemeClr val="bg1"/>
                          </a:solidFill>
                          <a:effectLst/>
                        </a:rPr>
                        <a:t> </a:t>
                      </a:r>
                      <a:endParaRPr lang="fr-FR" sz="1000" b="1" i="0" u="none" strike="noStrike">
                        <a:solidFill>
                          <a:schemeClr val="bg1"/>
                        </a:solidFill>
                        <a:effectLst/>
                        <a:latin typeface="Calibri"/>
                      </a:endParaRPr>
                    </a:p>
                  </a:txBody>
                  <a:tcPr marL="6211" marR="6211" marT="6211" marB="0" anchor="ctr">
                    <a:lnL w="38100" cap="flat" cmpd="sng" algn="ctr">
                      <a:solidFill>
                        <a:schemeClr val="bg1"/>
                      </a:solidFill>
                      <a:prstDash val="solid"/>
                      <a:round/>
                      <a:headEnd type="none" w="med" len="med"/>
                      <a:tailEnd type="none" w="med" len="med"/>
                    </a:lnL>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algn="ctr" fontAlgn="b"/>
                      <a:r>
                        <a:rPr lang="fr-FR" sz="1000" b="1" u="none" strike="noStrike" dirty="0">
                          <a:solidFill>
                            <a:schemeClr val="bg1"/>
                          </a:solidFill>
                          <a:effectLst/>
                        </a:rPr>
                        <a:t> </a:t>
                      </a:r>
                      <a:endParaRPr lang="fr-FR" sz="1000" b="1" i="0" u="none" strike="noStrike" dirty="0">
                        <a:solidFill>
                          <a:schemeClr val="bg1"/>
                        </a:solidFill>
                        <a:effectLst/>
                        <a:latin typeface="Calibri"/>
                      </a:endParaRPr>
                    </a:p>
                  </a:txBody>
                  <a:tcPr marL="6211" marR="6211" marT="6211" marB="0" anchor="ct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algn="ctr" fontAlgn="b"/>
                      <a:r>
                        <a:rPr lang="fr-FR" sz="1000" b="1" u="none" strike="noStrike" dirty="0">
                          <a:solidFill>
                            <a:schemeClr val="bg1"/>
                          </a:solidFill>
                          <a:effectLst/>
                        </a:rPr>
                        <a:t> </a:t>
                      </a:r>
                      <a:endParaRPr lang="fr-FR" sz="1000" b="1" i="0" u="none" strike="noStrike" dirty="0">
                        <a:solidFill>
                          <a:schemeClr val="bg1"/>
                        </a:solidFill>
                        <a:effectLst/>
                        <a:latin typeface="Calibri"/>
                      </a:endParaRPr>
                    </a:p>
                  </a:txBody>
                  <a:tcPr marL="6211" marR="6211" marT="6211" marB="0" anchor="ct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algn="ctr" fontAlgn="b"/>
                      <a:r>
                        <a:rPr lang="fr-FR" sz="1000" b="1" u="none" strike="noStrike" dirty="0">
                          <a:solidFill>
                            <a:schemeClr val="bg1"/>
                          </a:solidFill>
                          <a:effectLst/>
                        </a:rPr>
                        <a:t> </a:t>
                      </a:r>
                      <a:endParaRPr lang="fr-FR" sz="1000" b="1" i="0" u="none" strike="noStrike" dirty="0">
                        <a:solidFill>
                          <a:schemeClr val="bg1"/>
                        </a:solidFill>
                        <a:effectLst/>
                        <a:latin typeface="Calibri"/>
                      </a:endParaRPr>
                    </a:p>
                  </a:txBody>
                  <a:tcPr marL="6211" marR="6211" marT="6211" marB="0" anchor="ctr">
                    <a:lnL w="38100" cap="flat" cmpd="sng" algn="ctr">
                      <a:solidFill>
                        <a:schemeClr val="bg1"/>
                      </a:solidFill>
                      <a:prstDash val="solid"/>
                      <a:round/>
                      <a:headEnd type="none" w="med" len="med"/>
                      <a:tailEnd type="none" w="med" len="med"/>
                    </a:lnL>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2">
                        <a:lumMod val="60000"/>
                        <a:lumOff val="40000"/>
                      </a:schemeClr>
                    </a:solidFill>
                  </a:tcPr>
                </a:tc>
                <a:tc>
                  <a:txBody>
                    <a:bodyPr/>
                    <a:lstStyle/>
                    <a:p>
                      <a:pPr algn="ctr" fontAlgn="b"/>
                      <a:r>
                        <a:rPr lang="fr-FR" sz="1000" b="1" u="none" strike="noStrike" dirty="0">
                          <a:solidFill>
                            <a:schemeClr val="bg1"/>
                          </a:solidFill>
                          <a:effectLst/>
                        </a:rPr>
                        <a:t> </a:t>
                      </a:r>
                      <a:endParaRPr lang="fr-FR" sz="1000" b="1" i="0" u="none" strike="noStrike" dirty="0">
                        <a:solidFill>
                          <a:schemeClr val="bg1"/>
                        </a:solidFill>
                        <a:effectLst/>
                        <a:latin typeface="Calibri"/>
                      </a:endParaRPr>
                    </a:p>
                  </a:txBody>
                  <a:tcPr marL="6211" marR="6211" marT="6211" marB="0" anchor="ct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2">
                        <a:lumMod val="60000"/>
                        <a:lumOff val="40000"/>
                      </a:schemeClr>
                    </a:solidFill>
                  </a:tcPr>
                </a:tc>
                <a:tc>
                  <a:txBody>
                    <a:bodyPr/>
                    <a:lstStyle/>
                    <a:p>
                      <a:pPr algn="ctr" fontAlgn="b"/>
                      <a:r>
                        <a:rPr lang="fr-FR" sz="1000" b="1" u="none" strike="noStrike" dirty="0">
                          <a:solidFill>
                            <a:schemeClr val="bg1"/>
                          </a:solidFill>
                          <a:effectLst/>
                        </a:rPr>
                        <a:t> </a:t>
                      </a:r>
                      <a:endParaRPr lang="fr-FR" sz="1000" b="1" i="0" u="none" strike="noStrike" dirty="0">
                        <a:solidFill>
                          <a:schemeClr val="bg1"/>
                        </a:solidFill>
                        <a:effectLst/>
                        <a:latin typeface="Calibri"/>
                      </a:endParaRPr>
                    </a:p>
                  </a:txBody>
                  <a:tcPr marL="6211" marR="6211" marT="6211" marB="0" anchor="ct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2">
                        <a:lumMod val="60000"/>
                        <a:lumOff val="40000"/>
                      </a:schemeClr>
                    </a:solidFill>
                  </a:tcPr>
                </a:tc>
                <a:tc>
                  <a:txBody>
                    <a:bodyPr/>
                    <a:lstStyle/>
                    <a:p>
                      <a:pPr algn="ctr" fontAlgn="b"/>
                      <a:r>
                        <a:rPr lang="fr-FR" sz="1000" b="1" u="none" strike="noStrike">
                          <a:solidFill>
                            <a:schemeClr val="bg1"/>
                          </a:solidFill>
                          <a:effectLst/>
                        </a:rPr>
                        <a:t> </a:t>
                      </a:r>
                      <a:endParaRPr lang="fr-FR" sz="1000" b="1" i="0" u="none" strike="noStrike">
                        <a:solidFill>
                          <a:schemeClr val="bg1"/>
                        </a:solidFill>
                        <a:effectLst/>
                        <a:latin typeface="Calibri"/>
                      </a:endParaRPr>
                    </a:p>
                  </a:txBody>
                  <a:tcPr marL="6211" marR="6211" marT="6211" marB="0" anchor="ct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algn="ctr" fontAlgn="b"/>
                      <a:r>
                        <a:rPr lang="fr-FR" sz="1000" b="1" u="none" strike="noStrike" dirty="0">
                          <a:solidFill>
                            <a:schemeClr val="bg1"/>
                          </a:solidFill>
                          <a:effectLst/>
                        </a:rPr>
                        <a:t> </a:t>
                      </a:r>
                      <a:endParaRPr lang="fr-FR" sz="1000" b="1" i="0" u="none" strike="noStrike" dirty="0">
                        <a:solidFill>
                          <a:schemeClr val="bg1"/>
                        </a:solidFill>
                        <a:effectLst/>
                        <a:latin typeface="Calibri"/>
                      </a:endParaRPr>
                    </a:p>
                  </a:txBody>
                  <a:tcPr marL="6211" marR="6211" marT="6211" marB="0" anchor="ctr">
                    <a:lnL w="38100" cap="flat" cmpd="sng" algn="ctr">
                      <a:solidFill>
                        <a:schemeClr val="bg1"/>
                      </a:solidFill>
                      <a:prstDash val="solid"/>
                      <a:round/>
                      <a:headEnd type="none" w="med" len="med"/>
                      <a:tailEnd type="none" w="med" len="med"/>
                    </a:lnL>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2">
                        <a:lumMod val="60000"/>
                        <a:lumOff val="40000"/>
                      </a:schemeClr>
                    </a:solidFill>
                  </a:tcPr>
                </a:tc>
                <a:tc>
                  <a:txBody>
                    <a:bodyPr/>
                    <a:lstStyle/>
                    <a:p>
                      <a:pPr algn="ctr" fontAlgn="b"/>
                      <a:r>
                        <a:rPr lang="fr-FR" sz="1000" b="1" u="none" strike="noStrike" dirty="0">
                          <a:solidFill>
                            <a:schemeClr val="bg1"/>
                          </a:solidFill>
                          <a:effectLst/>
                        </a:rPr>
                        <a:t> </a:t>
                      </a:r>
                      <a:endParaRPr lang="fr-FR" sz="1000" b="1" i="0" u="none" strike="noStrike" dirty="0">
                        <a:solidFill>
                          <a:schemeClr val="bg1"/>
                        </a:solidFill>
                        <a:effectLst/>
                        <a:latin typeface="Calibri"/>
                      </a:endParaRPr>
                    </a:p>
                  </a:txBody>
                  <a:tcPr marL="6211" marR="6211" marT="6211" marB="0" anchor="ct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2">
                        <a:lumMod val="60000"/>
                        <a:lumOff val="40000"/>
                      </a:schemeClr>
                    </a:solidFill>
                  </a:tcPr>
                </a:tc>
                <a:tc>
                  <a:txBody>
                    <a:bodyPr/>
                    <a:lstStyle/>
                    <a:p>
                      <a:pPr algn="ctr" fontAlgn="b"/>
                      <a:r>
                        <a:rPr lang="fr-FR" sz="1000" b="1" u="none" strike="noStrike">
                          <a:solidFill>
                            <a:schemeClr val="bg1"/>
                          </a:solidFill>
                          <a:effectLst/>
                        </a:rPr>
                        <a:t> </a:t>
                      </a:r>
                      <a:endParaRPr lang="fr-FR" sz="1000" b="1" i="0" u="none" strike="noStrike">
                        <a:solidFill>
                          <a:schemeClr val="bg1"/>
                        </a:solidFill>
                        <a:effectLst/>
                        <a:latin typeface="Calibri"/>
                      </a:endParaRPr>
                    </a:p>
                  </a:txBody>
                  <a:tcPr marL="6211" marR="6211" marT="6211" marB="0" anchor="ct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algn="ctr" fontAlgn="b"/>
                      <a:r>
                        <a:rPr lang="fr-FR" sz="1000" b="1" u="none" strike="noStrike">
                          <a:solidFill>
                            <a:schemeClr val="bg1"/>
                          </a:solidFill>
                          <a:effectLst/>
                        </a:rPr>
                        <a:t> </a:t>
                      </a:r>
                      <a:endParaRPr lang="fr-FR" sz="1000" b="1" i="0" u="none" strike="noStrike">
                        <a:solidFill>
                          <a:schemeClr val="bg1"/>
                        </a:solidFill>
                        <a:effectLst/>
                        <a:latin typeface="Calibri"/>
                      </a:endParaRPr>
                    </a:p>
                  </a:txBody>
                  <a:tcPr marL="6211" marR="6211" marT="6211" marB="0" anchor="ct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algn="ctr" fontAlgn="b"/>
                      <a:r>
                        <a:rPr lang="fr-FR" sz="1000" b="1" u="none" strike="noStrike">
                          <a:solidFill>
                            <a:schemeClr val="bg1"/>
                          </a:solidFill>
                          <a:effectLst/>
                        </a:rPr>
                        <a:t> </a:t>
                      </a:r>
                      <a:endParaRPr lang="fr-FR" sz="1000" b="1" i="0" u="none" strike="noStrike">
                        <a:solidFill>
                          <a:schemeClr val="bg1"/>
                        </a:solidFill>
                        <a:effectLst/>
                        <a:latin typeface="Calibri"/>
                      </a:endParaRPr>
                    </a:p>
                  </a:txBody>
                  <a:tcPr marL="6211" marR="6211" marT="6211" marB="0" anchor="ctr">
                    <a:lnL w="38100" cap="flat" cmpd="sng" algn="ctr">
                      <a:solidFill>
                        <a:schemeClr val="bg1"/>
                      </a:solidFill>
                      <a:prstDash val="solid"/>
                      <a:round/>
                      <a:headEnd type="none" w="med" len="med"/>
                      <a:tailEnd type="none" w="med" len="med"/>
                    </a:lnL>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algn="ctr" fontAlgn="b"/>
                      <a:r>
                        <a:rPr lang="fr-FR" sz="1000" b="1" u="none" strike="noStrike">
                          <a:solidFill>
                            <a:schemeClr val="bg1"/>
                          </a:solidFill>
                          <a:effectLst/>
                        </a:rPr>
                        <a:t> </a:t>
                      </a:r>
                      <a:endParaRPr lang="fr-FR" sz="1000" b="1" i="0" u="none" strike="noStrike">
                        <a:solidFill>
                          <a:schemeClr val="bg1"/>
                        </a:solidFill>
                        <a:effectLst/>
                        <a:latin typeface="Calibri"/>
                      </a:endParaRPr>
                    </a:p>
                  </a:txBody>
                  <a:tcPr marL="6211" marR="6211" marT="6211" marB="0" anchor="ct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algn="ctr" fontAlgn="b"/>
                      <a:r>
                        <a:rPr lang="fr-FR" sz="1000" b="1" u="none" strike="noStrike" dirty="0">
                          <a:solidFill>
                            <a:schemeClr val="bg1"/>
                          </a:solidFill>
                          <a:effectLst/>
                        </a:rPr>
                        <a:t> </a:t>
                      </a:r>
                      <a:endParaRPr lang="fr-FR" sz="1000" b="1" i="0" u="none" strike="noStrike" dirty="0">
                        <a:solidFill>
                          <a:schemeClr val="bg1"/>
                        </a:solidFill>
                        <a:effectLst/>
                        <a:latin typeface="Calibri"/>
                      </a:endParaRPr>
                    </a:p>
                  </a:txBody>
                  <a:tcPr marL="6211" marR="6211" marT="6211" marB="0" anchor="ctr">
                    <a:lnL w="38100" cap="flat" cmpd="sng" algn="ctr">
                      <a:solidFill>
                        <a:schemeClr val="bg1"/>
                      </a:solidFill>
                      <a:prstDash val="solid"/>
                      <a:round/>
                      <a:headEnd type="none" w="med" len="med"/>
                      <a:tailEnd type="none" w="med" len="med"/>
                    </a:lnL>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2">
                        <a:lumMod val="60000"/>
                        <a:lumOff val="40000"/>
                      </a:schemeClr>
                    </a:solidFill>
                  </a:tcPr>
                </a:tc>
              </a:tr>
              <a:tr h="432048">
                <a:tc>
                  <a:txBody>
                    <a:bodyPr/>
                    <a:lstStyle/>
                    <a:p>
                      <a:pPr algn="ctr" fontAlgn="b"/>
                      <a:r>
                        <a:rPr lang="fr-FR" sz="1000" b="1" u="none" strike="noStrike" dirty="0">
                          <a:solidFill>
                            <a:schemeClr val="bg1"/>
                          </a:solidFill>
                          <a:effectLst/>
                        </a:rPr>
                        <a:t>Romain </a:t>
                      </a:r>
                      <a:r>
                        <a:rPr lang="fr-FR" sz="1000" b="1" u="none" strike="noStrike" dirty="0" err="1">
                          <a:solidFill>
                            <a:schemeClr val="bg1"/>
                          </a:solidFill>
                          <a:effectLst/>
                        </a:rPr>
                        <a:t>Tecles</a:t>
                      </a:r>
                      <a:endParaRPr lang="fr-FR" sz="1000" b="1" i="0" u="none" strike="noStrike" dirty="0">
                        <a:solidFill>
                          <a:schemeClr val="bg1"/>
                        </a:solidFill>
                        <a:effectLst/>
                        <a:latin typeface="Calibri"/>
                      </a:endParaRPr>
                    </a:p>
                  </a:txBody>
                  <a:tcPr marL="6211" marR="6211" marT="6211" marB="0" anchor="ct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2">
                        <a:lumMod val="75000"/>
                      </a:schemeClr>
                    </a:solidFill>
                  </a:tcPr>
                </a:tc>
                <a:tc>
                  <a:txBody>
                    <a:bodyPr/>
                    <a:lstStyle/>
                    <a:p>
                      <a:pPr algn="ctr" fontAlgn="b"/>
                      <a:r>
                        <a:rPr lang="fr-FR" sz="1000" b="1" u="none" strike="noStrike" dirty="0">
                          <a:solidFill>
                            <a:schemeClr val="bg1"/>
                          </a:solidFill>
                          <a:effectLst/>
                        </a:rPr>
                        <a:t>Intégrateur</a:t>
                      </a:r>
                      <a:endParaRPr lang="fr-FR" sz="1000" b="1" i="0" u="none" strike="noStrike" dirty="0">
                        <a:solidFill>
                          <a:schemeClr val="bg1"/>
                        </a:solidFill>
                        <a:effectLst/>
                        <a:latin typeface="Calibri"/>
                      </a:endParaRPr>
                    </a:p>
                  </a:txBody>
                  <a:tcPr marL="6211" marR="6211" marT="6211"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2">
                        <a:lumMod val="75000"/>
                      </a:schemeClr>
                    </a:solidFill>
                  </a:tcPr>
                </a:tc>
                <a:tc>
                  <a:txBody>
                    <a:bodyPr/>
                    <a:lstStyle/>
                    <a:p>
                      <a:pPr algn="ctr" fontAlgn="b"/>
                      <a:r>
                        <a:rPr lang="fr-FR" sz="1000" b="1" u="none" strike="noStrike">
                          <a:solidFill>
                            <a:schemeClr val="bg1"/>
                          </a:solidFill>
                          <a:effectLst/>
                        </a:rPr>
                        <a:t> </a:t>
                      </a:r>
                      <a:endParaRPr lang="fr-FR" sz="1000" b="1" i="0" u="none" strike="noStrike">
                        <a:solidFill>
                          <a:schemeClr val="bg1"/>
                        </a:solidFill>
                        <a:effectLst/>
                        <a:latin typeface="Calibri"/>
                      </a:endParaRPr>
                    </a:p>
                  </a:txBody>
                  <a:tcPr marL="6211" marR="6211" marT="6211" marB="0" anchor="ctr">
                    <a:lnL w="38100" cap="flat" cmpd="sng" algn="ctr">
                      <a:solidFill>
                        <a:schemeClr val="bg1"/>
                      </a:solidFill>
                      <a:prstDash val="solid"/>
                      <a:round/>
                      <a:headEnd type="none" w="med" len="med"/>
                      <a:tailEnd type="none" w="med" len="med"/>
                    </a:lnL>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algn="ctr" fontAlgn="b"/>
                      <a:r>
                        <a:rPr lang="fr-FR" sz="1000" b="1" u="none" strike="noStrike" dirty="0">
                          <a:solidFill>
                            <a:schemeClr val="bg1"/>
                          </a:solidFill>
                          <a:effectLst/>
                        </a:rPr>
                        <a:t> </a:t>
                      </a:r>
                      <a:endParaRPr lang="fr-FR" sz="1000" b="1" i="0" u="none" strike="noStrike" dirty="0">
                        <a:solidFill>
                          <a:schemeClr val="bg1"/>
                        </a:solidFill>
                        <a:effectLst/>
                        <a:latin typeface="Calibri"/>
                      </a:endParaRPr>
                    </a:p>
                  </a:txBody>
                  <a:tcPr marL="6211" marR="6211" marT="6211" marB="0" anchor="ct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algn="ctr" fontAlgn="b"/>
                      <a:r>
                        <a:rPr lang="fr-FR" sz="1000" b="1" u="none" strike="noStrike" dirty="0">
                          <a:solidFill>
                            <a:schemeClr val="bg1"/>
                          </a:solidFill>
                          <a:effectLst/>
                        </a:rPr>
                        <a:t> </a:t>
                      </a:r>
                      <a:endParaRPr lang="fr-FR" sz="1000" b="1" i="0" u="none" strike="noStrike" dirty="0">
                        <a:solidFill>
                          <a:schemeClr val="bg1"/>
                        </a:solidFill>
                        <a:effectLst/>
                        <a:latin typeface="Calibri"/>
                      </a:endParaRPr>
                    </a:p>
                  </a:txBody>
                  <a:tcPr marL="6211" marR="6211" marT="6211" marB="0" anchor="ct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algn="ctr" fontAlgn="b"/>
                      <a:r>
                        <a:rPr lang="fr-FR" sz="1000" b="1" u="none" strike="noStrike" dirty="0">
                          <a:solidFill>
                            <a:schemeClr val="bg1"/>
                          </a:solidFill>
                          <a:effectLst/>
                        </a:rPr>
                        <a:t> </a:t>
                      </a:r>
                      <a:endParaRPr lang="fr-FR" sz="1000" b="1" i="0" u="none" strike="noStrike" dirty="0">
                        <a:solidFill>
                          <a:schemeClr val="bg1"/>
                        </a:solidFill>
                        <a:effectLst/>
                        <a:latin typeface="Calibri"/>
                      </a:endParaRPr>
                    </a:p>
                  </a:txBody>
                  <a:tcPr marL="6211" marR="6211" marT="6211" marB="0" anchor="ctr">
                    <a:lnL w="38100" cap="flat" cmpd="sng" algn="ctr">
                      <a:solidFill>
                        <a:schemeClr val="bg1"/>
                      </a:solidFill>
                      <a:prstDash val="solid"/>
                      <a:round/>
                      <a:headEnd type="none" w="med" len="med"/>
                      <a:tailEnd type="none" w="med" len="med"/>
                    </a:lnL>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2">
                        <a:lumMod val="60000"/>
                        <a:lumOff val="40000"/>
                      </a:schemeClr>
                    </a:solidFill>
                  </a:tcPr>
                </a:tc>
                <a:tc>
                  <a:txBody>
                    <a:bodyPr/>
                    <a:lstStyle/>
                    <a:p>
                      <a:pPr algn="ctr" fontAlgn="b"/>
                      <a:r>
                        <a:rPr lang="fr-FR" sz="1000" b="1" u="none" strike="noStrike" dirty="0">
                          <a:solidFill>
                            <a:schemeClr val="bg1"/>
                          </a:solidFill>
                          <a:effectLst/>
                        </a:rPr>
                        <a:t> </a:t>
                      </a:r>
                      <a:endParaRPr lang="fr-FR" sz="1000" b="1" i="0" u="none" strike="noStrike" dirty="0">
                        <a:solidFill>
                          <a:schemeClr val="bg1"/>
                        </a:solidFill>
                        <a:effectLst/>
                        <a:latin typeface="Calibri"/>
                      </a:endParaRPr>
                    </a:p>
                  </a:txBody>
                  <a:tcPr marL="6211" marR="6211" marT="6211" marB="0" anchor="ct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2">
                        <a:lumMod val="60000"/>
                        <a:lumOff val="40000"/>
                      </a:schemeClr>
                    </a:solidFill>
                  </a:tcPr>
                </a:tc>
                <a:tc>
                  <a:txBody>
                    <a:bodyPr/>
                    <a:lstStyle/>
                    <a:p>
                      <a:pPr algn="ctr" fontAlgn="b"/>
                      <a:r>
                        <a:rPr lang="fr-FR" sz="1000" b="1" u="none" strike="noStrike" dirty="0">
                          <a:solidFill>
                            <a:schemeClr val="bg1"/>
                          </a:solidFill>
                          <a:effectLst/>
                        </a:rPr>
                        <a:t> </a:t>
                      </a:r>
                      <a:endParaRPr lang="fr-FR" sz="1000" b="1" i="0" u="none" strike="noStrike" dirty="0">
                        <a:solidFill>
                          <a:schemeClr val="bg1"/>
                        </a:solidFill>
                        <a:effectLst/>
                        <a:latin typeface="Calibri"/>
                      </a:endParaRPr>
                    </a:p>
                  </a:txBody>
                  <a:tcPr marL="6211" marR="6211" marT="6211" marB="0" anchor="ct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2">
                        <a:lumMod val="60000"/>
                        <a:lumOff val="40000"/>
                      </a:schemeClr>
                    </a:solidFill>
                  </a:tcPr>
                </a:tc>
                <a:tc>
                  <a:txBody>
                    <a:bodyPr/>
                    <a:lstStyle/>
                    <a:p>
                      <a:pPr algn="ctr" fontAlgn="b"/>
                      <a:r>
                        <a:rPr lang="fr-FR" sz="1000" b="1" u="none" strike="noStrike" dirty="0">
                          <a:solidFill>
                            <a:schemeClr val="bg1"/>
                          </a:solidFill>
                          <a:effectLst/>
                        </a:rPr>
                        <a:t> </a:t>
                      </a:r>
                      <a:endParaRPr lang="fr-FR" sz="1000" b="1" i="0" u="none" strike="noStrike" dirty="0">
                        <a:solidFill>
                          <a:schemeClr val="bg1"/>
                        </a:solidFill>
                        <a:effectLst/>
                        <a:latin typeface="Calibri"/>
                      </a:endParaRPr>
                    </a:p>
                  </a:txBody>
                  <a:tcPr marL="6211" marR="6211" marT="6211" marB="0" anchor="ct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2">
                        <a:lumMod val="60000"/>
                        <a:lumOff val="40000"/>
                      </a:schemeClr>
                    </a:solidFill>
                  </a:tcPr>
                </a:tc>
                <a:tc>
                  <a:txBody>
                    <a:bodyPr/>
                    <a:lstStyle/>
                    <a:p>
                      <a:pPr algn="ctr" fontAlgn="b"/>
                      <a:r>
                        <a:rPr lang="fr-FR" sz="1000" b="1" u="none" strike="noStrike">
                          <a:solidFill>
                            <a:schemeClr val="bg1"/>
                          </a:solidFill>
                          <a:effectLst/>
                        </a:rPr>
                        <a:t> </a:t>
                      </a:r>
                      <a:endParaRPr lang="fr-FR" sz="1000" b="1" i="0" u="none" strike="noStrike">
                        <a:solidFill>
                          <a:schemeClr val="bg1"/>
                        </a:solidFill>
                        <a:effectLst/>
                        <a:latin typeface="Calibri"/>
                      </a:endParaRPr>
                    </a:p>
                  </a:txBody>
                  <a:tcPr marL="6211" marR="6211" marT="6211" marB="0" anchor="ctr">
                    <a:lnL w="38100" cap="flat" cmpd="sng" algn="ctr">
                      <a:solidFill>
                        <a:schemeClr val="bg1"/>
                      </a:solidFill>
                      <a:prstDash val="solid"/>
                      <a:round/>
                      <a:headEnd type="none" w="med" len="med"/>
                      <a:tailEnd type="none" w="med" len="med"/>
                    </a:lnL>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algn="ctr" fontAlgn="b"/>
                      <a:r>
                        <a:rPr lang="fr-FR" sz="1000" b="1" u="none" strike="noStrike">
                          <a:solidFill>
                            <a:schemeClr val="bg1"/>
                          </a:solidFill>
                          <a:effectLst/>
                        </a:rPr>
                        <a:t> </a:t>
                      </a:r>
                      <a:endParaRPr lang="fr-FR" sz="1000" b="1" i="0" u="none" strike="noStrike">
                        <a:solidFill>
                          <a:schemeClr val="bg1"/>
                        </a:solidFill>
                        <a:effectLst/>
                        <a:latin typeface="Calibri"/>
                      </a:endParaRPr>
                    </a:p>
                  </a:txBody>
                  <a:tcPr marL="6211" marR="6211" marT="6211" marB="0" anchor="ct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algn="ctr" fontAlgn="b"/>
                      <a:r>
                        <a:rPr lang="fr-FR" sz="1000" b="1" u="none" strike="noStrike" dirty="0">
                          <a:solidFill>
                            <a:schemeClr val="bg1"/>
                          </a:solidFill>
                          <a:effectLst/>
                        </a:rPr>
                        <a:t> </a:t>
                      </a:r>
                      <a:endParaRPr lang="fr-FR" sz="1000" b="1" i="0" u="none" strike="noStrike" dirty="0">
                        <a:solidFill>
                          <a:schemeClr val="bg1"/>
                        </a:solidFill>
                        <a:effectLst/>
                        <a:latin typeface="Calibri"/>
                      </a:endParaRPr>
                    </a:p>
                  </a:txBody>
                  <a:tcPr marL="6211" marR="6211" marT="6211" marB="0" anchor="ct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2">
                        <a:lumMod val="60000"/>
                        <a:lumOff val="40000"/>
                      </a:schemeClr>
                    </a:solidFill>
                  </a:tcPr>
                </a:tc>
                <a:tc>
                  <a:txBody>
                    <a:bodyPr/>
                    <a:lstStyle/>
                    <a:p>
                      <a:pPr algn="ctr" fontAlgn="b"/>
                      <a:r>
                        <a:rPr lang="fr-FR" sz="1000" b="1" u="none" strike="noStrike">
                          <a:solidFill>
                            <a:schemeClr val="bg1"/>
                          </a:solidFill>
                          <a:effectLst/>
                        </a:rPr>
                        <a:t> </a:t>
                      </a:r>
                      <a:endParaRPr lang="fr-FR" sz="1000" b="1" i="0" u="none" strike="noStrike">
                        <a:solidFill>
                          <a:schemeClr val="bg1"/>
                        </a:solidFill>
                        <a:effectLst/>
                        <a:latin typeface="Calibri"/>
                      </a:endParaRPr>
                    </a:p>
                  </a:txBody>
                  <a:tcPr marL="6211" marR="6211" marT="6211" marB="0" anchor="ct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algn="ctr" fontAlgn="b"/>
                      <a:r>
                        <a:rPr lang="fr-FR" sz="1000" b="1" u="none" strike="noStrike" dirty="0">
                          <a:solidFill>
                            <a:schemeClr val="bg1"/>
                          </a:solidFill>
                          <a:effectLst/>
                        </a:rPr>
                        <a:t> </a:t>
                      </a:r>
                      <a:endParaRPr lang="fr-FR" sz="1000" b="1" i="0" u="none" strike="noStrike" dirty="0">
                        <a:solidFill>
                          <a:schemeClr val="bg1"/>
                        </a:solidFill>
                        <a:effectLst/>
                        <a:latin typeface="Calibri"/>
                      </a:endParaRPr>
                    </a:p>
                  </a:txBody>
                  <a:tcPr marL="6211" marR="6211" marT="6211" marB="0" anchor="ctr">
                    <a:lnL w="38100" cap="flat" cmpd="sng" algn="ctr">
                      <a:solidFill>
                        <a:schemeClr val="bg1"/>
                      </a:solidFill>
                      <a:prstDash val="solid"/>
                      <a:round/>
                      <a:headEnd type="none" w="med" len="med"/>
                      <a:tailEnd type="none" w="med" len="med"/>
                    </a:lnL>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algn="ctr" fontAlgn="b"/>
                      <a:r>
                        <a:rPr lang="fr-FR" sz="1000" b="1" u="none" strike="noStrike">
                          <a:solidFill>
                            <a:schemeClr val="bg1"/>
                          </a:solidFill>
                          <a:effectLst/>
                        </a:rPr>
                        <a:t> </a:t>
                      </a:r>
                      <a:endParaRPr lang="fr-FR" sz="1000" b="1" i="0" u="none" strike="noStrike">
                        <a:solidFill>
                          <a:schemeClr val="bg1"/>
                        </a:solidFill>
                        <a:effectLst/>
                        <a:latin typeface="Calibri"/>
                      </a:endParaRPr>
                    </a:p>
                  </a:txBody>
                  <a:tcPr marL="6211" marR="6211" marT="6211" marB="0" anchor="ct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algn="ctr" fontAlgn="b"/>
                      <a:r>
                        <a:rPr lang="fr-FR" sz="1000" b="1" u="none" strike="noStrike" dirty="0">
                          <a:solidFill>
                            <a:schemeClr val="bg1"/>
                          </a:solidFill>
                          <a:effectLst/>
                        </a:rPr>
                        <a:t> </a:t>
                      </a:r>
                      <a:endParaRPr lang="fr-FR" sz="1000" b="1" i="0" u="none" strike="noStrike" dirty="0">
                        <a:solidFill>
                          <a:schemeClr val="bg1"/>
                        </a:solidFill>
                        <a:effectLst/>
                        <a:latin typeface="Calibri"/>
                      </a:endParaRPr>
                    </a:p>
                  </a:txBody>
                  <a:tcPr marL="6211" marR="6211" marT="6211" marB="0" anchor="ctr">
                    <a:lnL w="38100" cap="flat" cmpd="sng" algn="ctr">
                      <a:solidFill>
                        <a:schemeClr val="bg1"/>
                      </a:solidFill>
                      <a:prstDash val="solid"/>
                      <a:round/>
                      <a:headEnd type="none" w="med" len="med"/>
                      <a:tailEnd type="none" w="med" len="med"/>
                    </a:lnL>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r>
            </a:tbl>
          </a:graphicData>
        </a:graphic>
      </p:graphicFrame>
      <p:sp>
        <p:nvSpPr>
          <p:cNvPr id="10" name="Espace réservé du pied de page 5"/>
          <p:cNvSpPr>
            <a:spLocks noGrp="1"/>
          </p:cNvSpPr>
          <p:nvPr>
            <p:ph type="ftr" sz="quarter" idx="11"/>
          </p:nvPr>
        </p:nvSpPr>
        <p:spPr>
          <a:xfrm>
            <a:off x="1475656" y="6525344"/>
            <a:ext cx="7248792" cy="457200"/>
          </a:xfrm>
        </p:spPr>
        <p:txBody>
          <a:bodyPr/>
          <a:lstStyle/>
          <a:p>
            <a:r>
              <a:rPr lang="fr-FR" dirty="0"/>
              <a:t>Mise en place de la solution SAGE X3 pour le compte de la société PANELS</a:t>
            </a:r>
          </a:p>
        </p:txBody>
      </p:sp>
    </p:spTree>
    <p:extLst>
      <p:ext uri="{BB962C8B-B14F-4D97-AF65-F5344CB8AC3E}">
        <p14:creationId xmlns:p14="http://schemas.microsoft.com/office/powerpoint/2010/main" val="113166913"/>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914400" y="6675120"/>
            <a:ext cx="7999413" cy="182880"/>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7" name="Espace réservé du contenu 6"/>
          <p:cNvSpPr>
            <a:spLocks noGrp="1"/>
          </p:cNvSpPr>
          <p:nvPr>
            <p:ph idx="1"/>
          </p:nvPr>
        </p:nvSpPr>
        <p:spPr>
          <a:xfrm>
            <a:off x="1114424" y="2132856"/>
            <a:ext cx="7610476" cy="3670767"/>
          </a:xfrm>
        </p:spPr>
        <p:txBody>
          <a:bodyPr>
            <a:normAutofit fontScale="77500" lnSpcReduction="20000"/>
          </a:bodyPr>
          <a:lstStyle/>
          <a:p>
            <a:pPr>
              <a:buClr>
                <a:srgbClr val="438086"/>
              </a:buClr>
            </a:pPr>
            <a:r>
              <a:rPr lang="fr-FR" sz="2200" dirty="0" smtClean="0"/>
              <a:t>Progiciel </a:t>
            </a:r>
            <a:r>
              <a:rPr lang="fr-FR" sz="2200" dirty="0" err="1" smtClean="0"/>
              <a:t>multi-devises</a:t>
            </a:r>
            <a:r>
              <a:rPr lang="fr-FR" sz="2200" dirty="0"/>
              <a:t>, multi-sociétés, multi-dépôts et </a:t>
            </a:r>
            <a:r>
              <a:rPr lang="fr-FR" sz="2200" dirty="0" smtClean="0"/>
              <a:t>multi-sites</a:t>
            </a:r>
          </a:p>
          <a:p>
            <a:pPr>
              <a:buClr>
                <a:srgbClr val="438086"/>
              </a:buClr>
            </a:pPr>
            <a:r>
              <a:rPr lang="fr-FR" sz="2200" dirty="0" smtClean="0"/>
              <a:t>Interface utilisateur </a:t>
            </a:r>
            <a:r>
              <a:rPr lang="fr-FR" sz="2200" dirty="0"/>
              <a:t>disponible en standard dans </a:t>
            </a:r>
            <a:r>
              <a:rPr lang="fr-FR" sz="2200" dirty="0" smtClean="0"/>
              <a:t>53 </a:t>
            </a:r>
            <a:r>
              <a:rPr lang="fr-FR" sz="2200" dirty="0"/>
              <a:t>langues à ce </a:t>
            </a:r>
            <a:r>
              <a:rPr lang="fr-FR" sz="2200" dirty="0" smtClean="0"/>
              <a:t>jour</a:t>
            </a:r>
          </a:p>
          <a:p>
            <a:pPr>
              <a:buClr>
                <a:srgbClr val="438086"/>
              </a:buClr>
            </a:pPr>
            <a:r>
              <a:rPr lang="fr-FR" sz="2200" dirty="0" smtClean="0"/>
              <a:t>Progiciel </a:t>
            </a:r>
            <a:r>
              <a:rPr lang="fr-FR" sz="2200" dirty="0"/>
              <a:t>entièrement </a:t>
            </a:r>
            <a:r>
              <a:rPr lang="fr-FR" sz="2200" dirty="0" smtClean="0"/>
              <a:t>pré-packagé sous 9 législations</a:t>
            </a:r>
          </a:p>
          <a:p>
            <a:pPr>
              <a:buClr>
                <a:srgbClr val="438086"/>
              </a:buClr>
            </a:pPr>
            <a:r>
              <a:rPr lang="fr-FR" sz="2200" dirty="0" smtClean="0"/>
              <a:t>Paramétrable pour être utilisé dans 35 pays supplémentaire</a:t>
            </a:r>
          </a:p>
          <a:p>
            <a:pPr>
              <a:buClr>
                <a:srgbClr val="438086"/>
              </a:buClr>
            </a:pPr>
            <a:r>
              <a:rPr lang="fr-FR" sz="2200" dirty="0" smtClean="0"/>
              <a:t>Centré sur  </a:t>
            </a:r>
            <a:r>
              <a:rPr lang="fr-FR" sz="2200" dirty="0"/>
              <a:t>les technologies </a:t>
            </a:r>
            <a:r>
              <a:rPr lang="fr-FR" sz="2200" dirty="0" smtClean="0"/>
              <a:t>collaboratives et ergonomie personnalisable en fonction du besoin</a:t>
            </a:r>
          </a:p>
          <a:p>
            <a:pPr>
              <a:buClr>
                <a:srgbClr val="438086"/>
              </a:buClr>
            </a:pPr>
            <a:r>
              <a:rPr lang="fr-FR" sz="2200" dirty="0"/>
              <a:t>A</a:t>
            </a:r>
            <a:r>
              <a:rPr lang="fr-FR" sz="2200" dirty="0" smtClean="0"/>
              <a:t>rchitecture </a:t>
            </a:r>
            <a:r>
              <a:rPr lang="fr-FR" sz="2200" dirty="0"/>
              <a:t>flexible, ouverte et orientée Web </a:t>
            </a:r>
            <a:r>
              <a:rPr lang="fr-FR" sz="2200" dirty="0" smtClean="0"/>
              <a:t>Services (jusqu'à </a:t>
            </a:r>
            <a:r>
              <a:rPr lang="fr-FR" sz="2200" dirty="0"/>
              <a:t>2 000 utilisateurs </a:t>
            </a:r>
            <a:r>
              <a:rPr lang="fr-FR" sz="2200" dirty="0" smtClean="0"/>
              <a:t>simultanés)</a:t>
            </a:r>
            <a:endParaRPr lang="fr-FR" sz="2200" dirty="0"/>
          </a:p>
        </p:txBody>
      </p:sp>
      <p:sp>
        <p:nvSpPr>
          <p:cNvPr id="6" name="Espace réservé du numéro de diapositive 5"/>
          <p:cNvSpPr>
            <a:spLocks noGrp="1"/>
          </p:cNvSpPr>
          <p:nvPr>
            <p:ph type="sldNum" sz="quarter" idx="12"/>
          </p:nvPr>
        </p:nvSpPr>
        <p:spPr/>
        <p:txBody>
          <a:bodyPr/>
          <a:lstStyle/>
          <a:p>
            <a:fld id="{1AC961EC-0662-48B4-B27E-4FC84014A98A}" type="slidenum">
              <a:rPr lang="fr-FR" smtClean="0"/>
              <a:pPr/>
              <a:t>8</a:t>
            </a:fld>
            <a:endParaRPr lang="fr-FR"/>
          </a:p>
        </p:txBody>
      </p:sp>
      <p:sp>
        <p:nvSpPr>
          <p:cNvPr id="8" name="Espace réservé du pied de page 5"/>
          <p:cNvSpPr>
            <a:spLocks noGrp="1"/>
          </p:cNvSpPr>
          <p:nvPr>
            <p:ph type="ftr" sz="quarter" idx="11"/>
          </p:nvPr>
        </p:nvSpPr>
        <p:spPr>
          <a:xfrm>
            <a:off x="1475656" y="6525344"/>
            <a:ext cx="7248792" cy="457200"/>
          </a:xfrm>
        </p:spPr>
        <p:txBody>
          <a:bodyPr/>
          <a:lstStyle/>
          <a:p>
            <a:r>
              <a:rPr lang="fr-FR" dirty="0"/>
              <a:t>Mise en place de la solution SAGE X3 pour le compte de la société PANELS</a:t>
            </a:r>
          </a:p>
        </p:txBody>
      </p:sp>
      <p:sp>
        <p:nvSpPr>
          <p:cNvPr id="10" name="Espace réservé de la date 4"/>
          <p:cNvSpPr>
            <a:spLocks noGrp="1"/>
          </p:cNvSpPr>
          <p:nvPr>
            <p:ph type="dt" sz="half" idx="10"/>
          </p:nvPr>
        </p:nvSpPr>
        <p:spPr>
          <a:xfrm>
            <a:off x="8151240" y="-124544"/>
            <a:ext cx="957264" cy="457200"/>
          </a:xfrm>
        </p:spPr>
        <p:txBody>
          <a:bodyPr/>
          <a:lstStyle/>
          <a:p>
            <a:fld id="{7C3FBA16-4329-4EC3-B8CD-617F516FADAC}" type="datetime1">
              <a:rPr lang="fr-FR" smtClean="0"/>
              <a:pPr/>
              <a:t>08/01/13</a:t>
            </a:fld>
            <a:endParaRPr lang="fr-FR" dirty="0"/>
          </a:p>
        </p:txBody>
      </p:sp>
      <p:pic>
        <p:nvPicPr>
          <p:cNvPr id="11" name="Espace réservé du contenu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38" y="6344716"/>
            <a:ext cx="1333848" cy="540668"/>
          </a:xfrm>
          <a:prstGeom prst="rect">
            <a:avLst/>
          </a:prstGeom>
        </p:spPr>
      </p:pic>
      <p:sp>
        <p:nvSpPr>
          <p:cNvPr id="12" name="Titre 7"/>
          <p:cNvSpPr>
            <a:spLocks noGrp="1"/>
          </p:cNvSpPr>
          <p:nvPr>
            <p:ph type="title"/>
          </p:nvPr>
        </p:nvSpPr>
        <p:spPr>
          <a:xfrm>
            <a:off x="0" y="692696"/>
            <a:ext cx="8913813" cy="914400"/>
          </a:xfrm>
        </p:spPr>
        <p:txBody>
          <a:bodyPr/>
          <a:lstStyle/>
          <a:p>
            <a:r>
              <a:rPr lang="fr-FR" dirty="0" smtClean="0"/>
              <a:t>Pourquoi Sage X3 ?</a:t>
            </a:r>
            <a:endParaRPr lang="fr-FR" dirty="0"/>
          </a:p>
        </p:txBody>
      </p:sp>
    </p:spTree>
    <p:extLst>
      <p:ext uri="{BB962C8B-B14F-4D97-AF65-F5344CB8AC3E}">
        <p14:creationId xmlns:p14="http://schemas.microsoft.com/office/powerpoint/2010/main" val="3028399572"/>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914400" y="6675120"/>
            <a:ext cx="7999413" cy="182880"/>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4" name="Espace réservé du numéro de diapositive 3"/>
          <p:cNvSpPr>
            <a:spLocks noGrp="1"/>
          </p:cNvSpPr>
          <p:nvPr>
            <p:ph type="sldNum" sz="quarter" idx="12"/>
          </p:nvPr>
        </p:nvSpPr>
        <p:spPr/>
        <p:txBody>
          <a:bodyPr/>
          <a:lstStyle/>
          <a:p>
            <a:fld id="{1AC961EC-0662-48B4-B27E-4FC84014A98A}" type="slidenum">
              <a:rPr lang="fr-FR" sz="1000" smtClean="0"/>
              <a:pPr/>
              <a:t>9</a:t>
            </a:fld>
            <a:endParaRPr lang="fr-FR" sz="1000" dirty="0"/>
          </a:p>
        </p:txBody>
      </p:sp>
      <p:pic>
        <p:nvPicPr>
          <p:cNvPr id="5" name="Picture 4" descr="http://dioptase.fr/images_releve_compteurs_radio/formation_demonstration_aux_utilisateur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23728" y="2276872"/>
            <a:ext cx="4752528" cy="3571187"/>
          </a:xfrm>
          <a:prstGeom prst="rect">
            <a:avLst/>
          </a:prstGeom>
          <a:noFill/>
          <a:extLst>
            <a:ext uri="{909E8E84-426E-40dd-AFC4-6F175D3DCCD1}">
              <a14:hiddenFill xmlns:a14="http://schemas.microsoft.com/office/drawing/2010/main">
                <a:solidFill>
                  <a:srgbClr val="FFFFFF"/>
                </a:solidFill>
              </a14:hiddenFill>
            </a:ext>
          </a:extLst>
        </p:spPr>
      </p:pic>
      <p:pic>
        <p:nvPicPr>
          <p:cNvPr id="7" name="Espace réservé du contenu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38" y="6344716"/>
            <a:ext cx="1333848" cy="540668"/>
          </a:xfrm>
          <a:prstGeom prst="rect">
            <a:avLst/>
          </a:prstGeom>
        </p:spPr>
      </p:pic>
      <p:sp>
        <p:nvSpPr>
          <p:cNvPr id="10" name="Espace réservé du pied de page 5"/>
          <p:cNvSpPr>
            <a:spLocks noGrp="1"/>
          </p:cNvSpPr>
          <p:nvPr>
            <p:ph type="ftr" sz="quarter" idx="11"/>
          </p:nvPr>
        </p:nvSpPr>
        <p:spPr>
          <a:xfrm>
            <a:off x="1475656" y="6525344"/>
            <a:ext cx="7248792" cy="457200"/>
          </a:xfrm>
        </p:spPr>
        <p:txBody>
          <a:bodyPr/>
          <a:lstStyle/>
          <a:p>
            <a:r>
              <a:rPr lang="fr-FR" dirty="0"/>
              <a:t>Mise en place de la solution SAGE X3 pour le compte de la société PANELS</a:t>
            </a:r>
          </a:p>
        </p:txBody>
      </p:sp>
      <p:sp>
        <p:nvSpPr>
          <p:cNvPr id="8" name="Espace réservé de la date 4"/>
          <p:cNvSpPr>
            <a:spLocks noGrp="1"/>
          </p:cNvSpPr>
          <p:nvPr>
            <p:ph type="dt" sz="half" idx="10"/>
          </p:nvPr>
        </p:nvSpPr>
        <p:spPr>
          <a:xfrm>
            <a:off x="8151240" y="-124544"/>
            <a:ext cx="957264" cy="457200"/>
          </a:xfrm>
        </p:spPr>
        <p:txBody>
          <a:bodyPr/>
          <a:lstStyle/>
          <a:p>
            <a:fld id="{7C3FBA16-4329-4EC3-B8CD-617F516FADAC}" type="datetime1">
              <a:rPr lang="fr-FR" smtClean="0"/>
              <a:pPr/>
              <a:t>08/01/13</a:t>
            </a:fld>
            <a:endParaRPr lang="fr-FR" dirty="0"/>
          </a:p>
        </p:txBody>
      </p:sp>
      <p:sp>
        <p:nvSpPr>
          <p:cNvPr id="11" name="Titre 7"/>
          <p:cNvSpPr txBox="1">
            <a:spLocks/>
          </p:cNvSpPr>
          <p:nvPr/>
        </p:nvSpPr>
        <p:spPr>
          <a:xfrm>
            <a:off x="0" y="692696"/>
            <a:ext cx="8913813" cy="914400"/>
          </a:xfrm>
          <a:prstGeom prst="rect">
            <a:avLst/>
          </a:prstGeom>
          <a:solidFill>
            <a:schemeClr val="tx2"/>
          </a:solidFill>
        </p:spPr>
        <p:txBody>
          <a:bodyPr vert="horz" lIns="1188720" tIns="45720" rIns="274320" bIns="45720" rtlCol="0" anchor="ctr">
            <a:normAutofit/>
          </a:bodyPr>
          <a:lstStyle>
            <a:lvl1pPr marL="0" indent="0" algn="l" defTabSz="914400" rtl="0" eaLnBrk="1" latinLnBrk="0" hangingPunct="1">
              <a:spcBef>
                <a:spcPct val="0"/>
              </a:spcBef>
              <a:buNone/>
              <a:defRPr sz="3600" kern="1200">
                <a:solidFill>
                  <a:schemeClr val="bg1"/>
                </a:solidFill>
                <a:latin typeface="+mj-lt"/>
                <a:ea typeface="+mj-ea"/>
                <a:cs typeface="+mj-cs"/>
              </a:defRPr>
            </a:lvl1pPr>
          </a:lstStyle>
          <a:p>
            <a:r>
              <a:rPr lang="fr-FR" dirty="0" smtClean="0"/>
              <a:t>Démonstration</a:t>
            </a:r>
            <a:endParaRPr lang="fr-FR" dirty="0"/>
          </a:p>
        </p:txBody>
      </p:sp>
    </p:spTree>
    <p:extLst>
      <p:ext uri="{BB962C8B-B14F-4D97-AF65-F5344CB8AC3E}">
        <p14:creationId xmlns:p14="http://schemas.microsoft.com/office/powerpoint/2010/main" val="2850105828"/>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914400" y="6675120"/>
            <a:ext cx="7999413" cy="182880"/>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3" name="Espace réservé du contenu 2"/>
          <p:cNvSpPr>
            <a:spLocks noGrp="1"/>
          </p:cNvSpPr>
          <p:nvPr>
            <p:ph idx="1"/>
          </p:nvPr>
        </p:nvSpPr>
        <p:spPr>
          <a:xfrm>
            <a:off x="1114424" y="1916832"/>
            <a:ext cx="7610476" cy="3670767"/>
          </a:xfrm>
        </p:spPr>
        <p:txBody>
          <a:bodyPr>
            <a:normAutofit/>
          </a:bodyPr>
          <a:lstStyle/>
          <a:p>
            <a:pPr>
              <a:buClr>
                <a:srgbClr val="438086"/>
              </a:buClr>
            </a:pPr>
            <a:r>
              <a:rPr lang="fr-FR" dirty="0" smtClean="0">
                <a:latin typeface="+mj-lt"/>
              </a:rPr>
              <a:t>Opter pour SAGE X3, c’est opter pour une solution adaptable à tous vos besoins.</a:t>
            </a:r>
          </a:p>
          <a:p>
            <a:pPr>
              <a:buClr>
                <a:srgbClr val="438086"/>
              </a:buClr>
            </a:pPr>
            <a:r>
              <a:rPr lang="fr-FR" dirty="0" smtClean="0">
                <a:latin typeface="+mj-lt"/>
              </a:rPr>
              <a:t>Massive IT garantit une équipe à votre entière disposition durant toute la durée du projet …. et au-delà.</a:t>
            </a:r>
          </a:p>
        </p:txBody>
      </p:sp>
      <p:sp>
        <p:nvSpPr>
          <p:cNvPr id="4" name="Espace réservé du numéro de diapositive 3"/>
          <p:cNvSpPr>
            <a:spLocks noGrp="1"/>
          </p:cNvSpPr>
          <p:nvPr>
            <p:ph type="sldNum" sz="quarter" idx="12"/>
          </p:nvPr>
        </p:nvSpPr>
        <p:spPr/>
        <p:txBody>
          <a:bodyPr/>
          <a:lstStyle/>
          <a:p>
            <a:fld id="{1AC961EC-0662-48B4-B27E-4FC84014A98A}" type="slidenum">
              <a:rPr lang="fr-FR" smtClean="0"/>
              <a:pPr/>
              <a:t>10</a:t>
            </a:fld>
            <a:endParaRPr lang="fr-FR"/>
          </a:p>
        </p:txBody>
      </p:sp>
      <p:pic>
        <p:nvPicPr>
          <p:cNvPr id="7" name="Espace réservé du contenu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38" y="6344716"/>
            <a:ext cx="1333848" cy="540668"/>
          </a:xfrm>
          <a:prstGeom prst="rect">
            <a:avLst/>
          </a:prstGeom>
        </p:spPr>
      </p:pic>
      <p:sp>
        <p:nvSpPr>
          <p:cNvPr id="10" name="Espace réservé de la date 4"/>
          <p:cNvSpPr>
            <a:spLocks noGrp="1"/>
          </p:cNvSpPr>
          <p:nvPr>
            <p:ph type="dt" sz="half" idx="10"/>
          </p:nvPr>
        </p:nvSpPr>
        <p:spPr>
          <a:xfrm>
            <a:off x="8151240" y="-124544"/>
            <a:ext cx="957264" cy="457200"/>
          </a:xfrm>
        </p:spPr>
        <p:txBody>
          <a:bodyPr/>
          <a:lstStyle/>
          <a:p>
            <a:fld id="{7C3FBA16-4329-4EC3-B8CD-617F516FADAC}" type="datetime1">
              <a:rPr lang="fr-FR" smtClean="0"/>
              <a:pPr/>
              <a:t>08/01/13</a:t>
            </a:fld>
            <a:endParaRPr lang="fr-FR" dirty="0"/>
          </a:p>
        </p:txBody>
      </p:sp>
      <p:sp>
        <p:nvSpPr>
          <p:cNvPr id="11" name="Titre 7"/>
          <p:cNvSpPr txBox="1">
            <a:spLocks/>
          </p:cNvSpPr>
          <p:nvPr/>
        </p:nvSpPr>
        <p:spPr>
          <a:xfrm>
            <a:off x="0" y="692696"/>
            <a:ext cx="8913813" cy="914400"/>
          </a:xfrm>
          <a:prstGeom prst="rect">
            <a:avLst/>
          </a:prstGeom>
          <a:solidFill>
            <a:schemeClr val="tx2"/>
          </a:solidFill>
        </p:spPr>
        <p:txBody>
          <a:bodyPr vert="horz" lIns="1188720" tIns="45720" rIns="274320" bIns="45720" rtlCol="0" anchor="ctr">
            <a:normAutofit/>
          </a:bodyPr>
          <a:lstStyle>
            <a:lvl1pPr marL="0" indent="0" algn="l" defTabSz="914400" rtl="0" eaLnBrk="1" latinLnBrk="0" hangingPunct="1">
              <a:spcBef>
                <a:spcPct val="0"/>
              </a:spcBef>
              <a:buNone/>
              <a:defRPr sz="3600" kern="1200">
                <a:solidFill>
                  <a:schemeClr val="bg1"/>
                </a:solidFill>
                <a:latin typeface="+mj-lt"/>
                <a:ea typeface="+mj-ea"/>
                <a:cs typeface="+mj-cs"/>
              </a:defRPr>
            </a:lvl1pPr>
          </a:lstStyle>
          <a:p>
            <a:r>
              <a:rPr lang="fr-FR" dirty="0" smtClean="0"/>
              <a:t>Conclusion</a:t>
            </a:r>
            <a:endParaRPr lang="fr-FR" dirty="0"/>
          </a:p>
        </p:txBody>
      </p:sp>
      <p:sp>
        <p:nvSpPr>
          <p:cNvPr id="13" name="Espace réservé du pied de page 5"/>
          <p:cNvSpPr>
            <a:spLocks noGrp="1"/>
          </p:cNvSpPr>
          <p:nvPr>
            <p:ph type="ftr" sz="quarter" idx="11"/>
          </p:nvPr>
        </p:nvSpPr>
        <p:spPr>
          <a:xfrm>
            <a:off x="1475656" y="6525344"/>
            <a:ext cx="7248792" cy="457200"/>
          </a:xfrm>
        </p:spPr>
        <p:txBody>
          <a:bodyPr/>
          <a:lstStyle/>
          <a:p>
            <a:r>
              <a:rPr lang="fr-FR" dirty="0"/>
              <a:t>Mise en place de la solution SAGE X3 pour le compte de la société PANELS</a:t>
            </a:r>
          </a:p>
        </p:txBody>
      </p:sp>
      <p:pic>
        <p:nvPicPr>
          <p:cNvPr id="7170" name="Picture 2" descr="122a.jpg"/>
          <p:cNvPicPr>
            <a:picLocks noChangeAspect="1" noChangeArrowheads="1"/>
          </p:cNvPicPr>
          <p:nvPr/>
        </p:nvPicPr>
        <p:blipFill>
          <a:blip r:embed="rId4" cstate="print"/>
          <a:srcRect/>
          <a:stretch>
            <a:fillRect/>
          </a:stretch>
        </p:blipFill>
        <p:spPr bwMode="auto">
          <a:xfrm>
            <a:off x="2627784" y="3645024"/>
            <a:ext cx="4248472" cy="2829483"/>
          </a:xfrm>
          <a:prstGeom prst="rect">
            <a:avLst/>
          </a:prstGeom>
          <a:noFill/>
        </p:spPr>
      </p:pic>
      <p:pic>
        <p:nvPicPr>
          <p:cNvPr id="14" name="Espace réservé du contenu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1374040">
            <a:off x="4511174" y="4466735"/>
            <a:ext cx="914162" cy="370551"/>
          </a:xfrm>
          <a:prstGeom prst="rect">
            <a:avLst/>
          </a:prstGeom>
        </p:spPr>
      </p:pic>
    </p:spTree>
    <p:extLst>
      <p:ext uri="{BB962C8B-B14F-4D97-AF65-F5344CB8AC3E}">
        <p14:creationId xmlns:p14="http://schemas.microsoft.com/office/powerpoint/2010/main" val="1944040140"/>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leszarts.fr/wp-content/uploads/2011/08/logo-sage1.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60232" y="5750158"/>
            <a:ext cx="2477410" cy="1164383"/>
          </a:xfrm>
          <a:prstGeom prst="rect">
            <a:avLst/>
          </a:prstGeom>
          <a:noFill/>
          <a:extLst>
            <a:ext uri="{909E8E84-426E-40dd-AFC4-6F175D3DCCD1}">
              <a14:hiddenFill xmlns:a14="http://schemas.microsoft.com/office/drawing/2010/main">
                <a:solidFill>
                  <a:srgbClr val="FFFFFF"/>
                </a:solidFill>
              </a14:hiddenFill>
            </a:ext>
          </a:extLst>
        </p:spPr>
      </p:pic>
      <p:pic>
        <p:nvPicPr>
          <p:cNvPr id="9" name="Espace réservé du contenu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38" y="5733256"/>
            <a:ext cx="2842342" cy="1152128"/>
          </a:xfrm>
          <a:prstGeom prst="rect">
            <a:avLst/>
          </a:prstGeom>
        </p:spPr>
      </p:pic>
      <p:sp>
        <p:nvSpPr>
          <p:cNvPr id="11" name="Titre 1"/>
          <p:cNvSpPr txBox="1">
            <a:spLocks/>
          </p:cNvSpPr>
          <p:nvPr/>
        </p:nvSpPr>
        <p:spPr>
          <a:xfrm>
            <a:off x="179512" y="476672"/>
            <a:ext cx="8746232" cy="2088232"/>
          </a:xfrm>
          <a:prstGeom prst="rect">
            <a:avLst/>
          </a:prstGeom>
          <a:solidFill>
            <a:srgbClr val="294F53"/>
          </a:solidFill>
        </p:spPr>
        <p:txBody>
          <a:bodyPr vert="horz" lIns="1188720" tIns="45720" rIns="274320" bIns="45720" rtlCol="0" anchor="ctr">
            <a:normAutofit/>
          </a:bodyPr>
          <a:lstStyle>
            <a:lvl1pPr marL="0" indent="0" algn="l" defTabSz="914400" rtl="0" eaLnBrk="1" latinLnBrk="0" hangingPunct="1">
              <a:spcBef>
                <a:spcPct val="0"/>
              </a:spcBef>
              <a:buNone/>
              <a:defRPr sz="3600" kern="1200">
                <a:solidFill>
                  <a:schemeClr val="bg1"/>
                </a:solidFill>
                <a:latin typeface="+mj-lt"/>
                <a:ea typeface="+mj-ea"/>
                <a:cs typeface="+mj-cs"/>
              </a:defRPr>
            </a:lvl1pPr>
          </a:lstStyle>
          <a:p>
            <a:r>
              <a:rPr lang="fr-FR" dirty="0" smtClean="0"/>
              <a:t>ANNEXES</a:t>
            </a:r>
            <a:endParaRPr lang="fr-FR" dirty="0"/>
          </a:p>
        </p:txBody>
      </p:sp>
    </p:spTree>
    <p:extLst>
      <p:ext uri="{BB962C8B-B14F-4D97-AF65-F5344CB8AC3E}">
        <p14:creationId xmlns:p14="http://schemas.microsoft.com/office/powerpoint/2010/main" val="2093665818"/>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914400" y="6675120"/>
            <a:ext cx="7999413" cy="182880"/>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3" name="Espace réservé du contenu 2"/>
          <p:cNvSpPr>
            <a:spLocks noGrp="1"/>
          </p:cNvSpPr>
          <p:nvPr>
            <p:ph idx="1"/>
          </p:nvPr>
        </p:nvSpPr>
        <p:spPr>
          <a:xfrm>
            <a:off x="1114424" y="1988840"/>
            <a:ext cx="7610476" cy="3670767"/>
          </a:xfrm>
        </p:spPr>
        <p:txBody>
          <a:bodyPr/>
          <a:lstStyle/>
          <a:p>
            <a:pPr>
              <a:buClr>
                <a:srgbClr val="438086"/>
              </a:buClr>
            </a:pPr>
            <a:r>
              <a:rPr lang="fr-FR" dirty="0" smtClean="0">
                <a:latin typeface="+mj-lt"/>
              </a:rPr>
              <a:t>Pour toute information, contacter </a:t>
            </a:r>
            <a:r>
              <a:rPr lang="fr-FR" b="1" dirty="0" smtClean="0">
                <a:latin typeface="+mj-lt"/>
              </a:rPr>
              <a:t>Emilie FERCHAULT</a:t>
            </a:r>
          </a:p>
          <a:p>
            <a:pPr lvl="1">
              <a:buClr>
                <a:srgbClr val="294F53"/>
              </a:buClr>
            </a:pPr>
            <a:r>
              <a:rPr lang="fr-FR" dirty="0" smtClean="0">
                <a:latin typeface="+mj-lt"/>
              </a:rPr>
              <a:t>emilie.ferchault@massive-it.fr</a:t>
            </a:r>
          </a:p>
          <a:p>
            <a:pPr lvl="1">
              <a:buClr>
                <a:srgbClr val="294F53"/>
              </a:buClr>
            </a:pPr>
            <a:r>
              <a:rPr lang="fr-FR" dirty="0" smtClean="0">
                <a:latin typeface="+mj-lt"/>
              </a:rPr>
              <a:t>01 42 99 99 99</a:t>
            </a:r>
          </a:p>
          <a:p>
            <a:pPr lvl="1">
              <a:buClr>
                <a:srgbClr val="438086"/>
              </a:buClr>
            </a:pPr>
            <a:endParaRPr lang="fr-FR" dirty="0">
              <a:latin typeface="+mj-lt"/>
            </a:endParaRPr>
          </a:p>
          <a:p>
            <a:pPr>
              <a:buClr>
                <a:srgbClr val="438086"/>
              </a:buClr>
            </a:pPr>
            <a:r>
              <a:rPr lang="fr-FR" dirty="0" smtClean="0">
                <a:latin typeface="+mj-lt"/>
              </a:rPr>
              <a:t>Retrouvez-nous sur notre site web http://www.massive-it.fr</a:t>
            </a:r>
          </a:p>
        </p:txBody>
      </p:sp>
      <p:sp>
        <p:nvSpPr>
          <p:cNvPr id="4" name="Espace réservé du numéro de diapositive 3"/>
          <p:cNvSpPr>
            <a:spLocks noGrp="1"/>
          </p:cNvSpPr>
          <p:nvPr>
            <p:ph type="sldNum" sz="quarter" idx="12"/>
          </p:nvPr>
        </p:nvSpPr>
        <p:spPr/>
        <p:txBody>
          <a:bodyPr/>
          <a:lstStyle/>
          <a:p>
            <a:fld id="{1AC961EC-0662-48B4-B27E-4FC84014A98A}" type="slidenum">
              <a:rPr lang="fr-FR" smtClean="0"/>
              <a:pPr/>
              <a:t>12</a:t>
            </a:fld>
            <a:endParaRPr lang="fr-FR"/>
          </a:p>
        </p:txBody>
      </p:sp>
      <p:pic>
        <p:nvPicPr>
          <p:cNvPr id="7" name="Espace réservé du contenu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38" y="6344716"/>
            <a:ext cx="1333848" cy="540668"/>
          </a:xfrm>
          <a:prstGeom prst="rect">
            <a:avLst/>
          </a:prstGeom>
        </p:spPr>
      </p:pic>
      <p:sp>
        <p:nvSpPr>
          <p:cNvPr id="10" name="Espace réservé de la date 4"/>
          <p:cNvSpPr>
            <a:spLocks noGrp="1"/>
          </p:cNvSpPr>
          <p:nvPr>
            <p:ph type="dt" sz="half" idx="10"/>
          </p:nvPr>
        </p:nvSpPr>
        <p:spPr>
          <a:xfrm>
            <a:off x="8151240" y="-124544"/>
            <a:ext cx="957264" cy="457200"/>
          </a:xfrm>
        </p:spPr>
        <p:txBody>
          <a:bodyPr/>
          <a:lstStyle/>
          <a:p>
            <a:fld id="{7C3FBA16-4329-4EC3-B8CD-617F516FADAC}" type="datetime1">
              <a:rPr lang="fr-FR" smtClean="0"/>
              <a:pPr/>
              <a:t>08/01/13</a:t>
            </a:fld>
            <a:endParaRPr lang="fr-FR" dirty="0"/>
          </a:p>
        </p:txBody>
      </p:sp>
      <p:sp>
        <p:nvSpPr>
          <p:cNvPr id="11" name="Titre 7"/>
          <p:cNvSpPr txBox="1">
            <a:spLocks/>
          </p:cNvSpPr>
          <p:nvPr/>
        </p:nvSpPr>
        <p:spPr>
          <a:xfrm>
            <a:off x="0" y="692696"/>
            <a:ext cx="8913813" cy="914400"/>
          </a:xfrm>
          <a:prstGeom prst="rect">
            <a:avLst/>
          </a:prstGeom>
          <a:solidFill>
            <a:schemeClr val="tx2"/>
          </a:solidFill>
        </p:spPr>
        <p:txBody>
          <a:bodyPr vert="horz" lIns="1188720" tIns="45720" rIns="274320" bIns="45720" rtlCol="0" anchor="ctr">
            <a:normAutofit/>
          </a:bodyPr>
          <a:lstStyle>
            <a:lvl1pPr marL="0" indent="0" algn="l" defTabSz="914400" rtl="0" eaLnBrk="1" latinLnBrk="0" hangingPunct="1">
              <a:spcBef>
                <a:spcPct val="0"/>
              </a:spcBef>
              <a:buNone/>
              <a:defRPr sz="3600" kern="1200">
                <a:solidFill>
                  <a:schemeClr val="bg1"/>
                </a:solidFill>
                <a:latin typeface="+mj-lt"/>
                <a:ea typeface="+mj-ea"/>
                <a:cs typeface="+mj-cs"/>
              </a:defRPr>
            </a:lvl1pPr>
          </a:lstStyle>
          <a:p>
            <a:r>
              <a:rPr lang="fr-FR" dirty="0" smtClean="0"/>
              <a:t>Contact</a:t>
            </a:r>
            <a:endParaRPr lang="fr-FR" dirty="0"/>
          </a:p>
        </p:txBody>
      </p:sp>
      <p:sp>
        <p:nvSpPr>
          <p:cNvPr id="13" name="Espace réservé du pied de page 5"/>
          <p:cNvSpPr>
            <a:spLocks noGrp="1"/>
          </p:cNvSpPr>
          <p:nvPr>
            <p:ph type="ftr" sz="quarter" idx="11"/>
          </p:nvPr>
        </p:nvSpPr>
        <p:spPr>
          <a:xfrm>
            <a:off x="1475656" y="6525344"/>
            <a:ext cx="7248792" cy="457200"/>
          </a:xfrm>
        </p:spPr>
        <p:txBody>
          <a:bodyPr/>
          <a:lstStyle/>
          <a:p>
            <a:r>
              <a:rPr lang="fr-FR" dirty="0"/>
              <a:t>Mise en place de la solution SAGE X3 pour le compte de la société PANELS</a:t>
            </a:r>
          </a:p>
        </p:txBody>
      </p:sp>
    </p:spTree>
    <p:extLst>
      <p:ext uri="{BB962C8B-B14F-4D97-AF65-F5344CB8AC3E}">
        <p14:creationId xmlns:p14="http://schemas.microsoft.com/office/powerpoint/2010/main" val="908841216"/>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914400" y="6675120"/>
            <a:ext cx="7999413" cy="182880"/>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4" name="Espace réservé du numéro de diapositive 3"/>
          <p:cNvSpPr>
            <a:spLocks noGrp="1"/>
          </p:cNvSpPr>
          <p:nvPr>
            <p:ph type="sldNum" sz="quarter" idx="12"/>
          </p:nvPr>
        </p:nvSpPr>
        <p:spPr/>
        <p:txBody>
          <a:bodyPr/>
          <a:lstStyle/>
          <a:p>
            <a:fld id="{1AC961EC-0662-48B4-B27E-4FC84014A98A}" type="slidenum">
              <a:rPr lang="fr-FR" smtClean="0"/>
              <a:pPr/>
              <a:t>13</a:t>
            </a:fld>
            <a:endParaRPr lang="fr-FR"/>
          </a:p>
        </p:txBody>
      </p:sp>
      <p:pic>
        <p:nvPicPr>
          <p:cNvPr id="7" name="Espace réservé du contenu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38" y="6344716"/>
            <a:ext cx="1333848" cy="540668"/>
          </a:xfrm>
          <a:prstGeom prst="rect">
            <a:avLst/>
          </a:prstGeom>
        </p:spPr>
      </p:pic>
      <p:sp>
        <p:nvSpPr>
          <p:cNvPr id="12" name="Espace réservé de la date 4"/>
          <p:cNvSpPr>
            <a:spLocks noGrp="1"/>
          </p:cNvSpPr>
          <p:nvPr>
            <p:ph type="dt" sz="half" idx="10"/>
          </p:nvPr>
        </p:nvSpPr>
        <p:spPr>
          <a:xfrm>
            <a:off x="8151240" y="-124544"/>
            <a:ext cx="957264" cy="457200"/>
          </a:xfrm>
        </p:spPr>
        <p:txBody>
          <a:bodyPr/>
          <a:lstStyle/>
          <a:p>
            <a:fld id="{7C3FBA16-4329-4EC3-B8CD-617F516FADAC}" type="datetime1">
              <a:rPr lang="fr-FR" smtClean="0"/>
              <a:pPr/>
              <a:t>08/01/13</a:t>
            </a:fld>
            <a:endParaRPr lang="fr-FR" dirty="0"/>
          </a:p>
        </p:txBody>
      </p:sp>
      <p:sp>
        <p:nvSpPr>
          <p:cNvPr id="13" name="Titre 7"/>
          <p:cNvSpPr txBox="1">
            <a:spLocks/>
          </p:cNvSpPr>
          <p:nvPr/>
        </p:nvSpPr>
        <p:spPr>
          <a:xfrm>
            <a:off x="0" y="692696"/>
            <a:ext cx="8913813" cy="914400"/>
          </a:xfrm>
          <a:prstGeom prst="rect">
            <a:avLst/>
          </a:prstGeom>
          <a:solidFill>
            <a:schemeClr val="tx2"/>
          </a:solidFill>
        </p:spPr>
        <p:txBody>
          <a:bodyPr vert="horz" lIns="1188720" tIns="45720" rIns="274320" bIns="45720" rtlCol="0" anchor="ctr">
            <a:normAutofit fontScale="92500" lnSpcReduction="20000"/>
          </a:bodyPr>
          <a:lstStyle>
            <a:lvl1pPr marL="0" indent="0" algn="l" defTabSz="914400" rtl="0" eaLnBrk="1" latinLnBrk="0" hangingPunct="1">
              <a:spcBef>
                <a:spcPct val="0"/>
              </a:spcBef>
              <a:buNone/>
              <a:defRPr sz="3600" kern="1200">
                <a:solidFill>
                  <a:schemeClr val="bg1"/>
                </a:solidFill>
                <a:latin typeface="+mj-lt"/>
                <a:ea typeface="+mj-ea"/>
                <a:cs typeface="+mj-cs"/>
              </a:defRPr>
            </a:lvl1pPr>
          </a:lstStyle>
          <a:p>
            <a:r>
              <a:rPr lang="fr-FR" dirty="0" smtClean="0"/>
              <a:t>Déploiement et facturation de la solution</a:t>
            </a:r>
            <a:endParaRPr lang="fr-FR" dirty="0"/>
          </a:p>
        </p:txBody>
      </p:sp>
      <p:sp>
        <p:nvSpPr>
          <p:cNvPr id="15" name="Espace réservé du pied de page 5"/>
          <p:cNvSpPr>
            <a:spLocks noGrp="1"/>
          </p:cNvSpPr>
          <p:nvPr>
            <p:ph type="ftr" sz="quarter" idx="11"/>
          </p:nvPr>
        </p:nvSpPr>
        <p:spPr>
          <a:xfrm>
            <a:off x="1475656" y="6525344"/>
            <a:ext cx="7248792" cy="457200"/>
          </a:xfrm>
        </p:spPr>
        <p:txBody>
          <a:bodyPr/>
          <a:lstStyle/>
          <a:p>
            <a:r>
              <a:rPr lang="fr-FR" dirty="0"/>
              <a:t>Mise en place de la solution SAGE X3 pour le compte de la société PANELS</a:t>
            </a:r>
          </a:p>
        </p:txBody>
      </p:sp>
      <p:graphicFrame>
        <p:nvGraphicFramePr>
          <p:cNvPr id="9" name="Tableau 8"/>
          <p:cNvGraphicFramePr>
            <a:graphicFrameLocks noGrp="1"/>
          </p:cNvGraphicFramePr>
          <p:nvPr>
            <p:extLst>
              <p:ext uri="{D42A27DB-BD31-4B8C-83A1-F6EECF244321}">
                <p14:modId xmlns:p14="http://schemas.microsoft.com/office/powerpoint/2010/main" val="4087701031"/>
              </p:ext>
            </p:extLst>
          </p:nvPr>
        </p:nvGraphicFramePr>
        <p:xfrm>
          <a:off x="-1538" y="1916832"/>
          <a:ext cx="9145540" cy="3096344"/>
        </p:xfrm>
        <a:graphic>
          <a:graphicData uri="http://schemas.openxmlformats.org/drawingml/2006/table">
            <a:tbl>
              <a:tblPr>
                <a:tableStyleId>{5C22544A-7EE6-4342-B048-85BDC9FD1C3A}</a:tableStyleId>
              </a:tblPr>
              <a:tblGrid>
                <a:gridCol w="832007"/>
                <a:gridCol w="1134557"/>
                <a:gridCol w="512784"/>
                <a:gridCol w="512784"/>
                <a:gridCol w="512784"/>
                <a:gridCol w="512784"/>
                <a:gridCol w="512784"/>
                <a:gridCol w="512784"/>
                <a:gridCol w="512784"/>
                <a:gridCol w="512784"/>
                <a:gridCol w="512784"/>
                <a:gridCol w="512784"/>
                <a:gridCol w="512784"/>
                <a:gridCol w="512784"/>
                <a:gridCol w="512784"/>
                <a:gridCol w="512784"/>
              </a:tblGrid>
              <a:tr h="659189">
                <a:tc>
                  <a:txBody>
                    <a:bodyPr/>
                    <a:lstStyle/>
                    <a:p>
                      <a:pPr algn="ctr" fontAlgn="b"/>
                      <a:endParaRPr lang="fr-FR" sz="1000" b="1" i="0" u="none" strike="noStrike" dirty="0">
                        <a:solidFill>
                          <a:schemeClr val="bg1"/>
                        </a:solidFill>
                        <a:effectLst/>
                        <a:latin typeface="Calibri"/>
                      </a:endParaRPr>
                    </a:p>
                  </a:txBody>
                  <a:tcPr marL="6211" marR="6211" marT="6211" marB="0" anchor="ctr">
                    <a:solidFill>
                      <a:schemeClr val="bg1"/>
                    </a:solidFill>
                  </a:tcPr>
                </a:tc>
                <a:tc>
                  <a:txBody>
                    <a:bodyPr/>
                    <a:lstStyle/>
                    <a:p>
                      <a:pPr algn="ctr" fontAlgn="b"/>
                      <a:endParaRPr lang="fr-FR" sz="1000" b="1" i="0" u="none" strike="noStrike" dirty="0">
                        <a:solidFill>
                          <a:schemeClr val="bg1"/>
                        </a:solidFill>
                        <a:effectLst/>
                        <a:latin typeface="Calibri"/>
                      </a:endParaRPr>
                    </a:p>
                  </a:txBody>
                  <a:tcPr marL="6211" marR="6211" marT="6211" marB="0" anchor="ctr">
                    <a:solidFill>
                      <a:schemeClr val="bg1"/>
                    </a:solidFill>
                  </a:tcPr>
                </a:tc>
                <a:tc gridSpan="3">
                  <a:txBody>
                    <a:bodyPr/>
                    <a:lstStyle/>
                    <a:p>
                      <a:pPr algn="ctr" fontAlgn="b"/>
                      <a:r>
                        <a:rPr lang="fr-FR" sz="1000" b="1" u="none" strike="noStrike" dirty="0">
                          <a:solidFill>
                            <a:schemeClr val="bg1"/>
                          </a:solidFill>
                          <a:effectLst/>
                        </a:rPr>
                        <a:t>Lancement workshop</a:t>
                      </a:r>
                      <a:endParaRPr lang="fr-FR" sz="1000" b="1" i="0" u="none" strike="noStrike" dirty="0">
                        <a:solidFill>
                          <a:schemeClr val="bg1"/>
                        </a:solidFill>
                        <a:effectLst/>
                        <a:latin typeface="Calibri"/>
                      </a:endParaRPr>
                    </a:p>
                  </a:txBody>
                  <a:tcPr marL="6211" marR="6211" marT="6211" marB="0" anchor="ctr">
                    <a:solidFill>
                      <a:schemeClr val="tx2">
                        <a:lumMod val="75000"/>
                      </a:schemeClr>
                    </a:solidFill>
                  </a:tcPr>
                </a:tc>
                <a:tc hMerge="1">
                  <a:txBody>
                    <a:bodyPr/>
                    <a:lstStyle/>
                    <a:p>
                      <a:endParaRPr lang="fr-FR"/>
                    </a:p>
                  </a:txBody>
                  <a:tcPr/>
                </a:tc>
                <a:tc hMerge="1">
                  <a:txBody>
                    <a:bodyPr/>
                    <a:lstStyle/>
                    <a:p>
                      <a:endParaRPr lang="fr-FR"/>
                    </a:p>
                  </a:txBody>
                  <a:tcPr/>
                </a:tc>
                <a:tc gridSpan="4">
                  <a:txBody>
                    <a:bodyPr/>
                    <a:lstStyle/>
                    <a:p>
                      <a:pPr algn="ctr" fontAlgn="b"/>
                      <a:r>
                        <a:rPr lang="fr-FR" sz="1000" b="1" u="none" strike="noStrike" dirty="0">
                          <a:solidFill>
                            <a:schemeClr val="bg1"/>
                          </a:solidFill>
                          <a:effectLst/>
                        </a:rPr>
                        <a:t>Installation / Paramétrage</a:t>
                      </a:r>
                      <a:endParaRPr lang="fr-FR" sz="1000" b="1" i="0" u="none" strike="noStrike" dirty="0">
                        <a:solidFill>
                          <a:schemeClr val="bg1"/>
                        </a:solidFill>
                        <a:effectLst/>
                        <a:latin typeface="Calibri"/>
                      </a:endParaRPr>
                    </a:p>
                  </a:txBody>
                  <a:tcPr marL="6211" marR="6211" marT="6211" marB="0" anchor="ctr">
                    <a:solidFill>
                      <a:schemeClr val="tx2">
                        <a:lumMod val="75000"/>
                      </a:schemeClr>
                    </a:solidFill>
                  </a:tcPr>
                </a:tc>
                <a:tc hMerge="1">
                  <a:txBody>
                    <a:bodyPr/>
                    <a:lstStyle/>
                    <a:p>
                      <a:endParaRPr lang="fr-FR"/>
                    </a:p>
                  </a:txBody>
                  <a:tcPr/>
                </a:tc>
                <a:tc hMerge="1">
                  <a:txBody>
                    <a:bodyPr/>
                    <a:lstStyle/>
                    <a:p>
                      <a:endParaRPr lang="fr-FR"/>
                    </a:p>
                  </a:txBody>
                  <a:tcPr/>
                </a:tc>
                <a:tc hMerge="1">
                  <a:txBody>
                    <a:bodyPr/>
                    <a:lstStyle/>
                    <a:p>
                      <a:endParaRPr lang="fr-FR"/>
                    </a:p>
                  </a:txBody>
                  <a:tcPr/>
                </a:tc>
                <a:tc gridSpan="4">
                  <a:txBody>
                    <a:bodyPr/>
                    <a:lstStyle/>
                    <a:p>
                      <a:pPr algn="ctr" fontAlgn="b"/>
                      <a:r>
                        <a:rPr lang="fr-FR" sz="1000" b="1" u="none" strike="noStrike" dirty="0">
                          <a:solidFill>
                            <a:schemeClr val="bg1"/>
                          </a:solidFill>
                          <a:effectLst/>
                        </a:rPr>
                        <a:t>Personnalisation / Reprise</a:t>
                      </a:r>
                      <a:endParaRPr lang="fr-FR" sz="1000" b="1" i="0" u="none" strike="noStrike" dirty="0">
                        <a:solidFill>
                          <a:schemeClr val="bg1"/>
                        </a:solidFill>
                        <a:effectLst/>
                        <a:latin typeface="Calibri"/>
                      </a:endParaRPr>
                    </a:p>
                  </a:txBody>
                  <a:tcPr marL="6211" marR="6211" marT="6211" marB="0" anchor="ctr">
                    <a:solidFill>
                      <a:schemeClr val="tx2">
                        <a:lumMod val="75000"/>
                      </a:schemeClr>
                    </a:solidFill>
                  </a:tcPr>
                </a:tc>
                <a:tc hMerge="1">
                  <a:txBody>
                    <a:bodyPr/>
                    <a:lstStyle/>
                    <a:p>
                      <a:endParaRPr lang="fr-FR"/>
                    </a:p>
                  </a:txBody>
                  <a:tcPr/>
                </a:tc>
                <a:tc hMerge="1">
                  <a:txBody>
                    <a:bodyPr/>
                    <a:lstStyle/>
                    <a:p>
                      <a:endParaRPr lang="fr-FR"/>
                    </a:p>
                  </a:txBody>
                  <a:tcPr/>
                </a:tc>
                <a:tc hMerge="1">
                  <a:txBody>
                    <a:bodyPr/>
                    <a:lstStyle/>
                    <a:p>
                      <a:endParaRPr lang="fr-FR"/>
                    </a:p>
                  </a:txBody>
                  <a:tcPr/>
                </a:tc>
                <a:tc gridSpan="2">
                  <a:txBody>
                    <a:bodyPr/>
                    <a:lstStyle/>
                    <a:p>
                      <a:pPr algn="ctr" fontAlgn="b"/>
                      <a:r>
                        <a:rPr lang="fr-FR" sz="1000" b="1" u="none" strike="noStrike" dirty="0">
                          <a:solidFill>
                            <a:schemeClr val="bg1"/>
                          </a:solidFill>
                          <a:effectLst/>
                        </a:rPr>
                        <a:t>Formation</a:t>
                      </a:r>
                      <a:endParaRPr lang="fr-FR" sz="1000" b="1" i="0" u="none" strike="noStrike" dirty="0">
                        <a:solidFill>
                          <a:schemeClr val="bg1"/>
                        </a:solidFill>
                        <a:effectLst/>
                        <a:latin typeface="Calibri"/>
                      </a:endParaRPr>
                    </a:p>
                  </a:txBody>
                  <a:tcPr marL="6211" marR="6211" marT="6211" marB="0" anchor="ctr">
                    <a:solidFill>
                      <a:schemeClr val="tx2">
                        <a:lumMod val="75000"/>
                      </a:schemeClr>
                    </a:solidFill>
                  </a:tcPr>
                </a:tc>
                <a:tc hMerge="1">
                  <a:txBody>
                    <a:bodyPr/>
                    <a:lstStyle/>
                    <a:p>
                      <a:endParaRPr lang="fr-FR"/>
                    </a:p>
                  </a:txBody>
                  <a:tcPr/>
                </a:tc>
                <a:tc>
                  <a:txBody>
                    <a:bodyPr/>
                    <a:lstStyle/>
                    <a:p>
                      <a:pPr algn="ctr" fontAlgn="b"/>
                      <a:r>
                        <a:rPr lang="fr-FR" sz="1000" b="1" u="none" strike="noStrike" dirty="0">
                          <a:solidFill>
                            <a:schemeClr val="bg1"/>
                          </a:solidFill>
                          <a:effectLst/>
                        </a:rPr>
                        <a:t>Assistance</a:t>
                      </a:r>
                      <a:endParaRPr lang="fr-FR" sz="1000" b="1" i="0" u="none" strike="noStrike" dirty="0">
                        <a:solidFill>
                          <a:schemeClr val="bg1"/>
                        </a:solidFill>
                        <a:effectLst/>
                        <a:latin typeface="Calibri"/>
                      </a:endParaRPr>
                    </a:p>
                  </a:txBody>
                  <a:tcPr marL="6211" marR="6211" marT="6211" marB="0" anchor="ctr">
                    <a:solidFill>
                      <a:schemeClr val="tx2">
                        <a:lumMod val="75000"/>
                      </a:schemeClr>
                    </a:solidFill>
                  </a:tcPr>
                </a:tc>
              </a:tr>
              <a:tr h="492939">
                <a:tc>
                  <a:txBody>
                    <a:bodyPr/>
                    <a:lstStyle/>
                    <a:p>
                      <a:pPr algn="ctr" fontAlgn="b"/>
                      <a:r>
                        <a:rPr lang="fr-FR" sz="1000" b="1" u="none" strike="noStrike" dirty="0">
                          <a:solidFill>
                            <a:schemeClr val="bg1"/>
                          </a:solidFill>
                          <a:effectLst/>
                        </a:rPr>
                        <a:t>Emilie </a:t>
                      </a:r>
                      <a:r>
                        <a:rPr lang="fr-FR" sz="1000" b="1" u="none" strike="noStrike" dirty="0" err="1">
                          <a:solidFill>
                            <a:schemeClr val="bg1"/>
                          </a:solidFill>
                          <a:effectLst/>
                        </a:rPr>
                        <a:t>Ferchault</a:t>
                      </a:r>
                      <a:endParaRPr lang="fr-FR" sz="1000" b="1" i="0" u="none" strike="noStrike" dirty="0">
                        <a:solidFill>
                          <a:schemeClr val="bg1"/>
                        </a:solidFill>
                        <a:effectLst/>
                        <a:latin typeface="Calibri"/>
                      </a:endParaRPr>
                    </a:p>
                  </a:txBody>
                  <a:tcPr marL="6211" marR="6211" marT="6211" marB="0" anchor="ctr">
                    <a:solidFill>
                      <a:schemeClr val="tx2">
                        <a:lumMod val="75000"/>
                      </a:schemeClr>
                    </a:solidFill>
                  </a:tcPr>
                </a:tc>
                <a:tc>
                  <a:txBody>
                    <a:bodyPr/>
                    <a:lstStyle/>
                    <a:p>
                      <a:pPr algn="ctr" fontAlgn="b"/>
                      <a:r>
                        <a:rPr lang="fr-FR" sz="1000" b="1" u="none" strike="noStrike" dirty="0">
                          <a:solidFill>
                            <a:schemeClr val="bg1"/>
                          </a:solidFill>
                          <a:effectLst/>
                        </a:rPr>
                        <a:t>Directrice projet</a:t>
                      </a:r>
                      <a:endParaRPr lang="fr-FR" sz="1000" b="1" i="0" u="none" strike="noStrike" dirty="0">
                        <a:solidFill>
                          <a:schemeClr val="bg1"/>
                        </a:solidFill>
                        <a:effectLst/>
                        <a:latin typeface="Calibri"/>
                      </a:endParaRPr>
                    </a:p>
                  </a:txBody>
                  <a:tcPr marL="6211" marR="6211" marT="6211" marB="0" anchor="ctr">
                    <a:solidFill>
                      <a:schemeClr val="tx2">
                        <a:lumMod val="75000"/>
                      </a:schemeClr>
                    </a:solidFill>
                  </a:tcPr>
                </a:tc>
                <a:tc>
                  <a:txBody>
                    <a:bodyPr/>
                    <a:lstStyle/>
                    <a:p>
                      <a:pPr algn="ctr" fontAlgn="b"/>
                      <a:r>
                        <a:rPr lang="fr-FR" sz="1000" b="1" u="none" strike="noStrike" dirty="0">
                          <a:solidFill>
                            <a:schemeClr val="bg1"/>
                          </a:solidFill>
                          <a:effectLst/>
                        </a:rPr>
                        <a:t> </a:t>
                      </a:r>
                      <a:endParaRPr lang="fr-FR" sz="1000" b="1" i="0" u="none" strike="noStrike" dirty="0">
                        <a:solidFill>
                          <a:schemeClr val="bg1"/>
                        </a:solidFill>
                        <a:effectLst/>
                        <a:latin typeface="Calibri"/>
                      </a:endParaRPr>
                    </a:p>
                  </a:txBody>
                  <a:tcPr marL="6211" marR="6211" marT="6211" marB="0" anchor="ctr">
                    <a:solidFill>
                      <a:schemeClr val="tx2">
                        <a:lumMod val="60000"/>
                        <a:lumOff val="40000"/>
                      </a:schemeClr>
                    </a:solidFill>
                  </a:tcPr>
                </a:tc>
                <a:tc>
                  <a:txBody>
                    <a:bodyPr/>
                    <a:lstStyle/>
                    <a:p>
                      <a:pPr algn="ctr" fontAlgn="b"/>
                      <a:r>
                        <a:rPr lang="fr-FR" sz="1000" b="1" u="none" strike="noStrike" dirty="0">
                          <a:solidFill>
                            <a:schemeClr val="bg1"/>
                          </a:solidFill>
                          <a:effectLst/>
                        </a:rPr>
                        <a:t> </a:t>
                      </a:r>
                      <a:endParaRPr lang="fr-FR" sz="1000" b="1" i="0" u="none" strike="noStrike" dirty="0">
                        <a:solidFill>
                          <a:schemeClr val="bg1"/>
                        </a:solidFill>
                        <a:effectLst/>
                        <a:latin typeface="Calibri"/>
                      </a:endParaRPr>
                    </a:p>
                  </a:txBody>
                  <a:tcPr marL="6211" marR="6211" marT="6211" marB="0" anchor="ctr">
                    <a:solidFill>
                      <a:schemeClr val="tx2">
                        <a:lumMod val="60000"/>
                        <a:lumOff val="40000"/>
                      </a:schemeClr>
                    </a:solidFill>
                  </a:tcPr>
                </a:tc>
                <a:tc>
                  <a:txBody>
                    <a:bodyPr/>
                    <a:lstStyle/>
                    <a:p>
                      <a:pPr algn="ctr" fontAlgn="b"/>
                      <a:r>
                        <a:rPr lang="fr-FR" sz="1000" b="1" u="none" strike="noStrike" dirty="0">
                          <a:solidFill>
                            <a:schemeClr val="bg1"/>
                          </a:solidFill>
                          <a:effectLst/>
                        </a:rPr>
                        <a:t> </a:t>
                      </a:r>
                      <a:endParaRPr lang="fr-FR" sz="1000" b="1" i="0" u="none" strike="noStrike" dirty="0">
                        <a:solidFill>
                          <a:schemeClr val="bg1"/>
                        </a:solidFill>
                        <a:effectLst/>
                        <a:latin typeface="Calibri"/>
                      </a:endParaRPr>
                    </a:p>
                  </a:txBody>
                  <a:tcPr marL="6211" marR="6211" marT="6211" marB="0" anchor="ctr">
                    <a:solidFill>
                      <a:schemeClr val="tx2">
                        <a:lumMod val="60000"/>
                        <a:lumOff val="40000"/>
                      </a:schemeClr>
                    </a:solidFill>
                  </a:tcPr>
                </a:tc>
                <a:tc>
                  <a:txBody>
                    <a:bodyPr/>
                    <a:lstStyle/>
                    <a:p>
                      <a:pPr algn="ctr" fontAlgn="b"/>
                      <a:r>
                        <a:rPr lang="fr-FR" sz="1000" b="1" u="none" strike="noStrike" dirty="0">
                          <a:solidFill>
                            <a:schemeClr val="bg1"/>
                          </a:solidFill>
                          <a:effectLst/>
                        </a:rPr>
                        <a:t> </a:t>
                      </a:r>
                      <a:endParaRPr lang="fr-FR" sz="1000" b="1" i="0" u="none" strike="noStrike" dirty="0">
                        <a:solidFill>
                          <a:schemeClr val="bg1"/>
                        </a:solidFill>
                        <a:effectLst/>
                        <a:latin typeface="Calibri"/>
                      </a:endParaRPr>
                    </a:p>
                  </a:txBody>
                  <a:tcPr marL="6211" marR="6211" marT="6211" marB="0" anchor="ctr"/>
                </a:tc>
                <a:tc>
                  <a:txBody>
                    <a:bodyPr/>
                    <a:lstStyle/>
                    <a:p>
                      <a:pPr algn="ctr" fontAlgn="b"/>
                      <a:r>
                        <a:rPr lang="fr-FR" sz="1000" b="1" u="none" strike="noStrike">
                          <a:solidFill>
                            <a:schemeClr val="bg1"/>
                          </a:solidFill>
                          <a:effectLst/>
                        </a:rPr>
                        <a:t> </a:t>
                      </a:r>
                      <a:endParaRPr lang="fr-FR" sz="1000" b="1" i="0" u="none" strike="noStrike">
                        <a:solidFill>
                          <a:schemeClr val="bg1"/>
                        </a:solidFill>
                        <a:effectLst/>
                        <a:latin typeface="Calibri"/>
                      </a:endParaRPr>
                    </a:p>
                  </a:txBody>
                  <a:tcPr marL="6211" marR="6211" marT="6211" marB="0" anchor="ctr"/>
                </a:tc>
                <a:tc>
                  <a:txBody>
                    <a:bodyPr/>
                    <a:lstStyle/>
                    <a:p>
                      <a:pPr algn="ctr" fontAlgn="b"/>
                      <a:r>
                        <a:rPr lang="fr-FR" sz="1000" b="1" u="none" strike="noStrike" dirty="0">
                          <a:solidFill>
                            <a:schemeClr val="bg1"/>
                          </a:solidFill>
                          <a:effectLst/>
                        </a:rPr>
                        <a:t> </a:t>
                      </a:r>
                      <a:endParaRPr lang="fr-FR" sz="1000" b="1" i="0" u="none" strike="noStrike" dirty="0">
                        <a:solidFill>
                          <a:schemeClr val="bg1"/>
                        </a:solidFill>
                        <a:effectLst/>
                        <a:latin typeface="Calibri"/>
                      </a:endParaRPr>
                    </a:p>
                  </a:txBody>
                  <a:tcPr marL="6211" marR="6211" marT="6211" marB="0" anchor="ctr">
                    <a:solidFill>
                      <a:schemeClr val="tx2">
                        <a:lumMod val="60000"/>
                        <a:lumOff val="40000"/>
                      </a:schemeClr>
                    </a:solidFill>
                  </a:tcPr>
                </a:tc>
                <a:tc>
                  <a:txBody>
                    <a:bodyPr/>
                    <a:lstStyle/>
                    <a:p>
                      <a:pPr algn="ctr" fontAlgn="b"/>
                      <a:r>
                        <a:rPr lang="fr-FR" sz="1000" b="1" u="none" strike="noStrike">
                          <a:solidFill>
                            <a:schemeClr val="bg1"/>
                          </a:solidFill>
                          <a:effectLst/>
                        </a:rPr>
                        <a:t> </a:t>
                      </a:r>
                      <a:endParaRPr lang="fr-FR" sz="1000" b="1" i="0" u="none" strike="noStrike">
                        <a:solidFill>
                          <a:schemeClr val="bg1"/>
                        </a:solidFill>
                        <a:effectLst/>
                        <a:latin typeface="Calibri"/>
                      </a:endParaRPr>
                    </a:p>
                  </a:txBody>
                  <a:tcPr marL="6211" marR="6211" marT="6211" marB="0" anchor="ctr"/>
                </a:tc>
                <a:tc>
                  <a:txBody>
                    <a:bodyPr/>
                    <a:lstStyle/>
                    <a:p>
                      <a:pPr algn="ctr" fontAlgn="b"/>
                      <a:r>
                        <a:rPr lang="fr-FR" sz="1000" b="1" u="none" strike="noStrike" dirty="0">
                          <a:solidFill>
                            <a:schemeClr val="bg1"/>
                          </a:solidFill>
                          <a:effectLst/>
                        </a:rPr>
                        <a:t> </a:t>
                      </a:r>
                      <a:endParaRPr lang="fr-FR" sz="1000" b="1" i="0" u="none" strike="noStrike" dirty="0">
                        <a:solidFill>
                          <a:schemeClr val="bg1"/>
                        </a:solidFill>
                        <a:effectLst/>
                        <a:latin typeface="Calibri"/>
                      </a:endParaRPr>
                    </a:p>
                  </a:txBody>
                  <a:tcPr marL="6211" marR="6211" marT="6211" marB="0" anchor="ctr">
                    <a:solidFill>
                      <a:schemeClr val="tx2">
                        <a:lumMod val="60000"/>
                        <a:lumOff val="40000"/>
                      </a:schemeClr>
                    </a:solidFill>
                  </a:tcPr>
                </a:tc>
                <a:tc>
                  <a:txBody>
                    <a:bodyPr/>
                    <a:lstStyle/>
                    <a:p>
                      <a:pPr algn="ctr" fontAlgn="b"/>
                      <a:r>
                        <a:rPr lang="fr-FR" sz="1000" b="1" u="none" strike="noStrike">
                          <a:solidFill>
                            <a:schemeClr val="bg1"/>
                          </a:solidFill>
                          <a:effectLst/>
                        </a:rPr>
                        <a:t> </a:t>
                      </a:r>
                      <a:endParaRPr lang="fr-FR" sz="1000" b="1" i="0" u="none" strike="noStrike">
                        <a:solidFill>
                          <a:schemeClr val="bg1"/>
                        </a:solidFill>
                        <a:effectLst/>
                        <a:latin typeface="Calibri"/>
                      </a:endParaRPr>
                    </a:p>
                  </a:txBody>
                  <a:tcPr marL="6211" marR="6211" marT="6211" marB="0" anchor="ctr"/>
                </a:tc>
                <a:tc>
                  <a:txBody>
                    <a:bodyPr/>
                    <a:lstStyle/>
                    <a:p>
                      <a:pPr algn="ctr" fontAlgn="b"/>
                      <a:r>
                        <a:rPr lang="fr-FR" sz="1000" b="1" u="none" strike="noStrike">
                          <a:solidFill>
                            <a:schemeClr val="bg1"/>
                          </a:solidFill>
                          <a:effectLst/>
                        </a:rPr>
                        <a:t> </a:t>
                      </a:r>
                      <a:endParaRPr lang="fr-FR" sz="1000" b="1" i="0" u="none" strike="noStrike">
                        <a:solidFill>
                          <a:schemeClr val="bg1"/>
                        </a:solidFill>
                        <a:effectLst/>
                        <a:latin typeface="Calibri"/>
                      </a:endParaRPr>
                    </a:p>
                  </a:txBody>
                  <a:tcPr marL="6211" marR="6211" marT="6211" marB="0" anchor="ctr"/>
                </a:tc>
                <a:tc>
                  <a:txBody>
                    <a:bodyPr/>
                    <a:lstStyle/>
                    <a:p>
                      <a:pPr algn="ctr" fontAlgn="b"/>
                      <a:r>
                        <a:rPr lang="fr-FR" sz="1000" b="1" u="none" strike="noStrike">
                          <a:solidFill>
                            <a:schemeClr val="bg1"/>
                          </a:solidFill>
                          <a:effectLst/>
                        </a:rPr>
                        <a:t> </a:t>
                      </a:r>
                      <a:endParaRPr lang="fr-FR" sz="1000" b="1" i="0" u="none" strike="noStrike">
                        <a:solidFill>
                          <a:schemeClr val="bg1"/>
                        </a:solidFill>
                        <a:effectLst/>
                        <a:latin typeface="Calibri"/>
                      </a:endParaRPr>
                    </a:p>
                  </a:txBody>
                  <a:tcPr marL="6211" marR="6211" marT="6211" marB="0" anchor="ctr"/>
                </a:tc>
                <a:tc>
                  <a:txBody>
                    <a:bodyPr/>
                    <a:lstStyle/>
                    <a:p>
                      <a:pPr algn="ctr" fontAlgn="b"/>
                      <a:r>
                        <a:rPr lang="fr-FR" sz="1000" b="1" u="none" strike="noStrike" dirty="0">
                          <a:solidFill>
                            <a:schemeClr val="bg1"/>
                          </a:solidFill>
                          <a:effectLst/>
                        </a:rPr>
                        <a:t> </a:t>
                      </a:r>
                      <a:endParaRPr lang="fr-FR" sz="1000" b="1" i="0" u="none" strike="noStrike" dirty="0">
                        <a:solidFill>
                          <a:schemeClr val="bg1"/>
                        </a:solidFill>
                        <a:effectLst/>
                        <a:latin typeface="Calibri"/>
                      </a:endParaRPr>
                    </a:p>
                  </a:txBody>
                  <a:tcPr marL="6211" marR="6211" marT="6211" marB="0" anchor="ctr"/>
                </a:tc>
                <a:tc>
                  <a:txBody>
                    <a:bodyPr/>
                    <a:lstStyle/>
                    <a:p>
                      <a:pPr algn="ctr" fontAlgn="b"/>
                      <a:r>
                        <a:rPr lang="fr-FR" sz="1000" b="1" u="none" strike="noStrike" dirty="0">
                          <a:solidFill>
                            <a:schemeClr val="bg1"/>
                          </a:solidFill>
                          <a:effectLst/>
                        </a:rPr>
                        <a:t> </a:t>
                      </a:r>
                      <a:endParaRPr lang="fr-FR" sz="1000" b="1" i="0" u="none" strike="noStrike" dirty="0">
                        <a:solidFill>
                          <a:schemeClr val="bg1"/>
                        </a:solidFill>
                        <a:effectLst/>
                        <a:latin typeface="Calibri"/>
                      </a:endParaRPr>
                    </a:p>
                  </a:txBody>
                  <a:tcPr marL="6211" marR="6211" marT="6211" marB="0" anchor="ctr"/>
                </a:tc>
                <a:tc>
                  <a:txBody>
                    <a:bodyPr/>
                    <a:lstStyle/>
                    <a:p>
                      <a:pPr algn="ctr" fontAlgn="b"/>
                      <a:r>
                        <a:rPr lang="fr-FR" sz="1000" b="1" u="none" strike="noStrike" dirty="0">
                          <a:solidFill>
                            <a:schemeClr val="bg1"/>
                          </a:solidFill>
                          <a:effectLst/>
                        </a:rPr>
                        <a:t> </a:t>
                      </a:r>
                      <a:endParaRPr lang="fr-FR" sz="1000" b="1" i="0" u="none" strike="noStrike" dirty="0">
                        <a:solidFill>
                          <a:schemeClr val="bg1"/>
                        </a:solidFill>
                        <a:effectLst/>
                        <a:latin typeface="Calibri"/>
                      </a:endParaRPr>
                    </a:p>
                  </a:txBody>
                  <a:tcPr marL="6211" marR="6211" marT="6211" marB="0" anchor="ctr"/>
                </a:tc>
              </a:tr>
              <a:tr h="504056">
                <a:tc>
                  <a:txBody>
                    <a:bodyPr/>
                    <a:lstStyle/>
                    <a:p>
                      <a:pPr algn="ctr" fontAlgn="b"/>
                      <a:r>
                        <a:rPr lang="fr-FR" sz="1000" b="1" u="none" strike="noStrike" dirty="0">
                          <a:solidFill>
                            <a:schemeClr val="bg1"/>
                          </a:solidFill>
                          <a:effectLst/>
                        </a:rPr>
                        <a:t>Thibaut </a:t>
                      </a:r>
                      <a:r>
                        <a:rPr lang="fr-FR" sz="1000" b="1" u="none" strike="noStrike" dirty="0" err="1">
                          <a:solidFill>
                            <a:schemeClr val="bg1"/>
                          </a:solidFill>
                          <a:effectLst/>
                        </a:rPr>
                        <a:t>Brouassin</a:t>
                      </a:r>
                      <a:endParaRPr lang="fr-FR" sz="1000" b="1" i="0" u="none" strike="noStrike" dirty="0">
                        <a:solidFill>
                          <a:schemeClr val="bg1"/>
                        </a:solidFill>
                        <a:effectLst/>
                        <a:latin typeface="Calibri"/>
                      </a:endParaRPr>
                    </a:p>
                  </a:txBody>
                  <a:tcPr marL="6211" marR="6211" marT="6211" marB="0" anchor="ctr">
                    <a:solidFill>
                      <a:schemeClr val="tx2">
                        <a:lumMod val="75000"/>
                      </a:schemeClr>
                    </a:solidFill>
                  </a:tcPr>
                </a:tc>
                <a:tc>
                  <a:txBody>
                    <a:bodyPr/>
                    <a:lstStyle/>
                    <a:p>
                      <a:pPr algn="ctr" fontAlgn="b"/>
                      <a:r>
                        <a:rPr lang="fr-FR" sz="1000" b="1" u="none" strike="noStrike" dirty="0">
                          <a:solidFill>
                            <a:schemeClr val="bg1"/>
                          </a:solidFill>
                          <a:effectLst/>
                        </a:rPr>
                        <a:t>Responsable métier</a:t>
                      </a:r>
                      <a:endParaRPr lang="fr-FR" sz="1000" b="1" i="0" u="none" strike="noStrike" dirty="0">
                        <a:solidFill>
                          <a:schemeClr val="bg1"/>
                        </a:solidFill>
                        <a:effectLst/>
                        <a:latin typeface="Calibri"/>
                      </a:endParaRPr>
                    </a:p>
                  </a:txBody>
                  <a:tcPr marL="6211" marR="6211" marT="6211" marB="0" anchor="ctr">
                    <a:solidFill>
                      <a:schemeClr val="tx2">
                        <a:lumMod val="75000"/>
                      </a:schemeClr>
                    </a:solidFill>
                  </a:tcPr>
                </a:tc>
                <a:tc>
                  <a:txBody>
                    <a:bodyPr/>
                    <a:lstStyle/>
                    <a:p>
                      <a:pPr algn="ctr" fontAlgn="b"/>
                      <a:r>
                        <a:rPr lang="fr-FR" sz="1000" b="1" u="none" strike="noStrike" dirty="0">
                          <a:solidFill>
                            <a:schemeClr val="bg1"/>
                          </a:solidFill>
                          <a:effectLst/>
                        </a:rPr>
                        <a:t> </a:t>
                      </a:r>
                      <a:endParaRPr lang="fr-FR" sz="1000" b="1" i="0" u="none" strike="noStrike" dirty="0">
                        <a:solidFill>
                          <a:schemeClr val="bg1"/>
                        </a:solidFill>
                        <a:effectLst/>
                        <a:latin typeface="Calibri"/>
                      </a:endParaRPr>
                    </a:p>
                  </a:txBody>
                  <a:tcPr marL="6211" marR="6211" marT="6211" marB="0" anchor="ctr">
                    <a:solidFill>
                      <a:schemeClr val="tx2">
                        <a:lumMod val="60000"/>
                        <a:lumOff val="40000"/>
                      </a:schemeClr>
                    </a:solidFill>
                  </a:tcPr>
                </a:tc>
                <a:tc>
                  <a:txBody>
                    <a:bodyPr/>
                    <a:lstStyle/>
                    <a:p>
                      <a:pPr algn="ctr" fontAlgn="b"/>
                      <a:r>
                        <a:rPr lang="fr-FR" sz="1000" b="1" u="none" strike="noStrike" dirty="0">
                          <a:solidFill>
                            <a:schemeClr val="bg1"/>
                          </a:solidFill>
                          <a:effectLst/>
                        </a:rPr>
                        <a:t> </a:t>
                      </a:r>
                      <a:endParaRPr lang="fr-FR" sz="1000" b="1" i="0" u="none" strike="noStrike" dirty="0">
                        <a:solidFill>
                          <a:schemeClr val="bg1"/>
                        </a:solidFill>
                        <a:effectLst/>
                        <a:latin typeface="Calibri"/>
                      </a:endParaRPr>
                    </a:p>
                  </a:txBody>
                  <a:tcPr marL="6211" marR="6211" marT="6211" marB="0" anchor="ctr">
                    <a:solidFill>
                      <a:schemeClr val="tx2">
                        <a:lumMod val="60000"/>
                        <a:lumOff val="40000"/>
                      </a:schemeClr>
                    </a:solidFill>
                  </a:tcPr>
                </a:tc>
                <a:tc>
                  <a:txBody>
                    <a:bodyPr/>
                    <a:lstStyle/>
                    <a:p>
                      <a:pPr algn="ctr" fontAlgn="b"/>
                      <a:r>
                        <a:rPr lang="fr-FR" sz="1000" b="1" u="none" strike="noStrike" dirty="0">
                          <a:solidFill>
                            <a:schemeClr val="bg1"/>
                          </a:solidFill>
                          <a:effectLst/>
                        </a:rPr>
                        <a:t> </a:t>
                      </a:r>
                      <a:endParaRPr lang="fr-FR" sz="1000" b="1" i="0" u="none" strike="noStrike" dirty="0">
                        <a:solidFill>
                          <a:schemeClr val="bg1"/>
                        </a:solidFill>
                        <a:effectLst/>
                        <a:latin typeface="Calibri"/>
                      </a:endParaRPr>
                    </a:p>
                  </a:txBody>
                  <a:tcPr marL="6211" marR="6211" marT="6211" marB="0" anchor="ctr">
                    <a:solidFill>
                      <a:schemeClr val="tx2">
                        <a:lumMod val="60000"/>
                        <a:lumOff val="40000"/>
                      </a:schemeClr>
                    </a:solidFill>
                  </a:tcPr>
                </a:tc>
                <a:tc>
                  <a:txBody>
                    <a:bodyPr/>
                    <a:lstStyle/>
                    <a:p>
                      <a:pPr algn="ctr" fontAlgn="b"/>
                      <a:r>
                        <a:rPr lang="fr-FR" sz="1000" b="1" u="none" strike="noStrike" dirty="0">
                          <a:solidFill>
                            <a:schemeClr val="bg1"/>
                          </a:solidFill>
                          <a:effectLst/>
                        </a:rPr>
                        <a:t> </a:t>
                      </a:r>
                      <a:endParaRPr lang="fr-FR" sz="1000" b="1" i="0" u="none" strike="noStrike" dirty="0">
                        <a:solidFill>
                          <a:schemeClr val="bg1"/>
                        </a:solidFill>
                        <a:effectLst/>
                        <a:latin typeface="Calibri"/>
                      </a:endParaRPr>
                    </a:p>
                  </a:txBody>
                  <a:tcPr marL="6211" marR="6211" marT="6211" marB="0" anchor="ctr"/>
                </a:tc>
                <a:tc>
                  <a:txBody>
                    <a:bodyPr/>
                    <a:lstStyle/>
                    <a:p>
                      <a:pPr algn="ctr" fontAlgn="b"/>
                      <a:r>
                        <a:rPr lang="fr-FR" sz="1000" b="1" u="none" strike="noStrike" dirty="0">
                          <a:solidFill>
                            <a:schemeClr val="bg1"/>
                          </a:solidFill>
                          <a:effectLst/>
                        </a:rPr>
                        <a:t> </a:t>
                      </a:r>
                      <a:endParaRPr lang="fr-FR" sz="1000" b="1" i="0" u="none" strike="noStrike" dirty="0">
                        <a:solidFill>
                          <a:schemeClr val="bg1"/>
                        </a:solidFill>
                        <a:effectLst/>
                        <a:latin typeface="Calibri"/>
                      </a:endParaRPr>
                    </a:p>
                  </a:txBody>
                  <a:tcPr marL="6211" marR="6211" marT="6211" marB="0" anchor="ctr"/>
                </a:tc>
                <a:tc>
                  <a:txBody>
                    <a:bodyPr/>
                    <a:lstStyle/>
                    <a:p>
                      <a:pPr algn="ctr" fontAlgn="b"/>
                      <a:r>
                        <a:rPr lang="fr-FR" sz="1000" b="1" u="none" strike="noStrike" dirty="0">
                          <a:solidFill>
                            <a:schemeClr val="bg1"/>
                          </a:solidFill>
                          <a:effectLst/>
                        </a:rPr>
                        <a:t> </a:t>
                      </a:r>
                      <a:endParaRPr lang="fr-FR" sz="1000" b="1" i="0" u="none" strike="noStrike" dirty="0">
                        <a:solidFill>
                          <a:schemeClr val="bg1"/>
                        </a:solidFill>
                        <a:effectLst/>
                        <a:latin typeface="Calibri"/>
                      </a:endParaRPr>
                    </a:p>
                  </a:txBody>
                  <a:tcPr marL="6211" marR="6211" marT="6211" marB="0" anchor="ctr"/>
                </a:tc>
                <a:tc>
                  <a:txBody>
                    <a:bodyPr/>
                    <a:lstStyle/>
                    <a:p>
                      <a:pPr algn="ctr" fontAlgn="b"/>
                      <a:r>
                        <a:rPr lang="fr-FR" sz="1000" b="1" u="none" strike="noStrike" dirty="0">
                          <a:solidFill>
                            <a:schemeClr val="bg1"/>
                          </a:solidFill>
                          <a:effectLst/>
                        </a:rPr>
                        <a:t> </a:t>
                      </a:r>
                      <a:endParaRPr lang="fr-FR" sz="1000" b="1" i="0" u="none" strike="noStrike" dirty="0">
                        <a:solidFill>
                          <a:schemeClr val="bg1"/>
                        </a:solidFill>
                        <a:effectLst/>
                        <a:latin typeface="Calibri"/>
                      </a:endParaRPr>
                    </a:p>
                  </a:txBody>
                  <a:tcPr marL="6211" marR="6211" marT="6211" marB="0" anchor="ctr"/>
                </a:tc>
                <a:tc>
                  <a:txBody>
                    <a:bodyPr/>
                    <a:lstStyle/>
                    <a:p>
                      <a:pPr algn="ctr" fontAlgn="b"/>
                      <a:r>
                        <a:rPr lang="fr-FR" sz="1000" b="1" u="none" strike="noStrike" dirty="0">
                          <a:solidFill>
                            <a:schemeClr val="bg1"/>
                          </a:solidFill>
                          <a:effectLst/>
                        </a:rPr>
                        <a:t> </a:t>
                      </a:r>
                      <a:endParaRPr lang="fr-FR" sz="1000" b="1" i="0" u="none" strike="noStrike" dirty="0">
                        <a:solidFill>
                          <a:schemeClr val="bg1"/>
                        </a:solidFill>
                        <a:effectLst/>
                        <a:latin typeface="Calibri"/>
                      </a:endParaRPr>
                    </a:p>
                  </a:txBody>
                  <a:tcPr marL="6211" marR="6211" marT="6211" marB="0" anchor="ctr">
                    <a:solidFill>
                      <a:schemeClr val="tx2">
                        <a:lumMod val="60000"/>
                        <a:lumOff val="40000"/>
                      </a:schemeClr>
                    </a:solidFill>
                  </a:tcPr>
                </a:tc>
                <a:tc>
                  <a:txBody>
                    <a:bodyPr/>
                    <a:lstStyle/>
                    <a:p>
                      <a:pPr algn="ctr" fontAlgn="b"/>
                      <a:r>
                        <a:rPr lang="fr-FR" sz="1000" b="1" u="none" strike="noStrike" dirty="0">
                          <a:solidFill>
                            <a:schemeClr val="bg1"/>
                          </a:solidFill>
                          <a:effectLst/>
                        </a:rPr>
                        <a:t> </a:t>
                      </a:r>
                      <a:endParaRPr lang="fr-FR" sz="1000" b="1" i="0" u="none" strike="noStrike" dirty="0">
                        <a:solidFill>
                          <a:schemeClr val="bg1"/>
                        </a:solidFill>
                        <a:effectLst/>
                        <a:latin typeface="Calibri"/>
                      </a:endParaRPr>
                    </a:p>
                  </a:txBody>
                  <a:tcPr marL="6211" marR="6211" marT="6211" marB="0" anchor="ctr"/>
                </a:tc>
                <a:tc>
                  <a:txBody>
                    <a:bodyPr/>
                    <a:lstStyle/>
                    <a:p>
                      <a:pPr algn="ctr" fontAlgn="b"/>
                      <a:r>
                        <a:rPr lang="fr-FR" sz="1000" b="1" u="none" strike="noStrike" dirty="0">
                          <a:solidFill>
                            <a:schemeClr val="bg1"/>
                          </a:solidFill>
                          <a:effectLst/>
                        </a:rPr>
                        <a:t> </a:t>
                      </a:r>
                      <a:endParaRPr lang="fr-FR" sz="1000" b="1" i="0" u="none" strike="noStrike" dirty="0">
                        <a:solidFill>
                          <a:schemeClr val="bg1"/>
                        </a:solidFill>
                        <a:effectLst/>
                        <a:latin typeface="Calibri"/>
                      </a:endParaRPr>
                    </a:p>
                  </a:txBody>
                  <a:tcPr marL="6211" marR="6211" marT="6211" marB="0" anchor="ctr"/>
                </a:tc>
                <a:tc>
                  <a:txBody>
                    <a:bodyPr/>
                    <a:lstStyle/>
                    <a:p>
                      <a:pPr algn="ctr" fontAlgn="b"/>
                      <a:r>
                        <a:rPr lang="fr-FR" sz="1000" b="1" u="none" strike="noStrike" dirty="0">
                          <a:solidFill>
                            <a:schemeClr val="bg1"/>
                          </a:solidFill>
                          <a:effectLst/>
                        </a:rPr>
                        <a:t> </a:t>
                      </a:r>
                      <a:endParaRPr lang="fr-FR" sz="1000" b="1" i="0" u="none" strike="noStrike" dirty="0">
                        <a:solidFill>
                          <a:schemeClr val="bg1"/>
                        </a:solidFill>
                        <a:effectLst/>
                        <a:latin typeface="Calibri"/>
                      </a:endParaRPr>
                    </a:p>
                  </a:txBody>
                  <a:tcPr marL="6211" marR="6211" marT="6211" marB="0" anchor="ctr"/>
                </a:tc>
                <a:tc>
                  <a:txBody>
                    <a:bodyPr/>
                    <a:lstStyle/>
                    <a:p>
                      <a:pPr algn="ctr" fontAlgn="b"/>
                      <a:r>
                        <a:rPr lang="fr-FR" sz="1000" b="1" u="none" strike="noStrike" dirty="0">
                          <a:solidFill>
                            <a:schemeClr val="bg1"/>
                          </a:solidFill>
                          <a:effectLst/>
                        </a:rPr>
                        <a:t> </a:t>
                      </a:r>
                      <a:endParaRPr lang="fr-FR" sz="1000" b="1" i="0" u="none" strike="noStrike" dirty="0">
                        <a:solidFill>
                          <a:schemeClr val="bg1"/>
                        </a:solidFill>
                        <a:effectLst/>
                        <a:latin typeface="Calibri"/>
                      </a:endParaRPr>
                    </a:p>
                  </a:txBody>
                  <a:tcPr marL="6211" marR="6211" marT="6211" marB="0" anchor="ctr">
                    <a:solidFill>
                      <a:schemeClr val="tx2">
                        <a:lumMod val="60000"/>
                        <a:lumOff val="40000"/>
                      </a:schemeClr>
                    </a:solidFill>
                  </a:tcPr>
                </a:tc>
                <a:tc>
                  <a:txBody>
                    <a:bodyPr/>
                    <a:lstStyle/>
                    <a:p>
                      <a:pPr algn="ctr" fontAlgn="b"/>
                      <a:r>
                        <a:rPr lang="fr-FR" sz="1000" b="1" u="none" strike="noStrike" dirty="0">
                          <a:solidFill>
                            <a:schemeClr val="bg1"/>
                          </a:solidFill>
                          <a:effectLst/>
                        </a:rPr>
                        <a:t> </a:t>
                      </a:r>
                      <a:endParaRPr lang="fr-FR" sz="1000" b="1" i="0" u="none" strike="noStrike" dirty="0">
                        <a:solidFill>
                          <a:schemeClr val="bg1"/>
                        </a:solidFill>
                        <a:effectLst/>
                        <a:latin typeface="Calibri"/>
                      </a:endParaRPr>
                    </a:p>
                  </a:txBody>
                  <a:tcPr marL="6211" marR="6211" marT="6211" marB="0" anchor="ctr">
                    <a:solidFill>
                      <a:schemeClr val="tx2">
                        <a:lumMod val="60000"/>
                        <a:lumOff val="40000"/>
                      </a:schemeClr>
                    </a:solidFill>
                  </a:tcPr>
                </a:tc>
                <a:tc>
                  <a:txBody>
                    <a:bodyPr/>
                    <a:lstStyle/>
                    <a:p>
                      <a:pPr algn="ctr" fontAlgn="b"/>
                      <a:r>
                        <a:rPr lang="fr-FR" sz="1000" b="1" u="none" strike="noStrike" dirty="0">
                          <a:solidFill>
                            <a:schemeClr val="bg1"/>
                          </a:solidFill>
                          <a:effectLst/>
                        </a:rPr>
                        <a:t> </a:t>
                      </a:r>
                      <a:endParaRPr lang="fr-FR" sz="1000" b="1" i="0" u="none" strike="noStrike" dirty="0">
                        <a:solidFill>
                          <a:schemeClr val="bg1"/>
                        </a:solidFill>
                        <a:effectLst/>
                        <a:latin typeface="Calibri"/>
                      </a:endParaRPr>
                    </a:p>
                  </a:txBody>
                  <a:tcPr marL="6211" marR="6211" marT="6211" marB="0" anchor="ctr">
                    <a:solidFill>
                      <a:schemeClr val="tx2">
                        <a:lumMod val="60000"/>
                        <a:lumOff val="40000"/>
                      </a:schemeClr>
                    </a:solidFill>
                  </a:tcPr>
                </a:tc>
              </a:tr>
              <a:tr h="504056">
                <a:tc>
                  <a:txBody>
                    <a:bodyPr/>
                    <a:lstStyle/>
                    <a:p>
                      <a:pPr algn="ctr" fontAlgn="b"/>
                      <a:r>
                        <a:rPr lang="fr-FR" sz="1000" b="1" u="none" strike="noStrike">
                          <a:solidFill>
                            <a:schemeClr val="bg1"/>
                          </a:solidFill>
                          <a:effectLst/>
                        </a:rPr>
                        <a:t>Didier Caboche</a:t>
                      </a:r>
                      <a:endParaRPr lang="fr-FR" sz="1000" b="1" i="0" u="none" strike="noStrike">
                        <a:solidFill>
                          <a:schemeClr val="bg1"/>
                        </a:solidFill>
                        <a:effectLst/>
                        <a:latin typeface="Calibri"/>
                      </a:endParaRPr>
                    </a:p>
                  </a:txBody>
                  <a:tcPr marL="6211" marR="6211" marT="6211" marB="0" anchor="ctr">
                    <a:solidFill>
                      <a:schemeClr val="tx2">
                        <a:lumMod val="75000"/>
                      </a:schemeClr>
                    </a:solidFill>
                  </a:tcPr>
                </a:tc>
                <a:tc>
                  <a:txBody>
                    <a:bodyPr/>
                    <a:lstStyle/>
                    <a:p>
                      <a:pPr algn="ctr" fontAlgn="b"/>
                      <a:r>
                        <a:rPr lang="fr-FR" sz="1000" b="1" u="none" strike="noStrike" dirty="0">
                          <a:solidFill>
                            <a:schemeClr val="bg1"/>
                          </a:solidFill>
                          <a:effectLst/>
                        </a:rPr>
                        <a:t>Intégrateur</a:t>
                      </a:r>
                      <a:endParaRPr lang="fr-FR" sz="1000" b="1" i="0" u="none" strike="noStrike" dirty="0">
                        <a:solidFill>
                          <a:schemeClr val="bg1"/>
                        </a:solidFill>
                        <a:effectLst/>
                        <a:latin typeface="Calibri"/>
                      </a:endParaRPr>
                    </a:p>
                  </a:txBody>
                  <a:tcPr marL="6211" marR="6211" marT="6211" marB="0" anchor="ctr">
                    <a:solidFill>
                      <a:schemeClr val="tx2">
                        <a:lumMod val="75000"/>
                      </a:schemeClr>
                    </a:solidFill>
                  </a:tcPr>
                </a:tc>
                <a:tc>
                  <a:txBody>
                    <a:bodyPr/>
                    <a:lstStyle/>
                    <a:p>
                      <a:pPr algn="ctr" fontAlgn="b"/>
                      <a:r>
                        <a:rPr lang="fr-FR" sz="1000" b="1" u="none" strike="noStrike" dirty="0">
                          <a:solidFill>
                            <a:schemeClr val="bg1"/>
                          </a:solidFill>
                          <a:effectLst/>
                        </a:rPr>
                        <a:t> </a:t>
                      </a:r>
                      <a:endParaRPr lang="fr-FR" sz="1000" b="1" i="0" u="none" strike="noStrike" dirty="0">
                        <a:solidFill>
                          <a:schemeClr val="bg1"/>
                        </a:solidFill>
                        <a:effectLst/>
                        <a:latin typeface="Calibri"/>
                      </a:endParaRPr>
                    </a:p>
                  </a:txBody>
                  <a:tcPr marL="6211" marR="6211" marT="6211" marB="0" anchor="ctr"/>
                </a:tc>
                <a:tc>
                  <a:txBody>
                    <a:bodyPr/>
                    <a:lstStyle/>
                    <a:p>
                      <a:pPr algn="ctr" fontAlgn="b"/>
                      <a:r>
                        <a:rPr lang="fr-FR" sz="1000" b="1" u="none" strike="noStrike" dirty="0">
                          <a:solidFill>
                            <a:schemeClr val="bg1"/>
                          </a:solidFill>
                          <a:effectLst/>
                        </a:rPr>
                        <a:t> </a:t>
                      </a:r>
                      <a:endParaRPr lang="fr-FR" sz="1000" b="1" i="0" u="none" strike="noStrike" dirty="0">
                        <a:solidFill>
                          <a:schemeClr val="bg1"/>
                        </a:solidFill>
                        <a:effectLst/>
                        <a:latin typeface="Calibri"/>
                      </a:endParaRPr>
                    </a:p>
                  </a:txBody>
                  <a:tcPr marL="6211" marR="6211" marT="6211" marB="0" anchor="ctr"/>
                </a:tc>
                <a:tc>
                  <a:txBody>
                    <a:bodyPr/>
                    <a:lstStyle/>
                    <a:p>
                      <a:pPr algn="ctr" fontAlgn="b"/>
                      <a:r>
                        <a:rPr lang="fr-FR" sz="1000" b="1" u="none" strike="noStrike">
                          <a:solidFill>
                            <a:schemeClr val="bg1"/>
                          </a:solidFill>
                          <a:effectLst/>
                        </a:rPr>
                        <a:t> </a:t>
                      </a:r>
                      <a:endParaRPr lang="fr-FR" sz="1000" b="1" i="0" u="none" strike="noStrike">
                        <a:solidFill>
                          <a:schemeClr val="bg1"/>
                        </a:solidFill>
                        <a:effectLst/>
                        <a:latin typeface="Calibri"/>
                      </a:endParaRPr>
                    </a:p>
                  </a:txBody>
                  <a:tcPr marL="6211" marR="6211" marT="6211" marB="0" anchor="ctr"/>
                </a:tc>
                <a:tc>
                  <a:txBody>
                    <a:bodyPr/>
                    <a:lstStyle/>
                    <a:p>
                      <a:pPr algn="ctr" fontAlgn="b"/>
                      <a:r>
                        <a:rPr lang="fr-FR" sz="1000" b="1" u="none" strike="noStrike" dirty="0">
                          <a:solidFill>
                            <a:schemeClr val="bg1"/>
                          </a:solidFill>
                          <a:effectLst/>
                        </a:rPr>
                        <a:t> </a:t>
                      </a:r>
                      <a:endParaRPr lang="fr-FR" sz="1000" b="1" i="0" u="none" strike="noStrike" dirty="0">
                        <a:solidFill>
                          <a:schemeClr val="bg1"/>
                        </a:solidFill>
                        <a:effectLst/>
                        <a:latin typeface="Calibri"/>
                      </a:endParaRPr>
                    </a:p>
                  </a:txBody>
                  <a:tcPr marL="6211" marR="6211" marT="6211" marB="0" anchor="ctr">
                    <a:solidFill>
                      <a:schemeClr val="tx2">
                        <a:lumMod val="60000"/>
                        <a:lumOff val="40000"/>
                      </a:schemeClr>
                    </a:solidFill>
                  </a:tcPr>
                </a:tc>
                <a:tc>
                  <a:txBody>
                    <a:bodyPr/>
                    <a:lstStyle/>
                    <a:p>
                      <a:pPr algn="ctr" fontAlgn="b"/>
                      <a:r>
                        <a:rPr lang="fr-FR" sz="1000" b="1" u="none" strike="noStrike" dirty="0">
                          <a:solidFill>
                            <a:schemeClr val="bg1"/>
                          </a:solidFill>
                          <a:effectLst/>
                        </a:rPr>
                        <a:t> </a:t>
                      </a:r>
                      <a:endParaRPr lang="fr-FR" sz="1000" b="1" i="0" u="none" strike="noStrike" dirty="0">
                        <a:solidFill>
                          <a:schemeClr val="bg1"/>
                        </a:solidFill>
                        <a:effectLst/>
                        <a:latin typeface="Calibri"/>
                      </a:endParaRPr>
                    </a:p>
                  </a:txBody>
                  <a:tcPr marL="6211" marR="6211" marT="6211" marB="0" anchor="ctr">
                    <a:solidFill>
                      <a:schemeClr val="tx2">
                        <a:lumMod val="60000"/>
                        <a:lumOff val="40000"/>
                      </a:schemeClr>
                    </a:solidFill>
                  </a:tcPr>
                </a:tc>
                <a:tc>
                  <a:txBody>
                    <a:bodyPr/>
                    <a:lstStyle/>
                    <a:p>
                      <a:pPr algn="ctr" fontAlgn="b"/>
                      <a:r>
                        <a:rPr lang="fr-FR" sz="1000" b="1" u="none" strike="noStrike" dirty="0">
                          <a:solidFill>
                            <a:schemeClr val="bg1"/>
                          </a:solidFill>
                          <a:effectLst/>
                        </a:rPr>
                        <a:t> </a:t>
                      </a:r>
                      <a:endParaRPr lang="fr-FR" sz="1000" b="1" i="0" u="none" strike="noStrike" dirty="0">
                        <a:solidFill>
                          <a:schemeClr val="bg1"/>
                        </a:solidFill>
                        <a:effectLst/>
                        <a:latin typeface="Calibri"/>
                      </a:endParaRPr>
                    </a:p>
                  </a:txBody>
                  <a:tcPr marL="6211" marR="6211" marT="6211" marB="0" anchor="ctr">
                    <a:solidFill>
                      <a:schemeClr val="tx2">
                        <a:lumMod val="60000"/>
                        <a:lumOff val="40000"/>
                      </a:schemeClr>
                    </a:solidFill>
                  </a:tcPr>
                </a:tc>
                <a:tc>
                  <a:txBody>
                    <a:bodyPr/>
                    <a:lstStyle/>
                    <a:p>
                      <a:pPr algn="ctr" fontAlgn="b"/>
                      <a:r>
                        <a:rPr lang="fr-FR" sz="1000" b="1" u="none" strike="noStrike" dirty="0">
                          <a:solidFill>
                            <a:schemeClr val="bg1"/>
                          </a:solidFill>
                          <a:effectLst/>
                        </a:rPr>
                        <a:t> </a:t>
                      </a:r>
                      <a:endParaRPr lang="fr-FR" sz="1000" b="1" i="0" u="none" strike="noStrike" dirty="0">
                        <a:solidFill>
                          <a:schemeClr val="bg1"/>
                        </a:solidFill>
                        <a:effectLst/>
                        <a:latin typeface="Calibri"/>
                      </a:endParaRPr>
                    </a:p>
                  </a:txBody>
                  <a:tcPr marL="6211" marR="6211" marT="6211" marB="0" anchor="ctr">
                    <a:solidFill>
                      <a:schemeClr val="tx2">
                        <a:lumMod val="60000"/>
                        <a:lumOff val="40000"/>
                      </a:schemeClr>
                    </a:solidFill>
                  </a:tcPr>
                </a:tc>
                <a:tc>
                  <a:txBody>
                    <a:bodyPr/>
                    <a:lstStyle/>
                    <a:p>
                      <a:pPr algn="ctr" fontAlgn="b"/>
                      <a:r>
                        <a:rPr lang="fr-FR" sz="1000" b="1" u="none" strike="noStrike">
                          <a:solidFill>
                            <a:schemeClr val="bg1"/>
                          </a:solidFill>
                          <a:effectLst/>
                        </a:rPr>
                        <a:t> </a:t>
                      </a:r>
                      <a:endParaRPr lang="fr-FR" sz="1000" b="1" i="0" u="none" strike="noStrike">
                        <a:solidFill>
                          <a:schemeClr val="bg1"/>
                        </a:solidFill>
                        <a:effectLst/>
                        <a:latin typeface="Calibri"/>
                      </a:endParaRPr>
                    </a:p>
                  </a:txBody>
                  <a:tcPr marL="6211" marR="6211" marT="6211" marB="0" anchor="ctr"/>
                </a:tc>
                <a:tc>
                  <a:txBody>
                    <a:bodyPr/>
                    <a:lstStyle/>
                    <a:p>
                      <a:pPr algn="ctr" fontAlgn="b"/>
                      <a:r>
                        <a:rPr lang="fr-FR" sz="1000" b="1" u="none" strike="noStrike">
                          <a:solidFill>
                            <a:schemeClr val="bg1"/>
                          </a:solidFill>
                          <a:effectLst/>
                        </a:rPr>
                        <a:t> </a:t>
                      </a:r>
                      <a:endParaRPr lang="fr-FR" sz="1000" b="1" i="0" u="none" strike="noStrike">
                        <a:solidFill>
                          <a:schemeClr val="bg1"/>
                        </a:solidFill>
                        <a:effectLst/>
                        <a:latin typeface="Calibri"/>
                      </a:endParaRPr>
                    </a:p>
                  </a:txBody>
                  <a:tcPr marL="6211" marR="6211" marT="6211" marB="0" anchor="ctr"/>
                </a:tc>
                <a:tc>
                  <a:txBody>
                    <a:bodyPr/>
                    <a:lstStyle/>
                    <a:p>
                      <a:pPr algn="ctr" fontAlgn="b"/>
                      <a:r>
                        <a:rPr lang="fr-FR" sz="1000" b="1" u="none" strike="noStrike">
                          <a:solidFill>
                            <a:schemeClr val="bg1"/>
                          </a:solidFill>
                          <a:effectLst/>
                        </a:rPr>
                        <a:t> </a:t>
                      </a:r>
                      <a:endParaRPr lang="fr-FR" sz="1000" b="1" i="0" u="none" strike="noStrike">
                        <a:solidFill>
                          <a:schemeClr val="bg1"/>
                        </a:solidFill>
                        <a:effectLst/>
                        <a:latin typeface="Calibri"/>
                      </a:endParaRPr>
                    </a:p>
                  </a:txBody>
                  <a:tcPr marL="6211" marR="6211" marT="6211" marB="0" anchor="ctr"/>
                </a:tc>
                <a:tc>
                  <a:txBody>
                    <a:bodyPr/>
                    <a:lstStyle/>
                    <a:p>
                      <a:pPr algn="ctr" fontAlgn="b"/>
                      <a:r>
                        <a:rPr lang="fr-FR" sz="1000" b="1" u="none" strike="noStrike" dirty="0">
                          <a:solidFill>
                            <a:schemeClr val="bg1"/>
                          </a:solidFill>
                          <a:effectLst/>
                        </a:rPr>
                        <a:t> </a:t>
                      </a:r>
                      <a:endParaRPr lang="fr-FR" sz="1000" b="1" i="0" u="none" strike="noStrike" dirty="0">
                        <a:solidFill>
                          <a:schemeClr val="bg1"/>
                        </a:solidFill>
                        <a:effectLst/>
                        <a:latin typeface="Calibri"/>
                      </a:endParaRPr>
                    </a:p>
                  </a:txBody>
                  <a:tcPr marL="6211" marR="6211" marT="6211" marB="0" anchor="ctr">
                    <a:solidFill>
                      <a:schemeClr val="tx2">
                        <a:lumMod val="60000"/>
                        <a:lumOff val="40000"/>
                      </a:schemeClr>
                    </a:solidFill>
                  </a:tcPr>
                </a:tc>
                <a:tc>
                  <a:txBody>
                    <a:bodyPr/>
                    <a:lstStyle/>
                    <a:p>
                      <a:pPr algn="ctr" fontAlgn="b"/>
                      <a:r>
                        <a:rPr lang="fr-FR" sz="1000" b="1" u="none" strike="noStrike">
                          <a:solidFill>
                            <a:schemeClr val="bg1"/>
                          </a:solidFill>
                          <a:effectLst/>
                        </a:rPr>
                        <a:t> </a:t>
                      </a:r>
                      <a:endParaRPr lang="fr-FR" sz="1000" b="1" i="0" u="none" strike="noStrike">
                        <a:solidFill>
                          <a:schemeClr val="bg1"/>
                        </a:solidFill>
                        <a:effectLst/>
                        <a:latin typeface="Calibri"/>
                      </a:endParaRPr>
                    </a:p>
                  </a:txBody>
                  <a:tcPr marL="6211" marR="6211" marT="6211" marB="0" anchor="ctr"/>
                </a:tc>
                <a:tc>
                  <a:txBody>
                    <a:bodyPr/>
                    <a:lstStyle/>
                    <a:p>
                      <a:pPr algn="ctr" fontAlgn="b"/>
                      <a:r>
                        <a:rPr lang="fr-FR" sz="1000" b="1" u="none" strike="noStrike">
                          <a:solidFill>
                            <a:schemeClr val="bg1"/>
                          </a:solidFill>
                          <a:effectLst/>
                        </a:rPr>
                        <a:t> </a:t>
                      </a:r>
                      <a:endParaRPr lang="fr-FR" sz="1000" b="1" i="0" u="none" strike="noStrike">
                        <a:solidFill>
                          <a:schemeClr val="bg1"/>
                        </a:solidFill>
                        <a:effectLst/>
                        <a:latin typeface="Calibri"/>
                      </a:endParaRPr>
                    </a:p>
                  </a:txBody>
                  <a:tcPr marL="6211" marR="6211" marT="6211" marB="0" anchor="ctr"/>
                </a:tc>
                <a:tc>
                  <a:txBody>
                    <a:bodyPr/>
                    <a:lstStyle/>
                    <a:p>
                      <a:pPr algn="ctr" fontAlgn="b"/>
                      <a:r>
                        <a:rPr lang="fr-FR" sz="1000" b="1" u="none" strike="noStrike">
                          <a:solidFill>
                            <a:schemeClr val="bg1"/>
                          </a:solidFill>
                          <a:effectLst/>
                        </a:rPr>
                        <a:t> </a:t>
                      </a:r>
                      <a:endParaRPr lang="fr-FR" sz="1000" b="1" i="0" u="none" strike="noStrike">
                        <a:solidFill>
                          <a:schemeClr val="bg1"/>
                        </a:solidFill>
                        <a:effectLst/>
                        <a:latin typeface="Calibri"/>
                      </a:endParaRPr>
                    </a:p>
                  </a:txBody>
                  <a:tcPr marL="6211" marR="6211" marT="6211" marB="0" anchor="ctr"/>
                </a:tc>
              </a:tr>
              <a:tr h="504056">
                <a:tc>
                  <a:txBody>
                    <a:bodyPr/>
                    <a:lstStyle/>
                    <a:p>
                      <a:pPr algn="ctr" fontAlgn="b"/>
                      <a:r>
                        <a:rPr lang="fr-FR" sz="1000" b="1" u="none" strike="noStrike">
                          <a:solidFill>
                            <a:schemeClr val="bg1"/>
                          </a:solidFill>
                          <a:effectLst/>
                        </a:rPr>
                        <a:t>Stephen Kim</a:t>
                      </a:r>
                      <a:endParaRPr lang="fr-FR" sz="1000" b="1" i="0" u="none" strike="noStrike">
                        <a:solidFill>
                          <a:schemeClr val="bg1"/>
                        </a:solidFill>
                        <a:effectLst/>
                        <a:latin typeface="Calibri"/>
                      </a:endParaRPr>
                    </a:p>
                  </a:txBody>
                  <a:tcPr marL="6211" marR="6211" marT="6211" marB="0" anchor="ctr">
                    <a:solidFill>
                      <a:schemeClr val="tx2">
                        <a:lumMod val="75000"/>
                      </a:schemeClr>
                    </a:solidFill>
                  </a:tcPr>
                </a:tc>
                <a:tc>
                  <a:txBody>
                    <a:bodyPr/>
                    <a:lstStyle/>
                    <a:p>
                      <a:pPr algn="ctr" fontAlgn="b"/>
                      <a:r>
                        <a:rPr lang="fr-FR" sz="1000" b="1" u="none" strike="noStrike" dirty="0" smtClean="0">
                          <a:solidFill>
                            <a:schemeClr val="bg1"/>
                          </a:solidFill>
                          <a:effectLst/>
                        </a:rPr>
                        <a:t>Consultant ERP</a:t>
                      </a:r>
                      <a:endParaRPr lang="fr-FR" sz="1000" b="1" i="0" u="none" strike="noStrike" dirty="0">
                        <a:solidFill>
                          <a:schemeClr val="bg1"/>
                        </a:solidFill>
                        <a:effectLst/>
                        <a:latin typeface="Calibri"/>
                      </a:endParaRPr>
                    </a:p>
                  </a:txBody>
                  <a:tcPr marL="6211" marR="6211" marT="6211" marB="0" anchor="ctr">
                    <a:solidFill>
                      <a:schemeClr val="tx2">
                        <a:lumMod val="75000"/>
                      </a:schemeClr>
                    </a:solidFill>
                  </a:tcPr>
                </a:tc>
                <a:tc>
                  <a:txBody>
                    <a:bodyPr/>
                    <a:lstStyle/>
                    <a:p>
                      <a:pPr algn="ctr" fontAlgn="b"/>
                      <a:r>
                        <a:rPr lang="fr-FR" sz="1000" b="1" u="none" strike="noStrike">
                          <a:solidFill>
                            <a:schemeClr val="bg1"/>
                          </a:solidFill>
                          <a:effectLst/>
                        </a:rPr>
                        <a:t> </a:t>
                      </a:r>
                      <a:endParaRPr lang="fr-FR" sz="1000" b="1" i="0" u="none" strike="noStrike">
                        <a:solidFill>
                          <a:schemeClr val="bg1"/>
                        </a:solidFill>
                        <a:effectLst/>
                        <a:latin typeface="Calibri"/>
                      </a:endParaRPr>
                    </a:p>
                  </a:txBody>
                  <a:tcPr marL="6211" marR="6211" marT="6211" marB="0" anchor="ctr"/>
                </a:tc>
                <a:tc>
                  <a:txBody>
                    <a:bodyPr/>
                    <a:lstStyle/>
                    <a:p>
                      <a:pPr algn="ctr" fontAlgn="b"/>
                      <a:r>
                        <a:rPr lang="fr-FR" sz="1000" b="1" u="none" strike="noStrike">
                          <a:solidFill>
                            <a:schemeClr val="bg1"/>
                          </a:solidFill>
                          <a:effectLst/>
                        </a:rPr>
                        <a:t> </a:t>
                      </a:r>
                      <a:endParaRPr lang="fr-FR" sz="1000" b="1" i="0" u="none" strike="noStrike">
                        <a:solidFill>
                          <a:schemeClr val="bg1"/>
                        </a:solidFill>
                        <a:effectLst/>
                        <a:latin typeface="Calibri"/>
                      </a:endParaRPr>
                    </a:p>
                  </a:txBody>
                  <a:tcPr marL="6211" marR="6211" marT="6211" marB="0" anchor="ctr"/>
                </a:tc>
                <a:tc>
                  <a:txBody>
                    <a:bodyPr/>
                    <a:lstStyle/>
                    <a:p>
                      <a:pPr algn="ctr" fontAlgn="b"/>
                      <a:r>
                        <a:rPr lang="fr-FR" sz="1000" b="1" u="none" strike="noStrike">
                          <a:solidFill>
                            <a:schemeClr val="bg1"/>
                          </a:solidFill>
                          <a:effectLst/>
                        </a:rPr>
                        <a:t> </a:t>
                      </a:r>
                      <a:endParaRPr lang="fr-FR" sz="1000" b="1" i="0" u="none" strike="noStrike">
                        <a:solidFill>
                          <a:schemeClr val="bg1"/>
                        </a:solidFill>
                        <a:effectLst/>
                        <a:latin typeface="Calibri"/>
                      </a:endParaRPr>
                    </a:p>
                  </a:txBody>
                  <a:tcPr marL="6211" marR="6211" marT="6211" marB="0" anchor="ctr"/>
                </a:tc>
                <a:tc>
                  <a:txBody>
                    <a:bodyPr/>
                    <a:lstStyle/>
                    <a:p>
                      <a:pPr algn="ctr" fontAlgn="b"/>
                      <a:r>
                        <a:rPr lang="fr-FR" sz="1000" b="1" u="none" strike="noStrike" dirty="0">
                          <a:solidFill>
                            <a:schemeClr val="bg1"/>
                          </a:solidFill>
                          <a:effectLst/>
                        </a:rPr>
                        <a:t> </a:t>
                      </a:r>
                      <a:endParaRPr lang="fr-FR" sz="1000" b="1" i="0" u="none" strike="noStrike" dirty="0">
                        <a:solidFill>
                          <a:schemeClr val="bg1"/>
                        </a:solidFill>
                        <a:effectLst/>
                        <a:latin typeface="Calibri"/>
                      </a:endParaRPr>
                    </a:p>
                  </a:txBody>
                  <a:tcPr marL="6211" marR="6211" marT="6211" marB="0" anchor="ctr">
                    <a:solidFill>
                      <a:schemeClr val="tx2">
                        <a:lumMod val="60000"/>
                        <a:lumOff val="40000"/>
                      </a:schemeClr>
                    </a:solidFill>
                  </a:tcPr>
                </a:tc>
                <a:tc>
                  <a:txBody>
                    <a:bodyPr/>
                    <a:lstStyle/>
                    <a:p>
                      <a:pPr algn="ctr" fontAlgn="b"/>
                      <a:r>
                        <a:rPr lang="fr-FR" sz="1000" b="1" u="none" strike="noStrike" dirty="0">
                          <a:solidFill>
                            <a:schemeClr val="bg1"/>
                          </a:solidFill>
                          <a:effectLst/>
                        </a:rPr>
                        <a:t> </a:t>
                      </a:r>
                      <a:endParaRPr lang="fr-FR" sz="1000" b="1" i="0" u="none" strike="noStrike" dirty="0">
                        <a:solidFill>
                          <a:schemeClr val="bg1"/>
                        </a:solidFill>
                        <a:effectLst/>
                        <a:latin typeface="Calibri"/>
                      </a:endParaRPr>
                    </a:p>
                  </a:txBody>
                  <a:tcPr marL="6211" marR="6211" marT="6211" marB="0" anchor="ctr">
                    <a:solidFill>
                      <a:schemeClr val="tx2">
                        <a:lumMod val="60000"/>
                        <a:lumOff val="40000"/>
                      </a:schemeClr>
                    </a:solidFill>
                  </a:tcPr>
                </a:tc>
                <a:tc>
                  <a:txBody>
                    <a:bodyPr/>
                    <a:lstStyle/>
                    <a:p>
                      <a:pPr algn="ctr" fontAlgn="b"/>
                      <a:r>
                        <a:rPr lang="fr-FR" sz="1000" b="1" u="none" strike="noStrike" dirty="0">
                          <a:solidFill>
                            <a:schemeClr val="bg1"/>
                          </a:solidFill>
                          <a:effectLst/>
                        </a:rPr>
                        <a:t> </a:t>
                      </a:r>
                      <a:endParaRPr lang="fr-FR" sz="1000" b="1" i="0" u="none" strike="noStrike" dirty="0">
                        <a:solidFill>
                          <a:schemeClr val="bg1"/>
                        </a:solidFill>
                        <a:effectLst/>
                        <a:latin typeface="Calibri"/>
                      </a:endParaRPr>
                    </a:p>
                  </a:txBody>
                  <a:tcPr marL="6211" marR="6211" marT="6211" marB="0" anchor="ctr">
                    <a:solidFill>
                      <a:schemeClr val="tx2">
                        <a:lumMod val="60000"/>
                        <a:lumOff val="40000"/>
                      </a:schemeClr>
                    </a:solidFill>
                  </a:tcPr>
                </a:tc>
                <a:tc>
                  <a:txBody>
                    <a:bodyPr/>
                    <a:lstStyle/>
                    <a:p>
                      <a:pPr algn="ctr" fontAlgn="b"/>
                      <a:r>
                        <a:rPr lang="fr-FR" sz="1000" b="1" u="none" strike="noStrike">
                          <a:solidFill>
                            <a:schemeClr val="bg1"/>
                          </a:solidFill>
                          <a:effectLst/>
                        </a:rPr>
                        <a:t> </a:t>
                      </a:r>
                      <a:endParaRPr lang="fr-FR" sz="1000" b="1" i="0" u="none" strike="noStrike">
                        <a:solidFill>
                          <a:schemeClr val="bg1"/>
                        </a:solidFill>
                        <a:effectLst/>
                        <a:latin typeface="Calibri"/>
                      </a:endParaRPr>
                    </a:p>
                  </a:txBody>
                  <a:tcPr marL="6211" marR="6211" marT="6211" marB="0" anchor="ctr"/>
                </a:tc>
                <a:tc>
                  <a:txBody>
                    <a:bodyPr/>
                    <a:lstStyle/>
                    <a:p>
                      <a:pPr algn="ctr" fontAlgn="b"/>
                      <a:r>
                        <a:rPr lang="fr-FR" sz="1000" b="1" u="none" strike="noStrike" dirty="0">
                          <a:solidFill>
                            <a:schemeClr val="bg1"/>
                          </a:solidFill>
                          <a:effectLst/>
                        </a:rPr>
                        <a:t> </a:t>
                      </a:r>
                      <a:endParaRPr lang="fr-FR" sz="1000" b="1" i="0" u="none" strike="noStrike" dirty="0">
                        <a:solidFill>
                          <a:schemeClr val="bg1"/>
                        </a:solidFill>
                        <a:effectLst/>
                        <a:latin typeface="Calibri"/>
                      </a:endParaRPr>
                    </a:p>
                  </a:txBody>
                  <a:tcPr marL="6211" marR="6211" marT="6211" marB="0" anchor="ctr">
                    <a:solidFill>
                      <a:schemeClr val="tx2">
                        <a:lumMod val="60000"/>
                        <a:lumOff val="40000"/>
                      </a:schemeClr>
                    </a:solidFill>
                  </a:tcPr>
                </a:tc>
                <a:tc>
                  <a:txBody>
                    <a:bodyPr/>
                    <a:lstStyle/>
                    <a:p>
                      <a:pPr algn="ctr" fontAlgn="b"/>
                      <a:r>
                        <a:rPr lang="fr-FR" sz="1000" b="1" u="none" strike="noStrike" dirty="0">
                          <a:solidFill>
                            <a:schemeClr val="bg1"/>
                          </a:solidFill>
                          <a:effectLst/>
                        </a:rPr>
                        <a:t> </a:t>
                      </a:r>
                      <a:endParaRPr lang="fr-FR" sz="1000" b="1" i="0" u="none" strike="noStrike" dirty="0">
                        <a:solidFill>
                          <a:schemeClr val="bg1"/>
                        </a:solidFill>
                        <a:effectLst/>
                        <a:latin typeface="Calibri"/>
                      </a:endParaRPr>
                    </a:p>
                  </a:txBody>
                  <a:tcPr marL="6211" marR="6211" marT="6211" marB="0" anchor="ctr">
                    <a:solidFill>
                      <a:schemeClr val="tx2">
                        <a:lumMod val="60000"/>
                        <a:lumOff val="40000"/>
                      </a:schemeClr>
                    </a:solidFill>
                  </a:tcPr>
                </a:tc>
                <a:tc>
                  <a:txBody>
                    <a:bodyPr/>
                    <a:lstStyle/>
                    <a:p>
                      <a:pPr algn="ctr" fontAlgn="b"/>
                      <a:r>
                        <a:rPr lang="fr-FR" sz="1000" b="1" u="none" strike="noStrike">
                          <a:solidFill>
                            <a:schemeClr val="bg1"/>
                          </a:solidFill>
                          <a:effectLst/>
                        </a:rPr>
                        <a:t> </a:t>
                      </a:r>
                      <a:endParaRPr lang="fr-FR" sz="1000" b="1" i="0" u="none" strike="noStrike">
                        <a:solidFill>
                          <a:schemeClr val="bg1"/>
                        </a:solidFill>
                        <a:effectLst/>
                        <a:latin typeface="Calibri"/>
                      </a:endParaRPr>
                    </a:p>
                  </a:txBody>
                  <a:tcPr marL="6211" marR="6211" marT="6211" marB="0" anchor="ctr"/>
                </a:tc>
                <a:tc>
                  <a:txBody>
                    <a:bodyPr/>
                    <a:lstStyle/>
                    <a:p>
                      <a:pPr algn="ctr" fontAlgn="b"/>
                      <a:r>
                        <a:rPr lang="fr-FR" sz="1000" b="1" u="none" strike="noStrike">
                          <a:solidFill>
                            <a:schemeClr val="bg1"/>
                          </a:solidFill>
                          <a:effectLst/>
                        </a:rPr>
                        <a:t> </a:t>
                      </a:r>
                      <a:endParaRPr lang="fr-FR" sz="1000" b="1" i="0" u="none" strike="noStrike">
                        <a:solidFill>
                          <a:schemeClr val="bg1"/>
                        </a:solidFill>
                        <a:effectLst/>
                        <a:latin typeface="Calibri"/>
                      </a:endParaRPr>
                    </a:p>
                  </a:txBody>
                  <a:tcPr marL="6211" marR="6211" marT="6211" marB="0" anchor="ctr"/>
                </a:tc>
                <a:tc>
                  <a:txBody>
                    <a:bodyPr/>
                    <a:lstStyle/>
                    <a:p>
                      <a:pPr algn="ctr" fontAlgn="b"/>
                      <a:r>
                        <a:rPr lang="fr-FR" sz="1000" b="1" u="none" strike="noStrike">
                          <a:solidFill>
                            <a:schemeClr val="bg1"/>
                          </a:solidFill>
                          <a:effectLst/>
                        </a:rPr>
                        <a:t> </a:t>
                      </a:r>
                      <a:endParaRPr lang="fr-FR" sz="1000" b="1" i="0" u="none" strike="noStrike">
                        <a:solidFill>
                          <a:schemeClr val="bg1"/>
                        </a:solidFill>
                        <a:effectLst/>
                        <a:latin typeface="Calibri"/>
                      </a:endParaRPr>
                    </a:p>
                  </a:txBody>
                  <a:tcPr marL="6211" marR="6211" marT="6211" marB="0" anchor="ctr"/>
                </a:tc>
                <a:tc>
                  <a:txBody>
                    <a:bodyPr/>
                    <a:lstStyle/>
                    <a:p>
                      <a:pPr algn="ctr" fontAlgn="b"/>
                      <a:r>
                        <a:rPr lang="fr-FR" sz="1000" b="1" u="none" strike="noStrike">
                          <a:solidFill>
                            <a:schemeClr val="bg1"/>
                          </a:solidFill>
                          <a:effectLst/>
                        </a:rPr>
                        <a:t> </a:t>
                      </a:r>
                      <a:endParaRPr lang="fr-FR" sz="1000" b="1" i="0" u="none" strike="noStrike">
                        <a:solidFill>
                          <a:schemeClr val="bg1"/>
                        </a:solidFill>
                        <a:effectLst/>
                        <a:latin typeface="Calibri"/>
                      </a:endParaRPr>
                    </a:p>
                  </a:txBody>
                  <a:tcPr marL="6211" marR="6211" marT="6211" marB="0" anchor="ctr"/>
                </a:tc>
                <a:tc>
                  <a:txBody>
                    <a:bodyPr/>
                    <a:lstStyle/>
                    <a:p>
                      <a:pPr algn="ctr" fontAlgn="b"/>
                      <a:r>
                        <a:rPr lang="fr-FR" sz="1000" b="1" u="none" strike="noStrike" dirty="0">
                          <a:solidFill>
                            <a:schemeClr val="bg1"/>
                          </a:solidFill>
                          <a:effectLst/>
                        </a:rPr>
                        <a:t> </a:t>
                      </a:r>
                      <a:endParaRPr lang="fr-FR" sz="1000" b="1" i="0" u="none" strike="noStrike" dirty="0">
                        <a:solidFill>
                          <a:schemeClr val="bg1"/>
                        </a:solidFill>
                        <a:effectLst/>
                        <a:latin typeface="Calibri"/>
                      </a:endParaRPr>
                    </a:p>
                  </a:txBody>
                  <a:tcPr marL="6211" marR="6211" marT="6211" marB="0" anchor="ctr">
                    <a:solidFill>
                      <a:schemeClr val="tx2">
                        <a:lumMod val="60000"/>
                        <a:lumOff val="40000"/>
                      </a:schemeClr>
                    </a:solidFill>
                  </a:tcPr>
                </a:tc>
              </a:tr>
              <a:tr h="432048">
                <a:tc>
                  <a:txBody>
                    <a:bodyPr/>
                    <a:lstStyle/>
                    <a:p>
                      <a:pPr algn="ctr" fontAlgn="b"/>
                      <a:r>
                        <a:rPr lang="fr-FR" sz="1000" b="1" u="none" strike="noStrike" dirty="0">
                          <a:solidFill>
                            <a:schemeClr val="bg1"/>
                          </a:solidFill>
                          <a:effectLst/>
                        </a:rPr>
                        <a:t>Romain </a:t>
                      </a:r>
                      <a:r>
                        <a:rPr lang="fr-FR" sz="1000" b="1" u="none" strike="noStrike" dirty="0" err="1">
                          <a:solidFill>
                            <a:schemeClr val="bg1"/>
                          </a:solidFill>
                          <a:effectLst/>
                        </a:rPr>
                        <a:t>Tecles</a:t>
                      </a:r>
                      <a:endParaRPr lang="fr-FR" sz="1000" b="1" i="0" u="none" strike="noStrike" dirty="0">
                        <a:solidFill>
                          <a:schemeClr val="bg1"/>
                        </a:solidFill>
                        <a:effectLst/>
                        <a:latin typeface="Calibri"/>
                      </a:endParaRPr>
                    </a:p>
                  </a:txBody>
                  <a:tcPr marL="6211" marR="6211" marT="6211" marB="0" anchor="ctr">
                    <a:solidFill>
                      <a:schemeClr val="tx2">
                        <a:lumMod val="75000"/>
                      </a:schemeClr>
                    </a:solidFill>
                  </a:tcPr>
                </a:tc>
                <a:tc>
                  <a:txBody>
                    <a:bodyPr/>
                    <a:lstStyle/>
                    <a:p>
                      <a:pPr algn="ctr" fontAlgn="b"/>
                      <a:r>
                        <a:rPr lang="fr-FR" sz="1000" b="1" u="none" strike="noStrike" dirty="0">
                          <a:solidFill>
                            <a:schemeClr val="bg1"/>
                          </a:solidFill>
                          <a:effectLst/>
                        </a:rPr>
                        <a:t>Intégrateur</a:t>
                      </a:r>
                      <a:endParaRPr lang="fr-FR" sz="1000" b="1" i="0" u="none" strike="noStrike" dirty="0">
                        <a:solidFill>
                          <a:schemeClr val="bg1"/>
                        </a:solidFill>
                        <a:effectLst/>
                        <a:latin typeface="Calibri"/>
                      </a:endParaRPr>
                    </a:p>
                  </a:txBody>
                  <a:tcPr marL="6211" marR="6211" marT="6211" marB="0" anchor="ctr">
                    <a:solidFill>
                      <a:schemeClr val="tx2">
                        <a:lumMod val="75000"/>
                      </a:schemeClr>
                    </a:solidFill>
                  </a:tcPr>
                </a:tc>
                <a:tc>
                  <a:txBody>
                    <a:bodyPr/>
                    <a:lstStyle/>
                    <a:p>
                      <a:pPr algn="ctr" fontAlgn="b"/>
                      <a:r>
                        <a:rPr lang="fr-FR" sz="1000" b="1" u="none" strike="noStrike">
                          <a:solidFill>
                            <a:schemeClr val="bg1"/>
                          </a:solidFill>
                          <a:effectLst/>
                        </a:rPr>
                        <a:t> </a:t>
                      </a:r>
                      <a:endParaRPr lang="fr-FR" sz="1000" b="1" i="0" u="none" strike="noStrike">
                        <a:solidFill>
                          <a:schemeClr val="bg1"/>
                        </a:solidFill>
                        <a:effectLst/>
                        <a:latin typeface="Calibri"/>
                      </a:endParaRPr>
                    </a:p>
                  </a:txBody>
                  <a:tcPr marL="6211" marR="6211" marT="6211" marB="0" anchor="ctr"/>
                </a:tc>
                <a:tc>
                  <a:txBody>
                    <a:bodyPr/>
                    <a:lstStyle/>
                    <a:p>
                      <a:pPr algn="ctr" fontAlgn="b"/>
                      <a:r>
                        <a:rPr lang="fr-FR" sz="1000" b="1" u="none" strike="noStrike">
                          <a:solidFill>
                            <a:schemeClr val="bg1"/>
                          </a:solidFill>
                          <a:effectLst/>
                        </a:rPr>
                        <a:t> </a:t>
                      </a:r>
                      <a:endParaRPr lang="fr-FR" sz="1000" b="1" i="0" u="none" strike="noStrike">
                        <a:solidFill>
                          <a:schemeClr val="bg1"/>
                        </a:solidFill>
                        <a:effectLst/>
                        <a:latin typeface="Calibri"/>
                      </a:endParaRPr>
                    </a:p>
                  </a:txBody>
                  <a:tcPr marL="6211" marR="6211" marT="6211" marB="0" anchor="ctr"/>
                </a:tc>
                <a:tc>
                  <a:txBody>
                    <a:bodyPr/>
                    <a:lstStyle/>
                    <a:p>
                      <a:pPr algn="ctr" fontAlgn="b"/>
                      <a:r>
                        <a:rPr lang="fr-FR" sz="1000" b="1" u="none" strike="noStrike">
                          <a:solidFill>
                            <a:schemeClr val="bg1"/>
                          </a:solidFill>
                          <a:effectLst/>
                        </a:rPr>
                        <a:t> </a:t>
                      </a:r>
                      <a:endParaRPr lang="fr-FR" sz="1000" b="1" i="0" u="none" strike="noStrike">
                        <a:solidFill>
                          <a:schemeClr val="bg1"/>
                        </a:solidFill>
                        <a:effectLst/>
                        <a:latin typeface="Calibri"/>
                      </a:endParaRPr>
                    </a:p>
                  </a:txBody>
                  <a:tcPr marL="6211" marR="6211" marT="6211" marB="0" anchor="ctr"/>
                </a:tc>
                <a:tc>
                  <a:txBody>
                    <a:bodyPr/>
                    <a:lstStyle/>
                    <a:p>
                      <a:pPr algn="ctr" fontAlgn="b"/>
                      <a:r>
                        <a:rPr lang="fr-FR" sz="1000" b="1" u="none" strike="noStrike" dirty="0">
                          <a:solidFill>
                            <a:schemeClr val="bg1"/>
                          </a:solidFill>
                          <a:effectLst/>
                        </a:rPr>
                        <a:t> </a:t>
                      </a:r>
                      <a:endParaRPr lang="fr-FR" sz="1000" b="1" i="0" u="none" strike="noStrike" dirty="0">
                        <a:solidFill>
                          <a:schemeClr val="bg1"/>
                        </a:solidFill>
                        <a:effectLst/>
                        <a:latin typeface="Calibri"/>
                      </a:endParaRPr>
                    </a:p>
                  </a:txBody>
                  <a:tcPr marL="6211" marR="6211" marT="6211" marB="0" anchor="ctr">
                    <a:solidFill>
                      <a:schemeClr val="tx2">
                        <a:lumMod val="60000"/>
                        <a:lumOff val="40000"/>
                      </a:schemeClr>
                    </a:solidFill>
                  </a:tcPr>
                </a:tc>
                <a:tc>
                  <a:txBody>
                    <a:bodyPr/>
                    <a:lstStyle/>
                    <a:p>
                      <a:pPr algn="ctr" fontAlgn="b"/>
                      <a:r>
                        <a:rPr lang="fr-FR" sz="1000" b="1" u="none" strike="noStrike" dirty="0">
                          <a:solidFill>
                            <a:schemeClr val="bg1"/>
                          </a:solidFill>
                          <a:effectLst/>
                        </a:rPr>
                        <a:t> </a:t>
                      </a:r>
                      <a:endParaRPr lang="fr-FR" sz="1000" b="1" i="0" u="none" strike="noStrike" dirty="0">
                        <a:solidFill>
                          <a:schemeClr val="bg1"/>
                        </a:solidFill>
                        <a:effectLst/>
                        <a:latin typeface="Calibri"/>
                      </a:endParaRPr>
                    </a:p>
                  </a:txBody>
                  <a:tcPr marL="6211" marR="6211" marT="6211" marB="0" anchor="ctr">
                    <a:solidFill>
                      <a:schemeClr val="tx2">
                        <a:lumMod val="60000"/>
                        <a:lumOff val="40000"/>
                      </a:schemeClr>
                    </a:solidFill>
                  </a:tcPr>
                </a:tc>
                <a:tc>
                  <a:txBody>
                    <a:bodyPr/>
                    <a:lstStyle/>
                    <a:p>
                      <a:pPr algn="ctr" fontAlgn="b"/>
                      <a:r>
                        <a:rPr lang="fr-FR" sz="1000" b="1" u="none" strike="noStrike" dirty="0">
                          <a:solidFill>
                            <a:schemeClr val="bg1"/>
                          </a:solidFill>
                          <a:effectLst/>
                        </a:rPr>
                        <a:t> </a:t>
                      </a:r>
                      <a:endParaRPr lang="fr-FR" sz="1000" b="1" i="0" u="none" strike="noStrike" dirty="0">
                        <a:solidFill>
                          <a:schemeClr val="bg1"/>
                        </a:solidFill>
                        <a:effectLst/>
                        <a:latin typeface="Calibri"/>
                      </a:endParaRPr>
                    </a:p>
                  </a:txBody>
                  <a:tcPr marL="6211" marR="6211" marT="6211" marB="0" anchor="ctr">
                    <a:solidFill>
                      <a:schemeClr val="tx2">
                        <a:lumMod val="60000"/>
                        <a:lumOff val="40000"/>
                      </a:schemeClr>
                    </a:solidFill>
                  </a:tcPr>
                </a:tc>
                <a:tc>
                  <a:txBody>
                    <a:bodyPr/>
                    <a:lstStyle/>
                    <a:p>
                      <a:pPr algn="ctr" fontAlgn="b"/>
                      <a:r>
                        <a:rPr lang="fr-FR" sz="1000" b="1" u="none" strike="noStrike" dirty="0">
                          <a:solidFill>
                            <a:schemeClr val="bg1"/>
                          </a:solidFill>
                          <a:effectLst/>
                        </a:rPr>
                        <a:t> </a:t>
                      </a:r>
                      <a:endParaRPr lang="fr-FR" sz="1000" b="1" i="0" u="none" strike="noStrike" dirty="0">
                        <a:solidFill>
                          <a:schemeClr val="bg1"/>
                        </a:solidFill>
                        <a:effectLst/>
                        <a:latin typeface="Calibri"/>
                      </a:endParaRPr>
                    </a:p>
                  </a:txBody>
                  <a:tcPr marL="6211" marR="6211" marT="6211" marB="0" anchor="ctr">
                    <a:solidFill>
                      <a:schemeClr val="tx2">
                        <a:lumMod val="60000"/>
                        <a:lumOff val="40000"/>
                      </a:schemeClr>
                    </a:solidFill>
                  </a:tcPr>
                </a:tc>
                <a:tc>
                  <a:txBody>
                    <a:bodyPr/>
                    <a:lstStyle/>
                    <a:p>
                      <a:pPr algn="ctr" fontAlgn="b"/>
                      <a:r>
                        <a:rPr lang="fr-FR" sz="1000" b="1" u="none" strike="noStrike">
                          <a:solidFill>
                            <a:schemeClr val="bg1"/>
                          </a:solidFill>
                          <a:effectLst/>
                        </a:rPr>
                        <a:t> </a:t>
                      </a:r>
                      <a:endParaRPr lang="fr-FR" sz="1000" b="1" i="0" u="none" strike="noStrike">
                        <a:solidFill>
                          <a:schemeClr val="bg1"/>
                        </a:solidFill>
                        <a:effectLst/>
                        <a:latin typeface="Calibri"/>
                      </a:endParaRPr>
                    </a:p>
                  </a:txBody>
                  <a:tcPr marL="6211" marR="6211" marT="6211" marB="0" anchor="ctr"/>
                </a:tc>
                <a:tc>
                  <a:txBody>
                    <a:bodyPr/>
                    <a:lstStyle/>
                    <a:p>
                      <a:pPr algn="ctr" fontAlgn="b"/>
                      <a:r>
                        <a:rPr lang="fr-FR" sz="1000" b="1" u="none" strike="noStrike">
                          <a:solidFill>
                            <a:schemeClr val="bg1"/>
                          </a:solidFill>
                          <a:effectLst/>
                        </a:rPr>
                        <a:t> </a:t>
                      </a:r>
                      <a:endParaRPr lang="fr-FR" sz="1000" b="1" i="0" u="none" strike="noStrike">
                        <a:solidFill>
                          <a:schemeClr val="bg1"/>
                        </a:solidFill>
                        <a:effectLst/>
                        <a:latin typeface="Calibri"/>
                      </a:endParaRPr>
                    </a:p>
                  </a:txBody>
                  <a:tcPr marL="6211" marR="6211" marT="6211" marB="0" anchor="ctr"/>
                </a:tc>
                <a:tc>
                  <a:txBody>
                    <a:bodyPr/>
                    <a:lstStyle/>
                    <a:p>
                      <a:pPr algn="ctr" fontAlgn="b"/>
                      <a:r>
                        <a:rPr lang="fr-FR" sz="1000" b="1" u="none" strike="noStrike" dirty="0">
                          <a:solidFill>
                            <a:schemeClr val="bg1"/>
                          </a:solidFill>
                          <a:effectLst/>
                        </a:rPr>
                        <a:t> </a:t>
                      </a:r>
                      <a:endParaRPr lang="fr-FR" sz="1000" b="1" i="0" u="none" strike="noStrike" dirty="0">
                        <a:solidFill>
                          <a:schemeClr val="bg1"/>
                        </a:solidFill>
                        <a:effectLst/>
                        <a:latin typeface="Calibri"/>
                      </a:endParaRPr>
                    </a:p>
                  </a:txBody>
                  <a:tcPr marL="6211" marR="6211" marT="6211" marB="0" anchor="ctr">
                    <a:solidFill>
                      <a:schemeClr val="tx2">
                        <a:lumMod val="60000"/>
                        <a:lumOff val="40000"/>
                      </a:schemeClr>
                    </a:solidFill>
                  </a:tcPr>
                </a:tc>
                <a:tc>
                  <a:txBody>
                    <a:bodyPr/>
                    <a:lstStyle/>
                    <a:p>
                      <a:pPr algn="ctr" fontAlgn="b"/>
                      <a:r>
                        <a:rPr lang="fr-FR" sz="1000" b="1" u="none" strike="noStrike">
                          <a:solidFill>
                            <a:schemeClr val="bg1"/>
                          </a:solidFill>
                          <a:effectLst/>
                        </a:rPr>
                        <a:t> </a:t>
                      </a:r>
                      <a:endParaRPr lang="fr-FR" sz="1000" b="1" i="0" u="none" strike="noStrike">
                        <a:solidFill>
                          <a:schemeClr val="bg1"/>
                        </a:solidFill>
                        <a:effectLst/>
                        <a:latin typeface="Calibri"/>
                      </a:endParaRPr>
                    </a:p>
                  </a:txBody>
                  <a:tcPr marL="6211" marR="6211" marT="6211" marB="0" anchor="ctr"/>
                </a:tc>
                <a:tc>
                  <a:txBody>
                    <a:bodyPr/>
                    <a:lstStyle/>
                    <a:p>
                      <a:pPr algn="ctr" fontAlgn="b"/>
                      <a:r>
                        <a:rPr lang="fr-FR" sz="1000" b="1" u="none" strike="noStrike" dirty="0">
                          <a:solidFill>
                            <a:schemeClr val="bg1"/>
                          </a:solidFill>
                          <a:effectLst/>
                        </a:rPr>
                        <a:t> </a:t>
                      </a:r>
                      <a:endParaRPr lang="fr-FR" sz="1000" b="1" i="0" u="none" strike="noStrike" dirty="0">
                        <a:solidFill>
                          <a:schemeClr val="bg1"/>
                        </a:solidFill>
                        <a:effectLst/>
                        <a:latin typeface="Calibri"/>
                      </a:endParaRPr>
                    </a:p>
                  </a:txBody>
                  <a:tcPr marL="6211" marR="6211" marT="6211" marB="0" anchor="ctr"/>
                </a:tc>
                <a:tc>
                  <a:txBody>
                    <a:bodyPr/>
                    <a:lstStyle/>
                    <a:p>
                      <a:pPr algn="ctr" fontAlgn="b"/>
                      <a:r>
                        <a:rPr lang="fr-FR" sz="1000" b="1" u="none" strike="noStrike">
                          <a:solidFill>
                            <a:schemeClr val="bg1"/>
                          </a:solidFill>
                          <a:effectLst/>
                        </a:rPr>
                        <a:t> </a:t>
                      </a:r>
                      <a:endParaRPr lang="fr-FR" sz="1000" b="1" i="0" u="none" strike="noStrike">
                        <a:solidFill>
                          <a:schemeClr val="bg1"/>
                        </a:solidFill>
                        <a:effectLst/>
                        <a:latin typeface="Calibri"/>
                      </a:endParaRPr>
                    </a:p>
                  </a:txBody>
                  <a:tcPr marL="6211" marR="6211" marT="6211" marB="0" anchor="ctr"/>
                </a:tc>
                <a:tc>
                  <a:txBody>
                    <a:bodyPr/>
                    <a:lstStyle/>
                    <a:p>
                      <a:pPr algn="ctr" fontAlgn="b"/>
                      <a:r>
                        <a:rPr lang="fr-FR" sz="1000" b="1" u="none" strike="noStrike" dirty="0">
                          <a:solidFill>
                            <a:schemeClr val="bg1"/>
                          </a:solidFill>
                          <a:effectLst/>
                        </a:rPr>
                        <a:t> </a:t>
                      </a:r>
                      <a:endParaRPr lang="fr-FR" sz="1000" b="1" i="0" u="none" strike="noStrike" dirty="0">
                        <a:solidFill>
                          <a:schemeClr val="bg1"/>
                        </a:solidFill>
                        <a:effectLst/>
                        <a:latin typeface="Calibri"/>
                      </a:endParaRPr>
                    </a:p>
                  </a:txBody>
                  <a:tcPr marL="6211" marR="6211" marT="6211" marB="0" anchor="ctr"/>
                </a:tc>
              </a:tr>
            </a:tbl>
          </a:graphicData>
        </a:graphic>
      </p:graphicFrame>
    </p:spTree>
    <p:extLst>
      <p:ext uri="{BB962C8B-B14F-4D97-AF65-F5344CB8AC3E}">
        <p14:creationId xmlns:p14="http://schemas.microsoft.com/office/powerpoint/2010/main" val="2840387072"/>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Perception">
  <a:themeElements>
    <a:clrScheme name="Personnalisée 5">
      <a:dk1>
        <a:srgbClr val="000000"/>
      </a:dk1>
      <a:lt1>
        <a:sysClr val="window" lastClr="FFFFFF"/>
      </a:lt1>
      <a:dk2>
        <a:srgbClr val="315D65"/>
      </a:dk2>
      <a:lt2>
        <a:srgbClr val="BBC0AC"/>
      </a:lt2>
      <a:accent1>
        <a:srgbClr val="A2C816"/>
      </a:accent1>
      <a:accent2>
        <a:srgbClr val="E07602"/>
      </a:accent2>
      <a:accent3>
        <a:srgbClr val="E4C402"/>
      </a:accent3>
      <a:accent4>
        <a:srgbClr val="7DC1EF"/>
      </a:accent4>
      <a:accent5>
        <a:srgbClr val="21449B"/>
      </a:accent5>
      <a:accent6>
        <a:srgbClr val="A2B170"/>
      </a:accent6>
      <a:hlink>
        <a:srgbClr val="8DA440"/>
      </a:hlink>
      <a:folHlink>
        <a:srgbClr val="4C4F3F"/>
      </a:folHlink>
    </a:clrScheme>
    <a:fontScheme name="Perception">
      <a:majorFont>
        <a:latin typeface="Century Gothic"/>
        <a:ea typeface=""/>
        <a:cs typeface=""/>
        <a:font script="Jpan" typeface="メイリオ"/>
      </a:majorFont>
      <a:minorFont>
        <a:latin typeface="Century Gothic"/>
        <a:ea typeface=""/>
        <a:cs typeface=""/>
        <a:font script="Jpan" typeface="メイリオ"/>
      </a:minorFont>
    </a:fontScheme>
    <a:fmtScheme name="Perception">
      <a:fillStyleLst>
        <a:solidFill>
          <a:schemeClr val="phClr"/>
        </a:solidFill>
        <a:solidFill>
          <a:schemeClr val="phClr">
            <a:shade val="90000"/>
          </a:schemeClr>
        </a:solidFill>
        <a:solidFill>
          <a:schemeClr val="phClr">
            <a:shade val="80000"/>
          </a:schemeClr>
        </a:solidFill>
      </a:fillStyleLst>
      <a:lnStyleLst>
        <a:ln w="12700" cap="flat" cmpd="sng" algn="ctr">
          <a:solidFill>
            <a:schemeClr val="phClr">
              <a:satMod val="105000"/>
            </a:schemeClr>
          </a:solidFill>
          <a:prstDash val="solid"/>
        </a:ln>
        <a:ln w="25400" cap="flat" cmpd="sng" algn="ctr">
          <a:solidFill>
            <a:schemeClr val="phClr"/>
          </a:solidFill>
          <a:prstDash val="solid"/>
        </a:ln>
        <a:ln w="25400" cap="flat" cmpd="sng" algn="ctr">
          <a:solidFill>
            <a:schemeClr val="phClr">
              <a:alpha val="80000"/>
            </a:schemeClr>
          </a:solidFill>
          <a:prstDash val="solid"/>
        </a:ln>
      </a:lnStyleLst>
      <a:effectStyleLst>
        <a:effectStyle>
          <a:effectLst/>
        </a:effectStyle>
        <a:effectStyle>
          <a:effectLst/>
          <a:scene3d>
            <a:camera prst="obliqueTopRight"/>
            <a:lightRig rig="threePt" dir="tl"/>
          </a:scene3d>
          <a:sp3d>
            <a:bevelT w="25400" h="25400"/>
          </a:sp3d>
        </a:effectStyle>
        <a:effectStyle>
          <a:effectLst/>
          <a:scene3d>
            <a:camera prst="perspectiveFront" fov="4200000"/>
            <a:lightRig rig="balanced" dir="tl">
              <a:rot lat="0" lon="0" rev="18600000"/>
            </a:lightRig>
          </a:scene3d>
          <a:sp3d prstMaterial="metal">
            <a:bevelT w="63500" h="50800" prst="angle"/>
          </a:sp3d>
        </a:effectStyle>
      </a:effectStyleLst>
      <a:bgFillStyleLst>
        <a:solidFill>
          <a:schemeClr val="phClr">
            <a:tint val="90000"/>
          </a:schemeClr>
        </a:solidFill>
        <a:solidFill>
          <a:schemeClr val="phClr">
            <a:tint val="50000"/>
          </a:schemeClr>
        </a:solidFill>
        <a:solidFill>
          <a:schemeClr val="phClr">
            <a:shade val="60000"/>
          </a:schemeClr>
        </a:soli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Rapport Voies de progrès - FERCHAULT Emilie.thmx</Template>
  <TotalTime>392</TotalTime>
  <Words>978</Words>
  <Application>Microsoft Macintosh PowerPoint</Application>
  <PresentationFormat>Présentation à l'écran (4:3)</PresentationFormat>
  <Paragraphs>332</Paragraphs>
  <Slides>13</Slides>
  <Notes>12</Notes>
  <HiddenSlides>0</HiddenSlides>
  <MMClips>0</MMClips>
  <ScaleCrop>false</ScaleCrop>
  <HeadingPairs>
    <vt:vector size="4" baseType="variant">
      <vt:variant>
        <vt:lpstr>Thème</vt:lpstr>
      </vt:variant>
      <vt:variant>
        <vt:i4>1</vt:i4>
      </vt:variant>
      <vt:variant>
        <vt:lpstr>Titres des diapositives</vt:lpstr>
      </vt:variant>
      <vt:variant>
        <vt:i4>13</vt:i4>
      </vt:variant>
    </vt:vector>
  </HeadingPairs>
  <TitlesOfParts>
    <vt:vector size="14" baseType="lpstr">
      <vt:lpstr>Perception</vt:lpstr>
      <vt:lpstr>Présentation de la solution  SAGE X3 à la société PANELS</vt:lpstr>
      <vt:lpstr>Ordre du jour</vt:lpstr>
      <vt:lpstr>Qui sommes-nous ?</vt:lpstr>
      <vt:lpstr>Présentation PowerPoint</vt:lpstr>
      <vt:lpstr>Présentation PowerPoint</vt:lpstr>
      <vt:lpstr>Présentation PowerPoint</vt:lpstr>
      <vt:lpstr>Présentation PowerPoint</vt:lpstr>
      <vt:lpstr>Pourquoi Sage X3 ?</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SOUTENANCE DE MISE EN PLACE Massive IT pour PANELS SAGE X3</dc:title>
  <dc:creator>Romain</dc:creator>
  <cp:lastModifiedBy>PRIVE</cp:lastModifiedBy>
  <cp:revision>137</cp:revision>
  <dcterms:created xsi:type="dcterms:W3CDTF">2013-01-04T15:35:58Z</dcterms:created>
  <dcterms:modified xsi:type="dcterms:W3CDTF">2013-01-08T10:14:12Z</dcterms:modified>
</cp:coreProperties>
</file>